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2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3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theme/theme4.xml" ContentType="application/vnd.openxmlformats-officedocument.theme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theme/theme5.xml" ContentType="application/vnd.openxmlformats-officedocument.theme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theme/theme6.xml" ContentType="application/vnd.openxmlformats-officedocument.theme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3" r:id="rId4"/>
    <p:sldMasterId id="2147483917" r:id="rId5"/>
    <p:sldMasterId id="2147484002" r:id="rId6"/>
    <p:sldMasterId id="2147484153" r:id="rId7"/>
    <p:sldMasterId id="2147484317" r:id="rId8"/>
    <p:sldMasterId id="2147484526" r:id="rId9"/>
    <p:sldMasterId id="2147484545" r:id="rId10"/>
  </p:sldMasterIdLst>
  <p:notesMasterIdLst>
    <p:notesMasterId r:id="rId15"/>
  </p:notesMasterIdLst>
  <p:handoutMasterIdLst>
    <p:handoutMasterId r:id="rId16"/>
  </p:handoutMasterIdLst>
  <p:sldIdLst>
    <p:sldId id="2688" r:id="rId11"/>
    <p:sldId id="2771" r:id="rId12"/>
    <p:sldId id="2768" r:id="rId13"/>
    <p:sldId id="44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E9B88822-5A55-7040-9398-34A5A0604B2E}">
          <p14:sldIdLst>
            <p14:sldId id="2688"/>
          </p14:sldIdLst>
        </p14:section>
        <p14:section name="About Tilde" id="{06D52029-74F8-AE48-A6E0-880F6FC2227E}">
          <p14:sldIdLst>
            <p14:sldId id="2771"/>
            <p14:sldId id="2768"/>
            <p14:sldId id="447"/>
          </p14:sldIdLst>
        </p14:section>
        <p14:section name="AI Digital Transformation" id="{0E926FAB-62D0-154B-807D-01E569A5EA65}">
          <p14:sldIdLst/>
        </p14:section>
        <p14:section name="Language challenges" id="{F285A794-A7CF-E147-9198-6879E99AE62A}">
          <p14:sldIdLst/>
        </p14:section>
        <p14:section name="MT development" id="{85D2EC9B-9405-E242-A35B-CE64D00E0ED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543" userDrawn="1">
          <p15:clr>
            <a:srgbClr val="A4A3A4"/>
          </p15:clr>
        </p15:guide>
        <p15:guide id="2" pos="5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Vildaus" initials="AV" lastIdx="5" clrIdx="0">
    <p:extLst>
      <p:ext uri="{19B8F6BF-5375-455C-9EA6-DF929625EA0E}">
        <p15:presenceInfo xmlns:p15="http://schemas.microsoft.com/office/powerpoint/2012/main" userId="S::anna.vildaus@tilde.lv::aa3d1c9a-0a5b-442f-8a25-71c238fa33b4" providerId="AD"/>
      </p:ext>
    </p:extLst>
  </p:cmAuthor>
  <p:cmAuthor id="2" name="Līga Strautniece" initials="LS" lastIdx="3" clrIdx="1">
    <p:extLst>
      <p:ext uri="{19B8F6BF-5375-455C-9EA6-DF929625EA0E}">
        <p15:presenceInfo xmlns:p15="http://schemas.microsoft.com/office/powerpoint/2012/main" userId="S::liga.strautniece@tilde.lv::aa82f164-1707-4a90-ab01-52fe0c759239" providerId="AD"/>
      </p:ext>
    </p:extLst>
  </p:cmAuthor>
  <p:cmAuthor id="3" name="Kaspars Kauliņš" initials="KK" lastIdx="3" clrIdx="2">
    <p:extLst>
      <p:ext uri="{19B8F6BF-5375-455C-9EA6-DF929625EA0E}">
        <p15:presenceInfo xmlns:p15="http://schemas.microsoft.com/office/powerpoint/2012/main" userId="S::Kaspars.Kaulins@Tilde.lv::cbb93646-1d15-4975-8042-f54c0d697be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0041"/>
    <a:srgbClr val="000000"/>
    <a:srgbClr val="811322"/>
    <a:srgbClr val="F35D61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>
        <p:guide orient="horz" pos="3543"/>
        <p:guide pos="59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F83543D-8C8A-DD4D-8619-EEED3C408E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507FB3-A218-8841-A044-93C6744D8D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C8873-657A-464C-B85F-52F7BC0802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D8A1-C1BA-8749-9E6A-9B496FA2F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3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7A07A-BE67-1047-A5BC-E6D3B4B313B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ADBFB-40C5-4445-8CA7-0CC259389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77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1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10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Roboto" panose="02000000000000000000" charset="0"/>
                <a:ea typeface="Roboto" panose="02000000000000000000" charset="0"/>
              </a:rPr>
              <a:t>Trusted partner for </a:t>
            </a:r>
            <a:endParaRPr kumimoji="0" lang="lv-LV" sz="1200" b="1" i="0" u="none" strike="noStrike" kern="1200" cap="none" spc="-100" normalizeH="0" baseline="0" noProof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Roboto" panose="02000000000000000000" charset="0"/>
              <a:ea typeface="Roboto" panose="02000000000000000000" charset="0"/>
            </a:endParaRPr>
          </a:p>
          <a:p>
            <a:pPr marL="0" marR="0" lvl="0" indent="0" algn="l" defTabSz="91431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200" b="1" i="0" u="none" strike="noStrike" kern="1200" cap="none" spc="-100" normalizeH="0" baseline="0" noProof="0" err="1">
                <a:ln>
                  <a:noFill/>
                </a:ln>
                <a:solidFill>
                  <a:srgbClr val="810041"/>
                </a:solidFill>
                <a:effectLst/>
                <a:uLnTx/>
                <a:uFillTx/>
                <a:latin typeface="Raleway SemiBold"/>
              </a:rPr>
              <a:t>European</a:t>
            </a:r>
            <a:r>
              <a:rPr kumimoji="0" lang="lv-LV" sz="1200" b="1" i="0" u="none" strike="noStrike" kern="1200" cap="none" spc="-100" normalizeH="0" baseline="0" noProof="0">
                <a:ln>
                  <a:noFill/>
                </a:ln>
                <a:solidFill>
                  <a:srgbClr val="810041"/>
                </a:solidFill>
                <a:effectLst/>
                <a:uLnTx/>
                <a:uFillTx/>
                <a:latin typeface="Raleway SemiBold"/>
              </a:rPr>
              <a:t> </a:t>
            </a:r>
            <a:r>
              <a:rPr kumimoji="0" lang="lv-LV" sz="1200" b="1" i="0" u="none" strike="noStrike" kern="1200" cap="none" spc="-100" normalizeH="0" baseline="0" noProof="0" err="1">
                <a:ln>
                  <a:noFill/>
                </a:ln>
                <a:solidFill>
                  <a:srgbClr val="810041"/>
                </a:solidFill>
                <a:effectLst/>
                <a:uLnTx/>
                <a:uFillTx/>
                <a:latin typeface="Raleway SemiBold"/>
              </a:rPr>
              <a:t>Commission</a:t>
            </a:r>
            <a:endParaRPr kumimoji="0" lang="lv-LV" sz="1200" b="1" i="0" u="none" strike="noStrike" kern="1200" cap="none" spc="-100" normalizeH="0" baseline="0" noProof="0">
              <a:ln>
                <a:noFill/>
              </a:ln>
              <a:solidFill>
                <a:srgbClr val="810041"/>
              </a:solidFill>
              <a:effectLst/>
              <a:uLnTx/>
              <a:uFillTx/>
              <a:latin typeface="Raleway SemiBold"/>
            </a:endParaRPr>
          </a:p>
          <a:p>
            <a:pPr marL="0" marR="0" lvl="0" indent="0" algn="l" defTabSz="91431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10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Roboto" panose="02000000000000000000" charset="0"/>
                <a:ea typeface="Roboto" panose="02000000000000000000" charset="0"/>
              </a:rPr>
              <a:t>and clients </a:t>
            </a:r>
            <a:r>
              <a:rPr kumimoji="0" lang="en-US" sz="1200" b="1" i="0" u="none" strike="noStrike" kern="1200" cap="none" spc="-100" normalizeH="0" baseline="0" noProof="0">
                <a:ln>
                  <a:noFill/>
                </a:ln>
                <a:solidFill>
                  <a:srgbClr val="810041"/>
                </a:solidFill>
                <a:effectLst/>
                <a:uLnTx/>
                <a:uFillTx/>
                <a:latin typeface="Roboto" panose="02000000000000000000" charset="0"/>
                <a:ea typeface="Roboto" panose="02000000000000000000" charset="0"/>
              </a:rPr>
              <a:t>worldwide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681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/Relationships>
</file>

<file path=ppt/slideLayouts/_rels/slideLayout5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5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101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5317671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8768443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40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1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322839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778777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234715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51770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7649028" y="2318656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71315" y="2318657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9971315" y="0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971314" y="4637315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649028" y="4637315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5326741" y="2318657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6862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6537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473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4890408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7913915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6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3060095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20190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9180286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45619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1181100"/>
            <a:ext cx="7326086" cy="56769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99291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361543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4361543" y="-1"/>
            <a:ext cx="2227943" cy="68652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73914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770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6531429" y="1000025"/>
            <a:ext cx="5089071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432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3080468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27943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653153" y="2290219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53153" y="4235103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55756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765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461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699328" y="1181100"/>
            <a:ext cx="4793343" cy="56769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767466"/>
            <a:ext cx="4229100" cy="18571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27771" y="1848660"/>
            <a:ext cx="2264228" cy="243305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531100" y="1848660"/>
            <a:ext cx="2264228" cy="243305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53402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0"/>
            <a:ext cx="1406070" cy="1406070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1448707" y="762906"/>
            <a:ext cx="2242457" cy="2242457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1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358570"/>
            <a:ext cx="12192000" cy="449942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75265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8669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9433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60198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962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10172700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5358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54982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traight Connector 8"/>
          <p:cNvSpPr/>
          <p:nvPr/>
        </p:nvSpPr>
        <p:spPr>
          <a:xfrm flipH="1">
            <a:off x="985479" y="0"/>
            <a:ext cx="1" cy="6858001"/>
          </a:xfrm>
          <a:prstGeom prst="line">
            <a:avLst/>
          </a:prstGeom>
          <a:ln w="6350">
            <a:solidFill>
              <a:srgbClr val="1F1F1F">
                <a:alpha val="2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74" name="Title Text"/>
          <p:cNvSpPr txBox="1">
            <a:spLocks noGrp="1"/>
          </p:cNvSpPr>
          <p:nvPr>
            <p:ph type="title"/>
          </p:nvPr>
        </p:nvSpPr>
        <p:spPr>
          <a:xfrm>
            <a:off x="1866900" y="2618189"/>
            <a:ext cx="4229100" cy="16216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6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152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" name="Straight Connector 13"/>
          <p:cNvSpPr/>
          <p:nvPr userDrawn="1"/>
        </p:nvSpPr>
        <p:spPr>
          <a:xfrm flipH="1">
            <a:off x="468886" y="3262746"/>
            <a:ext cx="1" cy="344979"/>
          </a:xfrm>
          <a:prstGeom prst="line">
            <a:avLst/>
          </a:prstGeom>
          <a:ln w="25400">
            <a:solidFill>
              <a:srgbClr val="7E173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Straight Connector 16"/>
          <p:cNvSpPr/>
          <p:nvPr userDrawn="1"/>
        </p:nvSpPr>
        <p:spPr>
          <a:xfrm flipH="1">
            <a:off x="516592" y="3262746"/>
            <a:ext cx="1" cy="344979"/>
          </a:xfrm>
          <a:prstGeom prst="line">
            <a:avLst/>
          </a:prstGeom>
          <a:ln w="25400">
            <a:solidFill>
              <a:srgbClr val="7E173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575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55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28825" y="946703"/>
            <a:ext cx="4067176" cy="13089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9A2D4F83-68C8-465D-BCB1-63895E6871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34609" y="2255699"/>
            <a:ext cx="3066041" cy="264967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40E674-1A0B-430C-B383-4782F9DF4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8424" y="2255699"/>
            <a:ext cx="3066041" cy="264967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EA63802-8122-40EB-8337-F62BAEE0B3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42239" y="2255699"/>
            <a:ext cx="3066041" cy="264967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5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53153" y="4655233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3153" y="2907197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653153" y="1181100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51088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0AD31-8978-4AE2-81F8-034B7E703E80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6B322-7758-43E0-9845-E667195598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8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833E382-8E07-43E1-B337-EB9DC6B6E4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3695700"/>
          </a:xfrm>
          <a:custGeom>
            <a:avLst/>
            <a:gdLst>
              <a:gd name="connsiteX0" fmla="*/ 0 w 12192000"/>
              <a:gd name="connsiteY0" fmla="*/ 0 h 3695700"/>
              <a:gd name="connsiteX1" fmla="*/ 12192000 w 12192000"/>
              <a:gd name="connsiteY1" fmla="*/ 0 h 3695700"/>
              <a:gd name="connsiteX2" fmla="*/ 12192000 w 12192000"/>
              <a:gd name="connsiteY2" fmla="*/ 3374411 h 3695700"/>
              <a:gd name="connsiteX3" fmla="*/ 11942194 w 12192000"/>
              <a:gd name="connsiteY3" fmla="*/ 3695700 h 3695700"/>
              <a:gd name="connsiteX4" fmla="*/ 249806 w 12192000"/>
              <a:gd name="connsiteY4" fmla="*/ 3695700 h 3695700"/>
              <a:gd name="connsiteX5" fmla="*/ 0 w 12192000"/>
              <a:gd name="connsiteY5" fmla="*/ 3374411 h 369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5700">
                <a:moveTo>
                  <a:pt x="0" y="0"/>
                </a:moveTo>
                <a:lnTo>
                  <a:pt x="12192000" y="0"/>
                </a:lnTo>
                <a:lnTo>
                  <a:pt x="12192000" y="3374411"/>
                </a:lnTo>
                <a:cubicBezTo>
                  <a:pt x="12192000" y="3551854"/>
                  <a:pt x="12080158" y="3695700"/>
                  <a:pt x="11942194" y="3695700"/>
                </a:cubicBezTo>
                <a:lnTo>
                  <a:pt x="249806" y="3695700"/>
                </a:lnTo>
                <a:cubicBezTo>
                  <a:pt x="111842" y="3695700"/>
                  <a:pt x="0" y="3551854"/>
                  <a:pt x="0" y="3374411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AF050C6-CD90-43DC-87D9-BF97135251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45478" y="4599603"/>
            <a:ext cx="1268685" cy="1268685"/>
          </a:xfrm>
          <a:custGeom>
            <a:avLst/>
            <a:gdLst>
              <a:gd name="connsiteX0" fmla="*/ 0 w 1268685"/>
              <a:gd name="connsiteY0" fmla="*/ 0 h 1268685"/>
              <a:gd name="connsiteX1" fmla="*/ 1268685 w 1268685"/>
              <a:gd name="connsiteY1" fmla="*/ 0 h 1268685"/>
              <a:gd name="connsiteX2" fmla="*/ 1268685 w 1268685"/>
              <a:gd name="connsiteY2" fmla="*/ 1268685 h 1268685"/>
              <a:gd name="connsiteX3" fmla="*/ 0 w 1268685"/>
              <a:gd name="connsiteY3" fmla="*/ 1268685 h 1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8685" h="1268685">
                <a:moveTo>
                  <a:pt x="0" y="0"/>
                </a:moveTo>
                <a:lnTo>
                  <a:pt x="1268685" y="0"/>
                </a:lnTo>
                <a:lnTo>
                  <a:pt x="1268685" y="1268685"/>
                </a:lnTo>
                <a:lnTo>
                  <a:pt x="0" y="1268685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FB59BAA-F4C8-461F-8993-D65A7D17BF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67712" y="4599603"/>
            <a:ext cx="1268685" cy="1268685"/>
          </a:xfrm>
          <a:custGeom>
            <a:avLst/>
            <a:gdLst>
              <a:gd name="connsiteX0" fmla="*/ 0 w 1268685"/>
              <a:gd name="connsiteY0" fmla="*/ 0 h 1268685"/>
              <a:gd name="connsiteX1" fmla="*/ 1268685 w 1268685"/>
              <a:gd name="connsiteY1" fmla="*/ 0 h 1268685"/>
              <a:gd name="connsiteX2" fmla="*/ 1268685 w 1268685"/>
              <a:gd name="connsiteY2" fmla="*/ 1268685 h 1268685"/>
              <a:gd name="connsiteX3" fmla="*/ 0 w 1268685"/>
              <a:gd name="connsiteY3" fmla="*/ 1268685 h 1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8685" h="1268685">
                <a:moveTo>
                  <a:pt x="0" y="0"/>
                </a:moveTo>
                <a:lnTo>
                  <a:pt x="1268685" y="0"/>
                </a:lnTo>
                <a:lnTo>
                  <a:pt x="1268685" y="1268685"/>
                </a:lnTo>
                <a:lnTo>
                  <a:pt x="0" y="1268685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273EB0F-7C25-462E-A19B-C78F3DD004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4963" y="1268693"/>
            <a:ext cx="6722076" cy="14732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Write Title Here</a:t>
            </a:r>
          </a:p>
        </p:txBody>
      </p:sp>
    </p:spTree>
    <p:extLst>
      <p:ext uri="{BB962C8B-B14F-4D97-AF65-F5344CB8AC3E}">
        <p14:creationId xmlns:p14="http://schemas.microsoft.com/office/powerpoint/2010/main" val="262868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009700" y="2151595"/>
            <a:ext cx="2104615" cy="210461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98115" y="2151595"/>
            <a:ext cx="2104615" cy="2104615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86530" y="2151595"/>
            <a:ext cx="2104615" cy="2104615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621285" y="2148390"/>
            <a:ext cx="2104615" cy="2104615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A993D-2290-0249-9D4F-83C7F4A0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4158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55251FD-5E23-C64A-B6BF-363058C4972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898650" y="1222217"/>
            <a:ext cx="2109548" cy="371192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8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>
        <p15:guide id="6" pos="3840">
          <p15:clr>
            <a:srgbClr val="FBAE40"/>
          </p15:clr>
        </p15:guide>
        <p15:guide id="8" pos="6552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43965D-2EED-4558-9C5F-2742A87CC3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2"/>
          <a:stretch/>
        </p:blipFill>
        <p:spPr>
          <a:xfrm>
            <a:off x="0" y="356459"/>
            <a:ext cx="6096000" cy="6030254"/>
          </a:xfrm>
          <a:custGeom>
            <a:avLst/>
            <a:gdLst>
              <a:gd name="connsiteX0" fmla="*/ 0 w 6096000"/>
              <a:gd name="connsiteY0" fmla="*/ 0 h 6030254"/>
              <a:gd name="connsiteX1" fmla="*/ 6096000 w 6096000"/>
              <a:gd name="connsiteY1" fmla="*/ 0 h 6030254"/>
              <a:gd name="connsiteX2" fmla="*/ 6096000 w 6096000"/>
              <a:gd name="connsiteY2" fmla="*/ 6030254 h 6030254"/>
              <a:gd name="connsiteX3" fmla="*/ 0 w 6096000"/>
              <a:gd name="connsiteY3" fmla="*/ 6030254 h 603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030254">
                <a:moveTo>
                  <a:pt x="0" y="0"/>
                </a:moveTo>
                <a:lnTo>
                  <a:pt x="6096000" y="0"/>
                </a:lnTo>
                <a:lnTo>
                  <a:pt x="6096000" y="6030254"/>
                </a:lnTo>
                <a:lnTo>
                  <a:pt x="0" y="6030254"/>
                </a:lnTo>
                <a:close/>
              </a:path>
            </a:pathLst>
          </a:custGeom>
          <a:effectLst/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5B4DBEF-EA49-4373-9307-A6D10828EB0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0" y="495301"/>
            <a:ext cx="5356490" cy="5331619"/>
          </a:xfrm>
          <a:custGeom>
            <a:avLst/>
            <a:gdLst>
              <a:gd name="connsiteX0" fmla="*/ 0 w 5356490"/>
              <a:gd name="connsiteY0" fmla="*/ 0 h 5331619"/>
              <a:gd name="connsiteX1" fmla="*/ 5094827 w 5356490"/>
              <a:gd name="connsiteY1" fmla="*/ 0 h 5331619"/>
              <a:gd name="connsiteX2" fmla="*/ 5316008 w 5356490"/>
              <a:gd name="connsiteY2" fmla="*/ 230706 h 5331619"/>
              <a:gd name="connsiteX3" fmla="*/ 5356490 w 5356490"/>
              <a:gd name="connsiteY3" fmla="*/ 5298282 h 5331619"/>
              <a:gd name="connsiteX4" fmla="*/ 5356489 w 5356490"/>
              <a:gd name="connsiteY4" fmla="*/ 5331619 h 5331619"/>
              <a:gd name="connsiteX5" fmla="*/ 0 w 5356490"/>
              <a:gd name="connsiteY5" fmla="*/ 5327006 h 533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6490" h="5331619">
                <a:moveTo>
                  <a:pt x="0" y="0"/>
                </a:moveTo>
                <a:lnTo>
                  <a:pt x="5094827" y="0"/>
                </a:lnTo>
                <a:cubicBezTo>
                  <a:pt x="5231448" y="0"/>
                  <a:pt x="5316008" y="94085"/>
                  <a:pt x="5316008" y="230706"/>
                </a:cubicBezTo>
                <a:lnTo>
                  <a:pt x="5356490" y="5298282"/>
                </a:lnTo>
                <a:cubicBezTo>
                  <a:pt x="5356490" y="5309394"/>
                  <a:pt x="5356489" y="5320507"/>
                  <a:pt x="5356489" y="5331619"/>
                </a:cubicBezTo>
                <a:lnTo>
                  <a:pt x="0" y="5327006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6BA975-C896-4552-88A8-93ADDB39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187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AAEE51-3179-4580-94FA-B7213854EB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445400" cy="6267450"/>
          </a:xfrm>
          <a:custGeom>
            <a:avLst/>
            <a:gdLst>
              <a:gd name="connsiteX0" fmla="*/ 0 w 6445400"/>
              <a:gd name="connsiteY0" fmla="*/ 0 h 6267450"/>
              <a:gd name="connsiteX1" fmla="*/ 4527784 w 6445400"/>
              <a:gd name="connsiteY1" fmla="*/ 0 h 6267450"/>
              <a:gd name="connsiteX2" fmla="*/ 5544521 w 6445400"/>
              <a:gd name="connsiteY2" fmla="*/ 1016737 h 6267450"/>
              <a:gd name="connsiteX3" fmla="*/ 5544521 w 6445400"/>
              <a:gd name="connsiteY3" fmla="*/ 5366571 h 6267450"/>
              <a:gd name="connsiteX4" fmla="*/ 1194687 w 6445400"/>
              <a:gd name="connsiteY4" fmla="*/ 5366571 h 6267450"/>
              <a:gd name="connsiteX5" fmla="*/ 0 w 6445400"/>
              <a:gd name="connsiteY5" fmla="*/ 4171884 h 626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400" h="6267450">
                <a:moveTo>
                  <a:pt x="0" y="0"/>
                </a:moveTo>
                <a:lnTo>
                  <a:pt x="4527784" y="0"/>
                </a:lnTo>
                <a:lnTo>
                  <a:pt x="5544521" y="1016737"/>
                </a:lnTo>
                <a:cubicBezTo>
                  <a:pt x="6745694" y="2217910"/>
                  <a:pt x="6745694" y="4165397"/>
                  <a:pt x="5544521" y="5366571"/>
                </a:cubicBezTo>
                <a:cubicBezTo>
                  <a:pt x="4343347" y="6567744"/>
                  <a:pt x="2395860" y="6567744"/>
                  <a:pt x="1194687" y="5366571"/>
                </a:cubicBezTo>
                <a:lnTo>
                  <a:pt x="0" y="4171884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EDD73A7-1225-4C80-AE31-20D920834F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177" y="1955800"/>
            <a:ext cx="2541071" cy="14732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4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99307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30B61-FB34-4F52-BEAB-AF4128D1A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2FC65-9358-45DC-9578-16E76FE20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252AE-ED56-41D8-A86B-FAB5E3A6D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CD6D-0674-45A8-B21F-37FC5B66A0F4}" type="datetimeFigureOut">
              <a:rPr lang="lv-LV" smtClean="0"/>
              <a:t>20.01.2022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C0083-D553-4B92-B034-E84A7433A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41F8D-DD9F-40B9-BD75-793212642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C0D1-BF29-4730-98AA-6D22B2AE586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6487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5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" y="0"/>
            <a:ext cx="1117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0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BFA48CC-07C2-48DE-83C7-18BB6678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734160" y="1044411"/>
            <a:ext cx="4456481" cy="3102229"/>
          </a:xfrm>
          <a:prstGeom prst="roundRect">
            <a:avLst>
              <a:gd name="adj" fmla="val 223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6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3153" y="2907197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653153" y="1181100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12546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034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5690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7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6700" y="0"/>
            <a:ext cx="30353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31A947-6141-40E5-B637-C8CC8B346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946702"/>
            <a:ext cx="5083176" cy="12498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8395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3371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300" y="946702"/>
            <a:ext cx="611422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9175" y="0"/>
            <a:ext cx="3048001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3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7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4572000"/>
            <a:ext cx="508000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9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9175" y="0"/>
            <a:ext cx="5076825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5953" y="558434"/>
            <a:ext cx="4560047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507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D1CBD5B-8523-4A36-8C6E-3B228E3861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1800000">
            <a:off x="1421781" y="-1346385"/>
            <a:ext cx="1800225" cy="3178175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3E0EF660-C8C2-4F94-AE6D-22ECDF7F42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1800000">
            <a:off x="-1388005" y="2715543"/>
            <a:ext cx="1800225" cy="3178175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31E1D4C0-2A81-496D-BFFF-ED3F742F47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1800000">
            <a:off x="2795585" y="1411725"/>
            <a:ext cx="1800225" cy="3178175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4F821662-4E2E-463F-9D32-21BB702B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1800000">
            <a:off x="39776" y="5266075"/>
            <a:ext cx="1800225" cy="3178175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E17579FA-0868-4635-BCD9-BBF2DBAD37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1800000">
            <a:off x="3704887" y="5014342"/>
            <a:ext cx="1800225" cy="3178175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38BA26B-C372-4DE3-A769-1A1C674781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1069" y="625941"/>
            <a:ext cx="3764949" cy="14732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Write Title Here</a:t>
            </a:r>
          </a:p>
        </p:txBody>
      </p:sp>
    </p:spTree>
    <p:extLst>
      <p:ext uri="{BB962C8B-B14F-4D97-AF65-F5344CB8AC3E}">
        <p14:creationId xmlns:p14="http://schemas.microsoft.com/office/powerpoint/2010/main" val="166911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5A52497-A69D-4747-B505-2A1D93D7C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3850" y="590550"/>
            <a:ext cx="4314825" cy="626745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51AC61B-E8B2-4A03-BF78-7D52D94F2B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59676" y="288925"/>
            <a:ext cx="6672648" cy="84772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42258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727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5083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128000" y="0"/>
            <a:ext cx="4064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8000" y="3217090"/>
            <a:ext cx="1561920" cy="156192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4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078852" y="0"/>
            <a:ext cx="3059307" cy="228997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672452" y="2289977"/>
            <a:ext cx="3059307" cy="22899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078852" y="4578183"/>
            <a:ext cx="3059307" cy="228997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9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21200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4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306133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090160" y="568960"/>
            <a:ext cx="3037840" cy="1717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412480" y="1127760"/>
            <a:ext cx="3037840" cy="1717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090160" y="3430822"/>
            <a:ext cx="3037840" cy="1717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412480" y="3989622"/>
            <a:ext cx="3037840" cy="1717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0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3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38"/>
          <p:cNvGrpSpPr/>
          <p:nvPr userDrawn="1"/>
        </p:nvGrpSpPr>
        <p:grpSpPr>
          <a:xfrm>
            <a:off x="2017918" y="878571"/>
            <a:ext cx="2530932" cy="5052118"/>
            <a:chOff x="3421706" y="1143000"/>
            <a:chExt cx="2530932" cy="5052117"/>
          </a:xfrm>
        </p:grpSpPr>
        <p:sp>
          <p:nvSpPr>
            <p:cNvPr id="7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8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9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0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1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2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3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4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5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</p:grpSp>
      <p:grpSp>
        <p:nvGrpSpPr>
          <p:cNvPr id="17" name="Группа 38"/>
          <p:cNvGrpSpPr/>
          <p:nvPr userDrawn="1"/>
        </p:nvGrpSpPr>
        <p:grpSpPr>
          <a:xfrm>
            <a:off x="4984001" y="878571"/>
            <a:ext cx="2530932" cy="5052118"/>
            <a:chOff x="3421706" y="1143000"/>
            <a:chExt cx="2530932" cy="5052117"/>
          </a:xfrm>
        </p:grpSpPr>
        <p:sp>
          <p:nvSpPr>
            <p:cNvPr id="18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9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0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1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2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3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4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5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6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</p:grpSp>
      <p:grpSp>
        <p:nvGrpSpPr>
          <p:cNvPr id="28" name="Группа 38"/>
          <p:cNvGrpSpPr/>
          <p:nvPr userDrawn="1"/>
        </p:nvGrpSpPr>
        <p:grpSpPr>
          <a:xfrm>
            <a:off x="7948339" y="878571"/>
            <a:ext cx="2530932" cy="5052118"/>
            <a:chOff x="3421706" y="1143000"/>
            <a:chExt cx="2530932" cy="5052117"/>
          </a:xfrm>
        </p:grpSpPr>
        <p:sp>
          <p:nvSpPr>
            <p:cNvPr id="29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0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1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2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3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4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5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6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7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</p:grp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AB2C91E8-4E61-9141-8BB3-88A55C3B7C2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160357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ADAE821A-2E43-8840-8440-297C0956B27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90778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C5AF60E4-32B3-AF4F-8C87-A4FCD0BEED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25480" y="1443113"/>
            <a:ext cx="2244308" cy="39002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0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3" grpId="0" animBg="1"/>
      <p:bldP spid="43" grpId="1" animBg="1"/>
      <p:bldP spid="44" grpId="0" animBg="1"/>
      <p:bldP spid="44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9420" y="946702"/>
            <a:ext cx="4066580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6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735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58337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2002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5C20C475-CFD8-44C2-886A-7185769DC7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9962" y="1125538"/>
            <a:ext cx="5072863" cy="573246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8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5"/>
            <a:ext cx="8477747" cy="745212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57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28825" y="946703"/>
            <a:ext cx="4067176" cy="13089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9A2D4F83-68C8-465D-BCB1-63895E6871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34609" y="2255699"/>
            <a:ext cx="3066041" cy="264967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40E674-1A0B-430C-B383-4782F9DF4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8424" y="2255699"/>
            <a:ext cx="3066041" cy="264967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EA63802-8122-40EB-8337-F62BAEE0B3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42239" y="2255699"/>
            <a:ext cx="3066041" cy="264967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8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 nodePh="1">
                                  <p:stCondLst>
                                    <p:cond delay="9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 nodePh="1">
                                  <p:stCondLst>
                                    <p:cond delay="9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/>
      <p:bldP spid="9" grpId="1"/>
      <p:bldP spid="10" grpId="0"/>
      <p:bldP spid="10" grpId="1"/>
    </p:bld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19175" y="3802615"/>
            <a:ext cx="10153650" cy="247118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019175" y="1125538"/>
            <a:ext cx="10153650" cy="247118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135300" y="4219023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478594" y="4219023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21888" y="4219023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62250" y="4219023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2135300" y="1606452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478594" y="1606452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21888" y="1606452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9162250" y="1606452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634417" y="2855043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977711" y="2855043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321005" y="2855043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661367" y="2855043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2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28825" y="946702"/>
            <a:ext cx="3089584" cy="2002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24051" y="1125538"/>
            <a:ext cx="2821566" cy="319620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351259" y="1119211"/>
            <a:ext cx="2821566" cy="320253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4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028823" y="2426287"/>
            <a:ext cx="2196553" cy="208671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344640" y="2426287"/>
            <a:ext cx="2196553" cy="208671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658870" y="2426287"/>
            <a:ext cx="2196553" cy="208671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976272" y="2426287"/>
            <a:ext cx="2196553" cy="208671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7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146641" y="1479640"/>
            <a:ext cx="3898720" cy="389872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7501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27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033229" y="2294585"/>
            <a:ext cx="3051313" cy="22760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971" y="1175302"/>
            <a:ext cx="10146612" cy="1647411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12000" b="1" i="0"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69660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</p:bld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24971" y="2605294"/>
            <a:ext cx="10146612" cy="1647411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defRPr sz="9600" b="1" i="0"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65463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300" y="946702"/>
            <a:ext cx="611422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23580" y="0"/>
            <a:ext cx="3043596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8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300" y="946702"/>
            <a:ext cx="611422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9175" y="0"/>
            <a:ext cx="3048001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2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759448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3927944"/>
            <a:ext cx="12192000" cy="293005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6931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5083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128000" y="0"/>
            <a:ext cx="4064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8000" y="3217090"/>
            <a:ext cx="1561920" cy="156192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3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9148404" y="0"/>
            <a:ext cx="3043596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2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9420" y="946702"/>
            <a:ext cx="4066580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0"/>
            <a:ext cx="508000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3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4064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3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4572000"/>
            <a:ext cx="508000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1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457120" y="1929033"/>
            <a:ext cx="3898720" cy="389872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1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306133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090160" y="568960"/>
            <a:ext cx="3037840" cy="1717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412480" y="1127760"/>
            <a:ext cx="3037840" cy="1717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090160" y="3430822"/>
            <a:ext cx="3037840" cy="1717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412480" y="3989622"/>
            <a:ext cx="3037840" cy="1717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6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305816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074160" y="4572000"/>
            <a:ext cx="710184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5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16000" y="4572000"/>
            <a:ext cx="1117600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2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2313828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2313828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2313828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663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1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21200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41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3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1840" y="5023955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378964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85841" y="568960"/>
            <a:ext cx="6106159" cy="4003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058160" y="4572000"/>
            <a:ext cx="506984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8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133840" y="0"/>
            <a:ext cx="305816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2854960"/>
            <a:ext cx="3048000" cy="4003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0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133840" y="0"/>
            <a:ext cx="3058160" cy="3413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133840" y="341376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6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133840" y="0"/>
            <a:ext cx="3058160" cy="3413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68884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133840" y="341376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0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133840" y="0"/>
            <a:ext cx="305816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8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837707" y="1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837707" y="2289977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837707" y="4573989"/>
            <a:ext cx="3598627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643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85840" y="0"/>
            <a:ext cx="6106160" cy="3413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133840" y="341376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9" grpId="0" animBg="1"/>
      <p:bldP spid="9" grpId="1" animBg="1"/>
    </p:bld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85840" y="3413760"/>
            <a:ext cx="6106160" cy="34442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133840" y="-3048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8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2032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8000" y="2286000"/>
            <a:ext cx="2032000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0" y="0"/>
            <a:ext cx="2032000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4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14720" y="2171395"/>
            <a:ext cx="2194560" cy="3094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800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400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028825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-635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261360" y="2286000"/>
            <a:ext cx="2032000" cy="2865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509895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75843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012825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7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</p:bld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4" y="946702"/>
            <a:ext cx="405701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68884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133840" y="-30480"/>
            <a:ext cx="3058160" cy="68884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2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824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112000" y="1135075"/>
            <a:ext cx="4053840" cy="45748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140319"/>
            <a:ext cx="2042161" cy="45696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1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078852" y="0"/>
            <a:ext cx="3059307" cy="228997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672452" y="2289977"/>
            <a:ext cx="3059307" cy="22899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078852" y="4578183"/>
            <a:ext cx="3059307" cy="228997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2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" y="0"/>
            <a:ext cx="1117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2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" y="0"/>
            <a:ext cx="11176000" cy="4023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7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885413" y="1"/>
            <a:ext cx="3113599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473601" y="2289977"/>
            <a:ext cx="3113599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885413" y="4573989"/>
            <a:ext cx="3113599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598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7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360158" y="3429000"/>
            <a:ext cx="4821363" cy="2860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028823" y="3429000"/>
            <a:ext cx="4067177" cy="2860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4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634513" y="2308497"/>
            <a:ext cx="2245360" cy="2245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9946640" y="0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9946640" y="2308497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9946640" y="4616995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7634513" y="0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634513" y="4624977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312227" y="4624977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2979057" y="4624977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9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4411262"/>
            <a:ext cx="5083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2028825" y="1160781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6671945" y="1160781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8998585" y="1160781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350385" y="1160781"/>
            <a:ext cx="2245360" cy="2245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11315065" y="1160781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1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030852" y="1152057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8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2028824" y="2780576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6162132" y="2780576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8228786" y="2780576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31"/>
          </p:nvPr>
        </p:nvSpPr>
        <p:spPr>
          <a:xfrm>
            <a:off x="10295441" y="2780576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2028824" y="48420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4095478" y="48420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162132" y="48420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8228786" y="48420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6"/>
          </p:nvPr>
        </p:nvSpPr>
        <p:spPr>
          <a:xfrm>
            <a:off x="10295441" y="48420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095478" y="2780576"/>
            <a:ext cx="2015999" cy="201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3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ccel="50000" decel="50000" autoRev="1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ccel="50000" decel="50000" autoRev="1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6096000" cy="34417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344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0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0" y="3416300"/>
            <a:ext cx="6096000" cy="34417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096000" y="3416300"/>
            <a:ext cx="6096000" cy="344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6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6096000" cy="34163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0" y="3416300"/>
            <a:ext cx="6096000" cy="344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6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6096000" y="0"/>
            <a:ext cx="6096000" cy="34163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096000" y="3416300"/>
            <a:ext cx="6096000" cy="344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0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1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056536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9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tx1">
                    <a:lumMod val="50000"/>
                    <a:lumOff val="50000"/>
                    <a:alpha val="70000"/>
                  </a:schemeClr>
                </a:solidFill>
              </a:rPr>
              <a:pPr/>
              <a:t>‹#›</a:t>
            </a:fld>
            <a:endParaRPr lang="en-US">
              <a:solidFill>
                <a:schemeClr val="tx1">
                  <a:lumMod val="50000"/>
                  <a:lumOff val="50000"/>
                  <a:alpha val="7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61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hone6_mockup_front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971" y="1118383"/>
            <a:ext cx="3196773" cy="5000340"/>
          </a:xfrm>
          <a:prstGeom prst="rect">
            <a:avLst/>
          </a:prstGeom>
        </p:spPr>
      </p:pic>
      <p:pic>
        <p:nvPicPr>
          <p:cNvPr id="8" name="Picture 7" descr="iPhone6_mockup_front_white.png">
            <a:extLst>
              <a:ext uri="{FF2B5EF4-FFF2-40B4-BE49-F238E27FC236}">
                <a16:creationId xmlns:a16="http://schemas.microsoft.com/office/drawing/2014/main" id="{874DFAB0-A0E5-774B-B082-264D740A06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9293" y="1118383"/>
            <a:ext cx="3196773" cy="5000340"/>
          </a:xfrm>
          <a:prstGeom prst="rect">
            <a:avLst/>
          </a:prstGeom>
        </p:spPr>
      </p:pic>
      <p:pic>
        <p:nvPicPr>
          <p:cNvPr id="12" name="Picture 11" descr="iPhone6_mockup_front_white.png">
            <a:extLst>
              <a:ext uri="{FF2B5EF4-FFF2-40B4-BE49-F238E27FC236}">
                <a16:creationId xmlns:a16="http://schemas.microsoft.com/office/drawing/2014/main" id="{20219FE1-0C8D-B445-9F5A-DD4371250C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3615" y="1118383"/>
            <a:ext cx="3196773" cy="50003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2D716B-E962-C346-B017-AEFBBA8E6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4" y="946702"/>
            <a:ext cx="3781257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C1BA476-0B97-2147-B640-B1F9F7BA9BD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506437" y="1895961"/>
            <a:ext cx="1937655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FCEB10-15F8-FA49-94DC-72E48FF18E9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811707" y="1895961"/>
            <a:ext cx="1937655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5E8AF3DD-00D0-684A-A373-E026F1B1C8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135083" y="1895961"/>
            <a:ext cx="1937655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4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38"/>
          <p:cNvGrpSpPr/>
          <p:nvPr userDrawn="1"/>
        </p:nvGrpSpPr>
        <p:grpSpPr>
          <a:xfrm>
            <a:off x="2017918" y="878571"/>
            <a:ext cx="2530932" cy="5052118"/>
            <a:chOff x="3421706" y="1143000"/>
            <a:chExt cx="2530932" cy="5052117"/>
          </a:xfrm>
        </p:grpSpPr>
        <p:sp>
          <p:nvSpPr>
            <p:cNvPr id="7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8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9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0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1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2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3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4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5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</p:grpSp>
      <p:grpSp>
        <p:nvGrpSpPr>
          <p:cNvPr id="17" name="Группа 38"/>
          <p:cNvGrpSpPr/>
          <p:nvPr userDrawn="1"/>
        </p:nvGrpSpPr>
        <p:grpSpPr>
          <a:xfrm>
            <a:off x="4984001" y="878571"/>
            <a:ext cx="2530932" cy="5052118"/>
            <a:chOff x="3421706" y="1143000"/>
            <a:chExt cx="2530932" cy="5052117"/>
          </a:xfrm>
        </p:grpSpPr>
        <p:sp>
          <p:nvSpPr>
            <p:cNvPr id="18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9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0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1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2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3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4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5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6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</p:grpSp>
      <p:grpSp>
        <p:nvGrpSpPr>
          <p:cNvPr id="28" name="Группа 38"/>
          <p:cNvGrpSpPr/>
          <p:nvPr userDrawn="1"/>
        </p:nvGrpSpPr>
        <p:grpSpPr>
          <a:xfrm>
            <a:off x="7948339" y="878571"/>
            <a:ext cx="2530932" cy="5052118"/>
            <a:chOff x="3421706" y="1143000"/>
            <a:chExt cx="2530932" cy="5052117"/>
          </a:xfrm>
        </p:grpSpPr>
        <p:sp>
          <p:nvSpPr>
            <p:cNvPr id="29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0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1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2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3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4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5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6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7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</p:grp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AB2C91E8-4E61-9141-8BB3-88A55C3B7C2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160357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ADAE821A-2E43-8840-8440-297C0956B27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90778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C5AF60E4-32B3-AF4F-8C87-A4FCD0BEED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25480" y="1443113"/>
            <a:ext cx="2244308" cy="39002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3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3" grpId="0" animBg="1"/>
      <p:bldP spid="43" grpId="1" animBg="1"/>
      <p:bldP spid="44" grpId="0" animBg="1"/>
      <p:bldP spid="44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38">
            <a:extLst>
              <a:ext uri="{FF2B5EF4-FFF2-40B4-BE49-F238E27FC236}">
                <a16:creationId xmlns:a16="http://schemas.microsoft.com/office/drawing/2014/main" id="{6D82B632-4367-2547-B733-62C9EE6033E2}"/>
              </a:ext>
            </a:extLst>
          </p:cNvPr>
          <p:cNvGrpSpPr/>
          <p:nvPr userDrawn="1"/>
        </p:nvGrpSpPr>
        <p:grpSpPr>
          <a:xfrm>
            <a:off x="4849946" y="878571"/>
            <a:ext cx="2530932" cy="5052118"/>
            <a:chOff x="3421706" y="1143000"/>
            <a:chExt cx="2530932" cy="5052117"/>
          </a:xfrm>
        </p:grpSpPr>
        <p:sp>
          <p:nvSpPr>
            <p:cNvPr id="13" name="Скругленный прямоугольник 39">
              <a:extLst>
                <a:ext uri="{FF2B5EF4-FFF2-40B4-BE49-F238E27FC236}">
                  <a16:creationId xmlns:a16="http://schemas.microsoft.com/office/drawing/2014/main" id="{DF1565C7-239D-8543-89C4-13472763F021}"/>
                </a:ext>
              </a:extLst>
            </p:cNvPr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5" name="Скругленный прямоугольник 40">
              <a:extLst>
                <a:ext uri="{FF2B5EF4-FFF2-40B4-BE49-F238E27FC236}">
                  <a16:creationId xmlns:a16="http://schemas.microsoft.com/office/drawing/2014/main" id="{22C22802-A716-F34C-84B8-260D4352365C}"/>
                </a:ext>
              </a:extLst>
            </p:cNvPr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6" name="Скругленный прямоугольник 41">
              <a:extLst>
                <a:ext uri="{FF2B5EF4-FFF2-40B4-BE49-F238E27FC236}">
                  <a16:creationId xmlns:a16="http://schemas.microsoft.com/office/drawing/2014/main" id="{897D2056-A1C1-E948-B16C-717DA9D848B4}"/>
                </a:ext>
              </a:extLst>
            </p:cNvPr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7" name="Скругленный прямоугольник 42">
              <a:extLst>
                <a:ext uri="{FF2B5EF4-FFF2-40B4-BE49-F238E27FC236}">
                  <a16:creationId xmlns:a16="http://schemas.microsoft.com/office/drawing/2014/main" id="{4E56983C-0B74-6045-9E8A-55AACD0DF7F4}"/>
                </a:ext>
              </a:extLst>
            </p:cNvPr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8" name="Скругленный прямоугольник 43">
              <a:extLst>
                <a:ext uri="{FF2B5EF4-FFF2-40B4-BE49-F238E27FC236}">
                  <a16:creationId xmlns:a16="http://schemas.microsoft.com/office/drawing/2014/main" id="{1884B5C6-671B-DB44-9ABC-9E625609450A}"/>
                </a:ext>
              </a:extLst>
            </p:cNvPr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9" name="Овал 44">
              <a:extLst>
                <a:ext uri="{FF2B5EF4-FFF2-40B4-BE49-F238E27FC236}">
                  <a16:creationId xmlns:a16="http://schemas.microsoft.com/office/drawing/2014/main" id="{EC3A18F2-6120-0244-88A6-9CE2EE9FF4C4}"/>
                </a:ext>
              </a:extLst>
            </p:cNvPr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0" name="Скругленный прямоугольник 45">
              <a:extLst>
                <a:ext uri="{FF2B5EF4-FFF2-40B4-BE49-F238E27FC236}">
                  <a16:creationId xmlns:a16="http://schemas.microsoft.com/office/drawing/2014/main" id="{B277147B-1540-A14C-ABB0-5335AE83FA1A}"/>
                </a:ext>
              </a:extLst>
            </p:cNvPr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1" name="Овал 46">
              <a:extLst>
                <a:ext uri="{FF2B5EF4-FFF2-40B4-BE49-F238E27FC236}">
                  <a16:creationId xmlns:a16="http://schemas.microsoft.com/office/drawing/2014/main" id="{DC8EA646-CFFB-354D-9251-06490A30593B}"/>
                </a:ext>
              </a:extLst>
            </p:cNvPr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2" name="Овал 47">
              <a:extLst>
                <a:ext uri="{FF2B5EF4-FFF2-40B4-BE49-F238E27FC236}">
                  <a16:creationId xmlns:a16="http://schemas.microsoft.com/office/drawing/2014/main" id="{E1745DD9-8C2D-844D-94BF-61952405B513}"/>
                </a:ext>
              </a:extLst>
            </p:cNvPr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</p:grp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C12E5D7A-018E-764A-A1AE-DFCC7AA82A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91425" y="1443113"/>
            <a:ext cx="2244308" cy="39002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2DD53BBF-3B10-054C-9609-9A3E2FD130F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519753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D01F4590-53B7-DF4C-81C7-48B646A971C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936634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87DBD707-E16D-374B-ACA0-F9B10508966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6184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4F7B7EF7-4C7A-934C-ABA1-6F1C007D0F2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2433065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6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BCF96FE-8515-DE46-BDEC-64F8185D3005}"/>
              </a:ext>
            </a:extLst>
          </p:cNvPr>
          <p:cNvGrpSpPr/>
          <p:nvPr userDrawn="1"/>
        </p:nvGrpSpPr>
        <p:grpSpPr>
          <a:xfrm>
            <a:off x="4675416" y="-2068118"/>
            <a:ext cx="6506105" cy="11121547"/>
            <a:chOff x="4675416" y="-2068118"/>
            <a:chExt cx="6506105" cy="11121547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675416" y="-2068118"/>
              <a:ext cx="6506105" cy="11121547"/>
            </a:xfrm>
            <a:prstGeom prst="rect">
              <a:avLst/>
            </a:prstGeom>
            <a:effectLst/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4091" y="623455"/>
              <a:ext cx="2388867" cy="4870248"/>
            </a:xfrm>
            <a:prstGeom prst="rect">
              <a:avLst/>
            </a:prstGeom>
            <a:effectLst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79A993D-2290-0249-9D4F-83C7F4A0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4158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55251FD-5E23-C64A-B6BF-363058C4972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898650" y="1222217"/>
            <a:ext cx="2109548" cy="371192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4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>
        <p15:guide id="6" pos="3840">
          <p15:clr>
            <a:srgbClr val="FBAE40"/>
          </p15:clr>
        </p15:guide>
        <p15:guide id="8" pos="6552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1096" y="3043446"/>
            <a:ext cx="2179780" cy="425827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066" y="1094122"/>
            <a:ext cx="2179780" cy="425827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0419" y="-560706"/>
            <a:ext cx="2179780" cy="4258277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E3329C1-C33B-CE44-B402-715ABAEE47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26202" y="3681202"/>
            <a:ext cx="1679943" cy="298214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3E3FECC-D370-7A4E-8D63-22716D633F3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661345" y="1723133"/>
            <a:ext cx="1679943" cy="298214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885905-FEC4-E242-BF71-F00378D43B2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704698" y="68305"/>
            <a:ext cx="1679943" cy="298214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A3CC8-13FB-404B-AD3D-769550945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4" y="946702"/>
            <a:ext cx="405510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504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  <p:extLst>
    <p:ext uri="{DCECCB84-F9BA-43D5-87BE-67443E8EF086}">
      <p15:sldGuideLst xmlns:p15="http://schemas.microsoft.com/office/powerpoint/2012/main">
        <p15:guide id="3" pos="7248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575" y="356459"/>
            <a:ext cx="10058400" cy="6030254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EAF9D-1F56-4246-9AD0-E719CB3D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4" y="946702"/>
            <a:ext cx="381971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6E8CE5C-F9F3-434D-AC0B-6AB02A33069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10473" y="810689"/>
            <a:ext cx="7696062" cy="482056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6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810809"/>
            <a:ext cx="4939393" cy="685800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1A85A-9597-0B43-BE64-82414B4D2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5526AF2-DD41-6D4F-BF29-E7C709CE165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572815" y="1602462"/>
            <a:ext cx="3974473" cy="529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7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885537" y="2795200"/>
            <a:ext cx="1080000" cy="10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229360" y="2795200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572468" y="2795200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541714" y="2795200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6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009700" y="2151595"/>
            <a:ext cx="2104615" cy="210461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98115" y="2151595"/>
            <a:ext cx="2104615" cy="2104615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86530" y="2151595"/>
            <a:ext cx="2104615" cy="2104615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621285" y="2148390"/>
            <a:ext cx="2104615" cy="2104615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6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184904" y="1517904"/>
            <a:ext cx="3822192" cy="3822192"/>
          </a:xfrm>
          <a:custGeom>
            <a:avLst/>
            <a:gdLst>
              <a:gd name="connsiteX0" fmla="*/ 1911096 w 3822192"/>
              <a:gd name="connsiteY0" fmla="*/ 955548 h 3822192"/>
              <a:gd name="connsiteX1" fmla="*/ 955548 w 3822192"/>
              <a:gd name="connsiteY1" fmla="*/ 1911096 h 3822192"/>
              <a:gd name="connsiteX2" fmla="*/ 1911096 w 3822192"/>
              <a:gd name="connsiteY2" fmla="*/ 2866644 h 3822192"/>
              <a:gd name="connsiteX3" fmla="*/ 2866644 w 3822192"/>
              <a:gd name="connsiteY3" fmla="*/ 1911096 h 3822192"/>
              <a:gd name="connsiteX4" fmla="*/ 1911096 w 3822192"/>
              <a:gd name="connsiteY4" fmla="*/ 955548 h 3822192"/>
              <a:gd name="connsiteX5" fmla="*/ 1911096 w 3822192"/>
              <a:gd name="connsiteY5" fmla="*/ 0 h 3822192"/>
              <a:gd name="connsiteX6" fmla="*/ 3822192 w 3822192"/>
              <a:gd name="connsiteY6" fmla="*/ 1911096 h 3822192"/>
              <a:gd name="connsiteX7" fmla="*/ 1911096 w 3822192"/>
              <a:gd name="connsiteY7" fmla="*/ 3822192 h 3822192"/>
              <a:gd name="connsiteX8" fmla="*/ 0 w 3822192"/>
              <a:gd name="connsiteY8" fmla="*/ 1911096 h 3822192"/>
              <a:gd name="connsiteX9" fmla="*/ 1911096 w 3822192"/>
              <a:gd name="connsiteY9" fmla="*/ 0 h 382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22192" h="3822192">
                <a:moveTo>
                  <a:pt x="1911096" y="955548"/>
                </a:moveTo>
                <a:cubicBezTo>
                  <a:pt x="1383361" y="955548"/>
                  <a:pt x="955548" y="1383361"/>
                  <a:pt x="955548" y="1911096"/>
                </a:cubicBezTo>
                <a:cubicBezTo>
                  <a:pt x="955548" y="2438831"/>
                  <a:pt x="1383361" y="2866644"/>
                  <a:pt x="1911096" y="2866644"/>
                </a:cubicBezTo>
                <a:cubicBezTo>
                  <a:pt x="2438831" y="2866644"/>
                  <a:pt x="2866644" y="2438831"/>
                  <a:pt x="2866644" y="1911096"/>
                </a:cubicBezTo>
                <a:cubicBezTo>
                  <a:pt x="2866644" y="1383361"/>
                  <a:pt x="2438831" y="955548"/>
                  <a:pt x="1911096" y="955548"/>
                </a:cubicBezTo>
                <a:close/>
                <a:moveTo>
                  <a:pt x="1911096" y="0"/>
                </a:moveTo>
                <a:cubicBezTo>
                  <a:pt x="2966565" y="0"/>
                  <a:pt x="3822192" y="855627"/>
                  <a:pt x="3822192" y="1911096"/>
                </a:cubicBezTo>
                <a:cubicBezTo>
                  <a:pt x="3822192" y="2966565"/>
                  <a:pt x="2966565" y="3822192"/>
                  <a:pt x="1911096" y="3822192"/>
                </a:cubicBezTo>
                <a:cubicBezTo>
                  <a:pt x="855627" y="3822192"/>
                  <a:pt x="0" y="2966565"/>
                  <a:pt x="0" y="1911096"/>
                </a:cubicBezTo>
                <a:cubicBezTo>
                  <a:pt x="0" y="855627"/>
                  <a:pt x="855627" y="0"/>
                  <a:pt x="1911096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9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371337" y="6418877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002364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135464" y="0"/>
            <a:ext cx="99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Номер слайда 21"/>
          <p:cNvSpPr txBox="1">
            <a:spLocks/>
          </p:cNvSpPr>
          <p:nvPr userDrawn="1"/>
        </p:nvSpPr>
        <p:spPr>
          <a:xfrm>
            <a:off x="3371337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tx1">
                    <a:lumMod val="50000"/>
                    <a:lumOff val="50000"/>
                    <a:alpha val="70000"/>
                  </a:schemeClr>
                </a:solidFill>
              </a:rPr>
              <a:pPr/>
              <a:t>‹#›</a:t>
            </a:fld>
            <a:endParaRPr lang="en-US">
              <a:solidFill>
                <a:schemeClr val="tx1">
                  <a:lumMod val="50000"/>
                  <a:lumOff val="50000"/>
                  <a:alpha val="7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604351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65205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2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55A12D-11E0-437B-89DE-E19CBD799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971" y="1175302"/>
            <a:ext cx="10146612" cy="1647411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12000" b="1" i="0"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A624F98-6334-4710-B5FE-8EC9CCAE03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-30480"/>
            <a:ext cx="6085840" cy="68884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0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027300" y="1125538"/>
            <a:ext cx="2303462" cy="230346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E1553D6-1DEC-4C3C-9DE1-9BDD1DD628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027300" y="3575957"/>
            <a:ext cx="2830450" cy="269784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342374" y="3575957"/>
            <a:ext cx="2830450" cy="269784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909542" y="1125538"/>
            <a:ext cx="4263283" cy="230346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189B9FD-5B0C-4540-9969-CDE20BD730F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07263" y="3575957"/>
            <a:ext cx="3185597" cy="269784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1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55190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219B21D2-43BF-44BE-8F5F-2A5834A9A25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95999" y="3429000"/>
            <a:ext cx="5076825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69792BF1-2F1C-4104-963B-7CBA016ED87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027238" y="0"/>
            <a:ext cx="4068761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1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" y="0"/>
            <a:ext cx="1117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6F0C670-BB95-47F5-BB08-C913FD10E41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035301" y="3429000"/>
            <a:ext cx="30607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6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8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20193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6000" y="3429000"/>
            <a:ext cx="20193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373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</p:bld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35299" y="3429000"/>
            <a:ext cx="3060699" cy="34289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E9354BC-A38D-49AC-B33C-37DBC74E76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35299" y="1"/>
            <a:ext cx="3060699" cy="34289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4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35299" y="3429001"/>
            <a:ext cx="3060699" cy="2844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E8C037D-10CD-4E7B-AFB3-740A96BB6D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2" y="3429001"/>
            <a:ext cx="3060699" cy="2844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7B1B9FC-2CA4-43C9-910F-D007298A60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50537" y="3429001"/>
            <a:ext cx="3041463" cy="2844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7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10B58E-1BDA-4DC5-812F-F1A7F999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88C9193-BDF6-4DE1-9ED4-38411138F1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61360" y="2286000"/>
            <a:ext cx="2032000" cy="2865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6EE583F-29D2-460B-8A76-5C1CF6AAD8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9895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4A2C62-9436-419E-A7D7-0A57C6B9A6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5843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F24C80C-0839-4F9E-AAD4-AB7773C504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12825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9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1181099"/>
            <a:ext cx="5524500" cy="28393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28571" y="4020456"/>
            <a:ext cx="3093359" cy="19594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36936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EA8410C6-F7D0-4A6A-908F-82E31481310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4514850"/>
            <a:ext cx="2028916" cy="23431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F65C1D3-C5F1-475F-9985-D4E771EE8D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028916" y="4514850"/>
            <a:ext cx="2028916" cy="23431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1961B85C-7D05-4DFE-9B44-B1E97C16F42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057832" y="4514850"/>
            <a:ext cx="2047422" cy="23431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BC8E1A08-2897-4811-807B-2D66F0C66E9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05254" y="4514850"/>
            <a:ext cx="2028916" cy="23431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D1AF7EC-2C3A-4A7F-B12A-F862DCEEFEB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34168" y="4514850"/>
            <a:ext cx="2028916" cy="23431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EBE85F6-16B4-4B57-B90E-945A284A7C0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163084" y="4514850"/>
            <a:ext cx="2028916" cy="23431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377B1D1F-A8B8-4547-8D86-0E327F1D710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0" y="-1"/>
            <a:ext cx="2028916" cy="21880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22A6D38C-3F7A-499E-B48F-B4C18D39A5CF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28916" y="-1"/>
            <a:ext cx="2028916" cy="21880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3CF32EEB-89E4-4BF0-AFA7-8A0F21FC04A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057832" y="-1"/>
            <a:ext cx="2047422" cy="21880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9FF473FA-A0CF-4074-B871-279422A5CFC8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05254" y="-1"/>
            <a:ext cx="2028916" cy="21880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927F7A49-7D92-470B-B141-3A330676AE27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134168" y="-1"/>
            <a:ext cx="2028916" cy="21880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2DEBC4AD-6AC9-43D0-90F7-79D693252BE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0163084" y="-1"/>
            <a:ext cx="2028916" cy="21880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41C1BAB6-D060-42B0-BB06-60ED243F3D63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0" y="2188028"/>
            <a:ext cx="2028916" cy="232682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A8F51325-BF73-4DDA-8C00-AE6C8396935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105254" y="2188028"/>
            <a:ext cx="2028916" cy="232682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5" name="Picture Placeholder 8">
            <a:extLst>
              <a:ext uri="{FF2B5EF4-FFF2-40B4-BE49-F238E27FC236}">
                <a16:creationId xmlns:a16="http://schemas.microsoft.com/office/drawing/2014/main" id="{147C14B7-0220-4E03-A172-1C0AEF957C68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134168" y="2188028"/>
            <a:ext cx="2028916" cy="232682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6" name="Picture Placeholder 8">
            <a:extLst>
              <a:ext uri="{FF2B5EF4-FFF2-40B4-BE49-F238E27FC236}">
                <a16:creationId xmlns:a16="http://schemas.microsoft.com/office/drawing/2014/main" id="{585B5A4D-C0C7-494F-B31E-C85310495CC6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163084" y="2188028"/>
            <a:ext cx="2028916" cy="232682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3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ccel="50000" decel="50000" autoRev="1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ccel="50000" decel="50000" autoRev="1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accel="50000" decel="50000" autoRev="1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accel="50000" decel="50000" autoRev="1" fill="hold" grpId="1" nodeType="withEffect">
                                  <p:stCondLst>
                                    <p:cond delay="3900"/>
                                  </p:stCondLst>
                                  <p:childTnLst>
                                    <p:animScale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mph" presetSubtype="0" accel="50000" decel="50000" autoRev="1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animScale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mph" presetSubtype="0" accel="50000" decel="50000" autoRev="1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accel="50000" decel="50000" autoRev="1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mph" presetSubtype="0" accel="50000" decel="50000" autoRev="1" fill="hold" grpId="1" nodeType="withEffect">
                                  <p:stCondLst>
                                    <p:cond delay="530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mph" presetSubtype="0" accel="50000" decel="50000" autoRev="1" fill="hold" grpId="1" nodeType="withEffect">
                                  <p:stCondLst>
                                    <p:cond delay="570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8" grpId="0" animBg="1"/>
      <p:bldP spid="18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43965D-2EED-4558-9C5F-2742A87CC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6459"/>
            <a:ext cx="6096000" cy="6030254"/>
          </a:xfrm>
          <a:custGeom>
            <a:avLst/>
            <a:gdLst>
              <a:gd name="connsiteX0" fmla="*/ 0 w 6096000"/>
              <a:gd name="connsiteY0" fmla="*/ 0 h 6030254"/>
              <a:gd name="connsiteX1" fmla="*/ 6096000 w 6096000"/>
              <a:gd name="connsiteY1" fmla="*/ 0 h 6030254"/>
              <a:gd name="connsiteX2" fmla="*/ 6096000 w 6096000"/>
              <a:gd name="connsiteY2" fmla="*/ 6030254 h 6030254"/>
              <a:gd name="connsiteX3" fmla="*/ 0 w 6096000"/>
              <a:gd name="connsiteY3" fmla="*/ 6030254 h 603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030254">
                <a:moveTo>
                  <a:pt x="0" y="0"/>
                </a:moveTo>
                <a:lnTo>
                  <a:pt x="6096000" y="0"/>
                </a:lnTo>
                <a:lnTo>
                  <a:pt x="6096000" y="6030254"/>
                </a:lnTo>
                <a:lnTo>
                  <a:pt x="0" y="6030254"/>
                </a:lnTo>
                <a:close/>
              </a:path>
            </a:pathLst>
          </a:custGeom>
          <a:effectLst/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5B4DBEF-EA49-4373-9307-A6D10828EB0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0" y="495301"/>
            <a:ext cx="5356490" cy="5331619"/>
          </a:xfrm>
          <a:custGeom>
            <a:avLst/>
            <a:gdLst>
              <a:gd name="connsiteX0" fmla="*/ 0 w 5356490"/>
              <a:gd name="connsiteY0" fmla="*/ 0 h 5331619"/>
              <a:gd name="connsiteX1" fmla="*/ 5094827 w 5356490"/>
              <a:gd name="connsiteY1" fmla="*/ 0 h 5331619"/>
              <a:gd name="connsiteX2" fmla="*/ 5316008 w 5356490"/>
              <a:gd name="connsiteY2" fmla="*/ 230706 h 5331619"/>
              <a:gd name="connsiteX3" fmla="*/ 5356490 w 5356490"/>
              <a:gd name="connsiteY3" fmla="*/ 5298282 h 5331619"/>
              <a:gd name="connsiteX4" fmla="*/ 5356489 w 5356490"/>
              <a:gd name="connsiteY4" fmla="*/ 5331619 h 5331619"/>
              <a:gd name="connsiteX5" fmla="*/ 0 w 5356490"/>
              <a:gd name="connsiteY5" fmla="*/ 5327006 h 533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6490" h="5331619">
                <a:moveTo>
                  <a:pt x="0" y="0"/>
                </a:moveTo>
                <a:lnTo>
                  <a:pt x="5094827" y="0"/>
                </a:lnTo>
                <a:cubicBezTo>
                  <a:pt x="5231448" y="0"/>
                  <a:pt x="5316008" y="94085"/>
                  <a:pt x="5316008" y="230706"/>
                </a:cubicBezTo>
                <a:lnTo>
                  <a:pt x="5356490" y="5298282"/>
                </a:lnTo>
                <a:cubicBezTo>
                  <a:pt x="5356490" y="5309394"/>
                  <a:pt x="5356489" y="5320507"/>
                  <a:pt x="5356489" y="5331619"/>
                </a:cubicBezTo>
                <a:lnTo>
                  <a:pt x="0" y="5327006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6BA975-C896-4552-88A8-93ADDB39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884397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DB18CED-5540-4245-861E-E6D78AE0A9D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 rot="19307849">
            <a:off x="7597951" y="2463457"/>
            <a:ext cx="1917131" cy="4834932"/>
          </a:xfrm>
          <a:custGeom>
            <a:avLst/>
            <a:gdLst>
              <a:gd name="connsiteX0" fmla="*/ 0 w 2047422"/>
              <a:gd name="connsiteY0" fmla="*/ 0 h 2343150"/>
              <a:gd name="connsiteX1" fmla="*/ 2047422 w 2047422"/>
              <a:gd name="connsiteY1" fmla="*/ 0 h 2343150"/>
              <a:gd name="connsiteX2" fmla="*/ 2047422 w 2047422"/>
              <a:gd name="connsiteY2" fmla="*/ 2343150 h 2343150"/>
              <a:gd name="connsiteX3" fmla="*/ 0 w 2047422"/>
              <a:gd name="connsiteY3" fmla="*/ 2343150 h 2343150"/>
              <a:gd name="connsiteX4" fmla="*/ 0 w 2047422"/>
              <a:gd name="connsiteY4" fmla="*/ 0 h 2343150"/>
              <a:gd name="connsiteX0" fmla="*/ 0 w 2047422"/>
              <a:gd name="connsiteY0" fmla="*/ 522147 h 2865297"/>
              <a:gd name="connsiteX1" fmla="*/ 2036254 w 2047422"/>
              <a:gd name="connsiteY1" fmla="*/ 0 h 2865297"/>
              <a:gd name="connsiteX2" fmla="*/ 2047422 w 2047422"/>
              <a:gd name="connsiteY2" fmla="*/ 2865297 h 2865297"/>
              <a:gd name="connsiteX3" fmla="*/ 0 w 2047422"/>
              <a:gd name="connsiteY3" fmla="*/ 2865297 h 2865297"/>
              <a:gd name="connsiteX4" fmla="*/ 0 w 2047422"/>
              <a:gd name="connsiteY4" fmla="*/ 522147 h 2865297"/>
              <a:gd name="connsiteX0" fmla="*/ 0 w 2047422"/>
              <a:gd name="connsiteY0" fmla="*/ 529524 h 2872674"/>
              <a:gd name="connsiteX1" fmla="*/ 2036254 w 2047422"/>
              <a:gd name="connsiteY1" fmla="*/ 7377 h 2872674"/>
              <a:gd name="connsiteX2" fmla="*/ 2047422 w 2047422"/>
              <a:gd name="connsiteY2" fmla="*/ 2872674 h 2872674"/>
              <a:gd name="connsiteX3" fmla="*/ 0 w 2047422"/>
              <a:gd name="connsiteY3" fmla="*/ 2872674 h 2872674"/>
              <a:gd name="connsiteX4" fmla="*/ 0 w 2047422"/>
              <a:gd name="connsiteY4" fmla="*/ 529524 h 2872674"/>
              <a:gd name="connsiteX0" fmla="*/ 143233 w 2047422"/>
              <a:gd name="connsiteY0" fmla="*/ 243575 h 2884689"/>
              <a:gd name="connsiteX1" fmla="*/ 2036254 w 2047422"/>
              <a:gd name="connsiteY1" fmla="*/ 19392 h 2884689"/>
              <a:gd name="connsiteX2" fmla="*/ 2047422 w 2047422"/>
              <a:gd name="connsiteY2" fmla="*/ 2884689 h 2884689"/>
              <a:gd name="connsiteX3" fmla="*/ 0 w 2047422"/>
              <a:gd name="connsiteY3" fmla="*/ 2884689 h 2884689"/>
              <a:gd name="connsiteX4" fmla="*/ 143233 w 2047422"/>
              <a:gd name="connsiteY4" fmla="*/ 243575 h 2884689"/>
              <a:gd name="connsiteX0" fmla="*/ 143233 w 2047422"/>
              <a:gd name="connsiteY0" fmla="*/ 236413 h 2877527"/>
              <a:gd name="connsiteX1" fmla="*/ 2036254 w 2047422"/>
              <a:gd name="connsiteY1" fmla="*/ 12230 h 2877527"/>
              <a:gd name="connsiteX2" fmla="*/ 2047422 w 2047422"/>
              <a:gd name="connsiteY2" fmla="*/ 2877527 h 2877527"/>
              <a:gd name="connsiteX3" fmla="*/ 0 w 2047422"/>
              <a:gd name="connsiteY3" fmla="*/ 2877527 h 2877527"/>
              <a:gd name="connsiteX4" fmla="*/ 143233 w 2047422"/>
              <a:gd name="connsiteY4" fmla="*/ 236413 h 2877527"/>
              <a:gd name="connsiteX0" fmla="*/ 143233 w 2047422"/>
              <a:gd name="connsiteY0" fmla="*/ 239306 h 2880420"/>
              <a:gd name="connsiteX1" fmla="*/ 2036254 w 2047422"/>
              <a:gd name="connsiteY1" fmla="*/ 15123 h 2880420"/>
              <a:gd name="connsiteX2" fmla="*/ 2047422 w 2047422"/>
              <a:gd name="connsiteY2" fmla="*/ 2880420 h 2880420"/>
              <a:gd name="connsiteX3" fmla="*/ 0 w 2047422"/>
              <a:gd name="connsiteY3" fmla="*/ 2880420 h 2880420"/>
              <a:gd name="connsiteX4" fmla="*/ 143233 w 2047422"/>
              <a:gd name="connsiteY4" fmla="*/ 239306 h 2880420"/>
              <a:gd name="connsiteX0" fmla="*/ 58584 w 1962773"/>
              <a:gd name="connsiteY0" fmla="*/ 239306 h 4715270"/>
              <a:gd name="connsiteX1" fmla="*/ 1951605 w 1962773"/>
              <a:gd name="connsiteY1" fmla="*/ 15123 h 4715270"/>
              <a:gd name="connsiteX2" fmla="*/ 1962773 w 1962773"/>
              <a:gd name="connsiteY2" fmla="*/ 2880420 h 4715270"/>
              <a:gd name="connsiteX3" fmla="*/ 0 w 1962773"/>
              <a:gd name="connsiteY3" fmla="*/ 4715270 h 4715270"/>
              <a:gd name="connsiteX4" fmla="*/ 58584 w 1962773"/>
              <a:gd name="connsiteY4" fmla="*/ 239306 h 4715270"/>
              <a:gd name="connsiteX0" fmla="*/ 58584 w 1951738"/>
              <a:gd name="connsiteY0" fmla="*/ 239306 h 4715270"/>
              <a:gd name="connsiteX1" fmla="*/ 1951605 w 1951738"/>
              <a:gd name="connsiteY1" fmla="*/ 15123 h 4715270"/>
              <a:gd name="connsiteX2" fmla="*/ 1883562 w 1951738"/>
              <a:gd name="connsiteY2" fmla="*/ 4358154 h 4715270"/>
              <a:gd name="connsiteX3" fmla="*/ 0 w 1951738"/>
              <a:gd name="connsiteY3" fmla="*/ 4715270 h 4715270"/>
              <a:gd name="connsiteX4" fmla="*/ 58584 w 1951738"/>
              <a:gd name="connsiteY4" fmla="*/ 239306 h 4715270"/>
              <a:gd name="connsiteX0" fmla="*/ 58584 w 1951738"/>
              <a:gd name="connsiteY0" fmla="*/ 239306 h 4715270"/>
              <a:gd name="connsiteX1" fmla="*/ 1951605 w 1951738"/>
              <a:gd name="connsiteY1" fmla="*/ 15123 h 4715270"/>
              <a:gd name="connsiteX2" fmla="*/ 1883562 w 1951738"/>
              <a:gd name="connsiteY2" fmla="*/ 4358154 h 4715270"/>
              <a:gd name="connsiteX3" fmla="*/ 1773781 w 1951738"/>
              <a:gd name="connsiteY3" fmla="*/ 4521470 h 4715270"/>
              <a:gd name="connsiteX4" fmla="*/ 0 w 1951738"/>
              <a:gd name="connsiteY4" fmla="*/ 4715270 h 4715270"/>
              <a:gd name="connsiteX5" fmla="*/ 58584 w 1951738"/>
              <a:gd name="connsiteY5" fmla="*/ 239306 h 4715270"/>
              <a:gd name="connsiteX0" fmla="*/ 58584 w 1951738"/>
              <a:gd name="connsiteY0" fmla="*/ 239306 h 4715270"/>
              <a:gd name="connsiteX1" fmla="*/ 1951605 w 1951738"/>
              <a:gd name="connsiteY1" fmla="*/ 15123 h 4715270"/>
              <a:gd name="connsiteX2" fmla="*/ 1883562 w 1951738"/>
              <a:gd name="connsiteY2" fmla="*/ 4358154 h 4715270"/>
              <a:gd name="connsiteX3" fmla="*/ 1773781 w 1951738"/>
              <a:gd name="connsiteY3" fmla="*/ 4521470 h 4715270"/>
              <a:gd name="connsiteX4" fmla="*/ 0 w 1951738"/>
              <a:gd name="connsiteY4" fmla="*/ 4715270 h 4715270"/>
              <a:gd name="connsiteX5" fmla="*/ 58584 w 1951738"/>
              <a:gd name="connsiteY5" fmla="*/ 239306 h 4715270"/>
              <a:gd name="connsiteX0" fmla="*/ 58584 w 1951738"/>
              <a:gd name="connsiteY0" fmla="*/ 239306 h 4715270"/>
              <a:gd name="connsiteX1" fmla="*/ 1951605 w 1951738"/>
              <a:gd name="connsiteY1" fmla="*/ 15123 h 4715270"/>
              <a:gd name="connsiteX2" fmla="*/ 1883562 w 1951738"/>
              <a:gd name="connsiteY2" fmla="*/ 4358154 h 4715270"/>
              <a:gd name="connsiteX3" fmla="*/ 1721710 w 1951738"/>
              <a:gd name="connsiteY3" fmla="*/ 4520894 h 4715270"/>
              <a:gd name="connsiteX4" fmla="*/ 0 w 1951738"/>
              <a:gd name="connsiteY4" fmla="*/ 4715270 h 4715270"/>
              <a:gd name="connsiteX5" fmla="*/ 58584 w 1951738"/>
              <a:gd name="connsiteY5" fmla="*/ 239306 h 4715270"/>
              <a:gd name="connsiteX0" fmla="*/ 58584 w 1951737"/>
              <a:gd name="connsiteY0" fmla="*/ 239306 h 4715270"/>
              <a:gd name="connsiteX1" fmla="*/ 1951605 w 1951737"/>
              <a:gd name="connsiteY1" fmla="*/ 15123 h 4715270"/>
              <a:gd name="connsiteX2" fmla="*/ 1882868 w 1951737"/>
              <a:gd name="connsiteY2" fmla="*/ 4333366 h 4715270"/>
              <a:gd name="connsiteX3" fmla="*/ 1721710 w 1951737"/>
              <a:gd name="connsiteY3" fmla="*/ 4520894 h 4715270"/>
              <a:gd name="connsiteX4" fmla="*/ 0 w 1951737"/>
              <a:gd name="connsiteY4" fmla="*/ 4715270 h 4715270"/>
              <a:gd name="connsiteX5" fmla="*/ 58584 w 1951737"/>
              <a:gd name="connsiteY5" fmla="*/ 239306 h 4715270"/>
              <a:gd name="connsiteX0" fmla="*/ 58584 w 1951737"/>
              <a:gd name="connsiteY0" fmla="*/ 239306 h 4715270"/>
              <a:gd name="connsiteX1" fmla="*/ 1951605 w 1951737"/>
              <a:gd name="connsiteY1" fmla="*/ 15123 h 4715270"/>
              <a:gd name="connsiteX2" fmla="*/ 1882868 w 1951737"/>
              <a:gd name="connsiteY2" fmla="*/ 4333366 h 4715270"/>
              <a:gd name="connsiteX3" fmla="*/ 1721710 w 1951737"/>
              <a:gd name="connsiteY3" fmla="*/ 4520894 h 4715270"/>
              <a:gd name="connsiteX4" fmla="*/ 983508 w 1951737"/>
              <a:gd name="connsiteY4" fmla="*/ 4663150 h 4715270"/>
              <a:gd name="connsiteX5" fmla="*/ 0 w 1951737"/>
              <a:gd name="connsiteY5" fmla="*/ 4715270 h 4715270"/>
              <a:gd name="connsiteX6" fmla="*/ 58584 w 1951737"/>
              <a:gd name="connsiteY6" fmla="*/ 239306 h 4715270"/>
              <a:gd name="connsiteX0" fmla="*/ 58584 w 1951737"/>
              <a:gd name="connsiteY0" fmla="*/ 239306 h 4715270"/>
              <a:gd name="connsiteX1" fmla="*/ 1951605 w 1951737"/>
              <a:gd name="connsiteY1" fmla="*/ 15123 h 4715270"/>
              <a:gd name="connsiteX2" fmla="*/ 1882868 w 1951737"/>
              <a:gd name="connsiteY2" fmla="*/ 4333366 h 4715270"/>
              <a:gd name="connsiteX3" fmla="*/ 1721710 w 1951737"/>
              <a:gd name="connsiteY3" fmla="*/ 4520894 h 4715270"/>
              <a:gd name="connsiteX4" fmla="*/ 983508 w 1951737"/>
              <a:gd name="connsiteY4" fmla="*/ 4663150 h 4715270"/>
              <a:gd name="connsiteX5" fmla="*/ 0 w 1951737"/>
              <a:gd name="connsiteY5" fmla="*/ 4715270 h 4715270"/>
              <a:gd name="connsiteX6" fmla="*/ 58584 w 1951737"/>
              <a:gd name="connsiteY6" fmla="*/ 239306 h 4715270"/>
              <a:gd name="connsiteX0" fmla="*/ 58584 w 1951737"/>
              <a:gd name="connsiteY0" fmla="*/ 239306 h 4715270"/>
              <a:gd name="connsiteX1" fmla="*/ 1951605 w 1951737"/>
              <a:gd name="connsiteY1" fmla="*/ 15123 h 4715270"/>
              <a:gd name="connsiteX2" fmla="*/ 1882868 w 1951737"/>
              <a:gd name="connsiteY2" fmla="*/ 4333366 h 4715270"/>
              <a:gd name="connsiteX3" fmla="*/ 1721710 w 1951737"/>
              <a:gd name="connsiteY3" fmla="*/ 4520894 h 4715270"/>
              <a:gd name="connsiteX4" fmla="*/ 983508 w 1951737"/>
              <a:gd name="connsiteY4" fmla="*/ 4663150 h 4715270"/>
              <a:gd name="connsiteX5" fmla="*/ 0 w 1951737"/>
              <a:gd name="connsiteY5" fmla="*/ 4715270 h 4715270"/>
              <a:gd name="connsiteX6" fmla="*/ 58584 w 1951737"/>
              <a:gd name="connsiteY6" fmla="*/ 239306 h 4715270"/>
              <a:gd name="connsiteX0" fmla="*/ 58584 w 1951737"/>
              <a:gd name="connsiteY0" fmla="*/ 239306 h 4715270"/>
              <a:gd name="connsiteX1" fmla="*/ 1951605 w 1951737"/>
              <a:gd name="connsiteY1" fmla="*/ 15123 h 4715270"/>
              <a:gd name="connsiteX2" fmla="*/ 1882868 w 1951737"/>
              <a:gd name="connsiteY2" fmla="*/ 4333366 h 4715270"/>
              <a:gd name="connsiteX3" fmla="*/ 1721710 w 1951737"/>
              <a:gd name="connsiteY3" fmla="*/ 4520894 h 4715270"/>
              <a:gd name="connsiteX4" fmla="*/ 983508 w 1951737"/>
              <a:gd name="connsiteY4" fmla="*/ 4663150 h 4715270"/>
              <a:gd name="connsiteX5" fmla="*/ 0 w 1951737"/>
              <a:gd name="connsiteY5" fmla="*/ 4715270 h 4715270"/>
              <a:gd name="connsiteX6" fmla="*/ 58584 w 1951737"/>
              <a:gd name="connsiteY6" fmla="*/ 239306 h 4715270"/>
              <a:gd name="connsiteX0" fmla="*/ 58584 w 1951737"/>
              <a:gd name="connsiteY0" fmla="*/ 239306 h 4834932"/>
              <a:gd name="connsiteX1" fmla="*/ 1951605 w 1951737"/>
              <a:gd name="connsiteY1" fmla="*/ 15123 h 4834932"/>
              <a:gd name="connsiteX2" fmla="*/ 1882868 w 1951737"/>
              <a:gd name="connsiteY2" fmla="*/ 4333366 h 4834932"/>
              <a:gd name="connsiteX3" fmla="*/ 1721710 w 1951737"/>
              <a:gd name="connsiteY3" fmla="*/ 4520894 h 4834932"/>
              <a:gd name="connsiteX4" fmla="*/ 983508 w 1951737"/>
              <a:gd name="connsiteY4" fmla="*/ 4663150 h 4834932"/>
              <a:gd name="connsiteX5" fmla="*/ 149342 w 1951737"/>
              <a:gd name="connsiteY5" fmla="*/ 4834932 h 4834932"/>
              <a:gd name="connsiteX6" fmla="*/ 0 w 1951737"/>
              <a:gd name="connsiteY6" fmla="*/ 4715270 h 4834932"/>
              <a:gd name="connsiteX7" fmla="*/ 58584 w 1951737"/>
              <a:gd name="connsiteY7" fmla="*/ 239306 h 4834932"/>
              <a:gd name="connsiteX0" fmla="*/ 23978 w 1917131"/>
              <a:gd name="connsiteY0" fmla="*/ 239306 h 4834932"/>
              <a:gd name="connsiteX1" fmla="*/ 1916999 w 1917131"/>
              <a:gd name="connsiteY1" fmla="*/ 15123 h 4834932"/>
              <a:gd name="connsiteX2" fmla="*/ 1848262 w 1917131"/>
              <a:gd name="connsiteY2" fmla="*/ 4333366 h 4834932"/>
              <a:gd name="connsiteX3" fmla="*/ 1687104 w 1917131"/>
              <a:gd name="connsiteY3" fmla="*/ 4520894 h 4834932"/>
              <a:gd name="connsiteX4" fmla="*/ 948902 w 1917131"/>
              <a:gd name="connsiteY4" fmla="*/ 4663150 h 4834932"/>
              <a:gd name="connsiteX5" fmla="*/ 114736 w 1917131"/>
              <a:gd name="connsiteY5" fmla="*/ 4834932 h 4834932"/>
              <a:gd name="connsiteX6" fmla="*/ 0 w 1917131"/>
              <a:gd name="connsiteY6" fmla="*/ 4702101 h 4834932"/>
              <a:gd name="connsiteX7" fmla="*/ 23978 w 1917131"/>
              <a:gd name="connsiteY7" fmla="*/ 239306 h 4834932"/>
              <a:gd name="connsiteX0" fmla="*/ 23978 w 1917131"/>
              <a:gd name="connsiteY0" fmla="*/ 239306 h 4834932"/>
              <a:gd name="connsiteX1" fmla="*/ 1916999 w 1917131"/>
              <a:gd name="connsiteY1" fmla="*/ 15123 h 4834932"/>
              <a:gd name="connsiteX2" fmla="*/ 1848262 w 1917131"/>
              <a:gd name="connsiteY2" fmla="*/ 4333366 h 4834932"/>
              <a:gd name="connsiteX3" fmla="*/ 1687104 w 1917131"/>
              <a:gd name="connsiteY3" fmla="*/ 4520894 h 4834932"/>
              <a:gd name="connsiteX4" fmla="*/ 948902 w 1917131"/>
              <a:gd name="connsiteY4" fmla="*/ 4663150 h 4834932"/>
              <a:gd name="connsiteX5" fmla="*/ 114736 w 1917131"/>
              <a:gd name="connsiteY5" fmla="*/ 4834932 h 4834932"/>
              <a:gd name="connsiteX6" fmla="*/ 0 w 1917131"/>
              <a:gd name="connsiteY6" fmla="*/ 4702101 h 4834932"/>
              <a:gd name="connsiteX7" fmla="*/ 23978 w 1917131"/>
              <a:gd name="connsiteY7" fmla="*/ 239306 h 4834932"/>
              <a:gd name="connsiteX0" fmla="*/ 23978 w 1917131"/>
              <a:gd name="connsiteY0" fmla="*/ 239306 h 4834932"/>
              <a:gd name="connsiteX1" fmla="*/ 1916999 w 1917131"/>
              <a:gd name="connsiteY1" fmla="*/ 15123 h 4834932"/>
              <a:gd name="connsiteX2" fmla="*/ 1848262 w 1917131"/>
              <a:gd name="connsiteY2" fmla="*/ 4333366 h 4834932"/>
              <a:gd name="connsiteX3" fmla="*/ 1687104 w 1917131"/>
              <a:gd name="connsiteY3" fmla="*/ 4520894 h 4834932"/>
              <a:gd name="connsiteX4" fmla="*/ 948902 w 1917131"/>
              <a:gd name="connsiteY4" fmla="*/ 4663150 h 4834932"/>
              <a:gd name="connsiteX5" fmla="*/ 114736 w 1917131"/>
              <a:gd name="connsiteY5" fmla="*/ 4834932 h 4834932"/>
              <a:gd name="connsiteX6" fmla="*/ 0 w 1917131"/>
              <a:gd name="connsiteY6" fmla="*/ 4702101 h 4834932"/>
              <a:gd name="connsiteX7" fmla="*/ 23978 w 1917131"/>
              <a:gd name="connsiteY7" fmla="*/ 239306 h 4834932"/>
              <a:gd name="connsiteX0" fmla="*/ 23978 w 1917131"/>
              <a:gd name="connsiteY0" fmla="*/ 239306 h 4834932"/>
              <a:gd name="connsiteX1" fmla="*/ 1916999 w 1917131"/>
              <a:gd name="connsiteY1" fmla="*/ 15123 h 4834932"/>
              <a:gd name="connsiteX2" fmla="*/ 1848262 w 1917131"/>
              <a:gd name="connsiteY2" fmla="*/ 4333366 h 4834932"/>
              <a:gd name="connsiteX3" fmla="*/ 1687104 w 1917131"/>
              <a:gd name="connsiteY3" fmla="*/ 4520894 h 4834932"/>
              <a:gd name="connsiteX4" fmla="*/ 948533 w 1917131"/>
              <a:gd name="connsiteY4" fmla="*/ 4679021 h 4834932"/>
              <a:gd name="connsiteX5" fmla="*/ 114736 w 1917131"/>
              <a:gd name="connsiteY5" fmla="*/ 4834932 h 4834932"/>
              <a:gd name="connsiteX6" fmla="*/ 0 w 1917131"/>
              <a:gd name="connsiteY6" fmla="*/ 4702101 h 4834932"/>
              <a:gd name="connsiteX7" fmla="*/ 23978 w 1917131"/>
              <a:gd name="connsiteY7" fmla="*/ 239306 h 4834932"/>
              <a:gd name="connsiteX0" fmla="*/ 23978 w 1917131"/>
              <a:gd name="connsiteY0" fmla="*/ 239306 h 4834932"/>
              <a:gd name="connsiteX1" fmla="*/ 1916999 w 1917131"/>
              <a:gd name="connsiteY1" fmla="*/ 15123 h 4834932"/>
              <a:gd name="connsiteX2" fmla="*/ 1848262 w 1917131"/>
              <a:gd name="connsiteY2" fmla="*/ 4333366 h 4834932"/>
              <a:gd name="connsiteX3" fmla="*/ 1687104 w 1917131"/>
              <a:gd name="connsiteY3" fmla="*/ 4520894 h 4834932"/>
              <a:gd name="connsiteX4" fmla="*/ 948533 w 1917131"/>
              <a:gd name="connsiteY4" fmla="*/ 4679021 h 4834932"/>
              <a:gd name="connsiteX5" fmla="*/ 114736 w 1917131"/>
              <a:gd name="connsiteY5" fmla="*/ 4834932 h 4834932"/>
              <a:gd name="connsiteX6" fmla="*/ 0 w 1917131"/>
              <a:gd name="connsiteY6" fmla="*/ 4702101 h 4834932"/>
              <a:gd name="connsiteX7" fmla="*/ 23978 w 1917131"/>
              <a:gd name="connsiteY7" fmla="*/ 239306 h 4834932"/>
              <a:gd name="connsiteX0" fmla="*/ 23978 w 1917131"/>
              <a:gd name="connsiteY0" fmla="*/ 239306 h 4834932"/>
              <a:gd name="connsiteX1" fmla="*/ 1916999 w 1917131"/>
              <a:gd name="connsiteY1" fmla="*/ 15123 h 4834932"/>
              <a:gd name="connsiteX2" fmla="*/ 1848262 w 1917131"/>
              <a:gd name="connsiteY2" fmla="*/ 4333366 h 4834932"/>
              <a:gd name="connsiteX3" fmla="*/ 1687104 w 1917131"/>
              <a:gd name="connsiteY3" fmla="*/ 4520894 h 4834932"/>
              <a:gd name="connsiteX4" fmla="*/ 948533 w 1917131"/>
              <a:gd name="connsiteY4" fmla="*/ 4679021 h 4834932"/>
              <a:gd name="connsiteX5" fmla="*/ 114736 w 1917131"/>
              <a:gd name="connsiteY5" fmla="*/ 4834932 h 4834932"/>
              <a:gd name="connsiteX6" fmla="*/ 0 w 1917131"/>
              <a:gd name="connsiteY6" fmla="*/ 4702101 h 4834932"/>
              <a:gd name="connsiteX7" fmla="*/ 23978 w 1917131"/>
              <a:gd name="connsiteY7" fmla="*/ 239306 h 483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7131" h="4834932">
                <a:moveTo>
                  <a:pt x="23978" y="239306"/>
                </a:moveTo>
                <a:cubicBezTo>
                  <a:pt x="600978" y="122073"/>
                  <a:pt x="1177515" y="-52560"/>
                  <a:pt x="1916999" y="15123"/>
                </a:cubicBezTo>
                <a:cubicBezTo>
                  <a:pt x="1920722" y="970222"/>
                  <a:pt x="1844539" y="3378267"/>
                  <a:pt x="1848262" y="4333366"/>
                </a:cubicBezTo>
                <a:cubicBezTo>
                  <a:pt x="1836849" y="4415703"/>
                  <a:pt x="1736266" y="4508669"/>
                  <a:pt x="1687104" y="4520894"/>
                </a:cubicBezTo>
                <a:cubicBezTo>
                  <a:pt x="1573622" y="4529900"/>
                  <a:pt x="1291203" y="4620088"/>
                  <a:pt x="948533" y="4679021"/>
                </a:cubicBezTo>
                <a:cubicBezTo>
                  <a:pt x="676191" y="4727310"/>
                  <a:pt x="677785" y="4740686"/>
                  <a:pt x="114736" y="4834932"/>
                </a:cubicBezTo>
                <a:cubicBezTo>
                  <a:pt x="65241" y="4810084"/>
                  <a:pt x="19997" y="4820903"/>
                  <a:pt x="0" y="4702101"/>
                </a:cubicBezTo>
                <a:lnTo>
                  <a:pt x="23978" y="239306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744D6AE-9ADA-448B-98FA-739A76B1F492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 rot="2445785">
            <a:off x="10178826" y="1101403"/>
            <a:ext cx="1366859" cy="5144145"/>
          </a:xfrm>
          <a:custGeom>
            <a:avLst/>
            <a:gdLst>
              <a:gd name="connsiteX0" fmla="*/ 0 w 2028916"/>
              <a:gd name="connsiteY0" fmla="*/ 0 h 2326822"/>
              <a:gd name="connsiteX1" fmla="*/ 2028916 w 2028916"/>
              <a:gd name="connsiteY1" fmla="*/ 0 h 2326822"/>
              <a:gd name="connsiteX2" fmla="*/ 2028916 w 2028916"/>
              <a:gd name="connsiteY2" fmla="*/ 2326822 h 2326822"/>
              <a:gd name="connsiteX3" fmla="*/ 0 w 2028916"/>
              <a:gd name="connsiteY3" fmla="*/ 2326822 h 2326822"/>
              <a:gd name="connsiteX4" fmla="*/ 0 w 2028916"/>
              <a:gd name="connsiteY4" fmla="*/ 0 h 2326822"/>
              <a:gd name="connsiteX0" fmla="*/ 0 w 2108542"/>
              <a:gd name="connsiteY0" fmla="*/ 2168777 h 4495599"/>
              <a:gd name="connsiteX1" fmla="*/ 2108542 w 2108542"/>
              <a:gd name="connsiteY1" fmla="*/ 0 h 4495599"/>
              <a:gd name="connsiteX2" fmla="*/ 2028916 w 2108542"/>
              <a:gd name="connsiteY2" fmla="*/ 4495599 h 4495599"/>
              <a:gd name="connsiteX3" fmla="*/ 0 w 2108542"/>
              <a:gd name="connsiteY3" fmla="*/ 4495599 h 4495599"/>
              <a:gd name="connsiteX4" fmla="*/ 0 w 2108542"/>
              <a:gd name="connsiteY4" fmla="*/ 2168777 h 4495599"/>
              <a:gd name="connsiteX0" fmla="*/ 933397 w 2108542"/>
              <a:gd name="connsiteY0" fmla="*/ 873689 h 4495599"/>
              <a:gd name="connsiteX1" fmla="*/ 2108542 w 2108542"/>
              <a:gd name="connsiteY1" fmla="*/ 0 h 4495599"/>
              <a:gd name="connsiteX2" fmla="*/ 2028916 w 2108542"/>
              <a:gd name="connsiteY2" fmla="*/ 4495599 h 4495599"/>
              <a:gd name="connsiteX3" fmla="*/ 0 w 2108542"/>
              <a:gd name="connsiteY3" fmla="*/ 4495599 h 4495599"/>
              <a:gd name="connsiteX4" fmla="*/ 933397 w 2108542"/>
              <a:gd name="connsiteY4" fmla="*/ 873689 h 4495599"/>
              <a:gd name="connsiteX0" fmla="*/ 195800 w 1370945"/>
              <a:gd name="connsiteY0" fmla="*/ 873689 h 5205346"/>
              <a:gd name="connsiteX1" fmla="*/ 1370945 w 1370945"/>
              <a:gd name="connsiteY1" fmla="*/ 0 h 5205346"/>
              <a:gd name="connsiteX2" fmla="*/ 1291319 w 1370945"/>
              <a:gd name="connsiteY2" fmla="*/ 4495599 h 5205346"/>
              <a:gd name="connsiteX3" fmla="*/ 0 w 1370945"/>
              <a:gd name="connsiteY3" fmla="*/ 5205346 h 5205346"/>
              <a:gd name="connsiteX4" fmla="*/ 195800 w 1370945"/>
              <a:gd name="connsiteY4" fmla="*/ 873689 h 5205346"/>
              <a:gd name="connsiteX0" fmla="*/ 195800 w 1370945"/>
              <a:gd name="connsiteY0" fmla="*/ 873689 h 5205346"/>
              <a:gd name="connsiteX1" fmla="*/ 1370945 w 1370945"/>
              <a:gd name="connsiteY1" fmla="*/ 0 h 5205346"/>
              <a:gd name="connsiteX2" fmla="*/ 1280871 w 1370945"/>
              <a:gd name="connsiteY2" fmla="*/ 4454303 h 5205346"/>
              <a:gd name="connsiteX3" fmla="*/ 0 w 1370945"/>
              <a:gd name="connsiteY3" fmla="*/ 5205346 h 5205346"/>
              <a:gd name="connsiteX4" fmla="*/ 195800 w 1370945"/>
              <a:gd name="connsiteY4" fmla="*/ 873689 h 5205346"/>
              <a:gd name="connsiteX0" fmla="*/ 195800 w 1380602"/>
              <a:gd name="connsiteY0" fmla="*/ 873689 h 5205346"/>
              <a:gd name="connsiteX1" fmla="*/ 1370945 w 1380602"/>
              <a:gd name="connsiteY1" fmla="*/ 0 h 5205346"/>
              <a:gd name="connsiteX2" fmla="*/ 1380602 w 1380602"/>
              <a:gd name="connsiteY2" fmla="*/ 166725 h 5205346"/>
              <a:gd name="connsiteX3" fmla="*/ 1280871 w 1380602"/>
              <a:gd name="connsiteY3" fmla="*/ 4454303 h 5205346"/>
              <a:gd name="connsiteX4" fmla="*/ 0 w 1380602"/>
              <a:gd name="connsiteY4" fmla="*/ 5205346 h 5205346"/>
              <a:gd name="connsiteX5" fmla="*/ 195800 w 1380602"/>
              <a:gd name="connsiteY5" fmla="*/ 873689 h 5205346"/>
              <a:gd name="connsiteX0" fmla="*/ 195800 w 1380602"/>
              <a:gd name="connsiteY0" fmla="*/ 823626 h 5155283"/>
              <a:gd name="connsiteX1" fmla="*/ 1294634 w 1380602"/>
              <a:gd name="connsiteY1" fmla="*/ 0 h 5155283"/>
              <a:gd name="connsiteX2" fmla="*/ 1380602 w 1380602"/>
              <a:gd name="connsiteY2" fmla="*/ 116662 h 5155283"/>
              <a:gd name="connsiteX3" fmla="*/ 1280871 w 1380602"/>
              <a:gd name="connsiteY3" fmla="*/ 4404240 h 5155283"/>
              <a:gd name="connsiteX4" fmla="*/ 0 w 1380602"/>
              <a:gd name="connsiteY4" fmla="*/ 5155283 h 5155283"/>
              <a:gd name="connsiteX5" fmla="*/ 195800 w 1380602"/>
              <a:gd name="connsiteY5" fmla="*/ 823626 h 5155283"/>
              <a:gd name="connsiteX0" fmla="*/ 296365 w 1380602"/>
              <a:gd name="connsiteY0" fmla="*/ 765228 h 5155283"/>
              <a:gd name="connsiteX1" fmla="*/ 1294634 w 1380602"/>
              <a:gd name="connsiteY1" fmla="*/ 0 h 5155283"/>
              <a:gd name="connsiteX2" fmla="*/ 1380602 w 1380602"/>
              <a:gd name="connsiteY2" fmla="*/ 116662 h 5155283"/>
              <a:gd name="connsiteX3" fmla="*/ 1280871 w 1380602"/>
              <a:gd name="connsiteY3" fmla="*/ 4404240 h 5155283"/>
              <a:gd name="connsiteX4" fmla="*/ 0 w 1380602"/>
              <a:gd name="connsiteY4" fmla="*/ 5155283 h 5155283"/>
              <a:gd name="connsiteX5" fmla="*/ 296365 w 1380602"/>
              <a:gd name="connsiteY5" fmla="*/ 765228 h 5155283"/>
              <a:gd name="connsiteX0" fmla="*/ 296365 w 1380602"/>
              <a:gd name="connsiteY0" fmla="*/ 765228 h 5155283"/>
              <a:gd name="connsiteX1" fmla="*/ 1294634 w 1380602"/>
              <a:gd name="connsiteY1" fmla="*/ 0 h 5155283"/>
              <a:gd name="connsiteX2" fmla="*/ 1380602 w 1380602"/>
              <a:gd name="connsiteY2" fmla="*/ 116662 h 5155283"/>
              <a:gd name="connsiteX3" fmla="*/ 1280871 w 1380602"/>
              <a:gd name="connsiteY3" fmla="*/ 4404240 h 5155283"/>
              <a:gd name="connsiteX4" fmla="*/ 0 w 1380602"/>
              <a:gd name="connsiteY4" fmla="*/ 5155283 h 5155283"/>
              <a:gd name="connsiteX5" fmla="*/ 200181 w 1380602"/>
              <a:gd name="connsiteY5" fmla="*/ 917318 h 5155283"/>
              <a:gd name="connsiteX6" fmla="*/ 296365 w 1380602"/>
              <a:gd name="connsiteY6" fmla="*/ 765228 h 5155283"/>
              <a:gd name="connsiteX0" fmla="*/ 296365 w 1380602"/>
              <a:gd name="connsiteY0" fmla="*/ 765228 h 5155283"/>
              <a:gd name="connsiteX1" fmla="*/ 1294634 w 1380602"/>
              <a:gd name="connsiteY1" fmla="*/ 0 h 5155283"/>
              <a:gd name="connsiteX2" fmla="*/ 1380602 w 1380602"/>
              <a:gd name="connsiteY2" fmla="*/ 116662 h 5155283"/>
              <a:gd name="connsiteX3" fmla="*/ 1280871 w 1380602"/>
              <a:gd name="connsiteY3" fmla="*/ 4404240 h 5155283"/>
              <a:gd name="connsiteX4" fmla="*/ 0 w 1380602"/>
              <a:gd name="connsiteY4" fmla="*/ 5155283 h 5155283"/>
              <a:gd name="connsiteX5" fmla="*/ 166907 w 1380602"/>
              <a:gd name="connsiteY5" fmla="*/ 1024600 h 5155283"/>
              <a:gd name="connsiteX6" fmla="*/ 296365 w 1380602"/>
              <a:gd name="connsiteY6" fmla="*/ 765228 h 5155283"/>
              <a:gd name="connsiteX0" fmla="*/ 296365 w 1380602"/>
              <a:gd name="connsiteY0" fmla="*/ 765228 h 5155283"/>
              <a:gd name="connsiteX1" fmla="*/ 1294634 w 1380602"/>
              <a:gd name="connsiteY1" fmla="*/ 0 h 5155283"/>
              <a:gd name="connsiteX2" fmla="*/ 1380602 w 1380602"/>
              <a:gd name="connsiteY2" fmla="*/ 116662 h 5155283"/>
              <a:gd name="connsiteX3" fmla="*/ 1280871 w 1380602"/>
              <a:gd name="connsiteY3" fmla="*/ 4404240 h 5155283"/>
              <a:gd name="connsiteX4" fmla="*/ 0 w 1380602"/>
              <a:gd name="connsiteY4" fmla="*/ 5155283 h 5155283"/>
              <a:gd name="connsiteX5" fmla="*/ 166907 w 1380602"/>
              <a:gd name="connsiteY5" fmla="*/ 1024600 h 5155283"/>
              <a:gd name="connsiteX6" fmla="*/ 296365 w 1380602"/>
              <a:gd name="connsiteY6" fmla="*/ 765228 h 5155283"/>
              <a:gd name="connsiteX0" fmla="*/ 296365 w 1380602"/>
              <a:gd name="connsiteY0" fmla="*/ 765228 h 5155283"/>
              <a:gd name="connsiteX1" fmla="*/ 1294634 w 1380602"/>
              <a:gd name="connsiteY1" fmla="*/ 0 h 5155283"/>
              <a:gd name="connsiteX2" fmla="*/ 1380602 w 1380602"/>
              <a:gd name="connsiteY2" fmla="*/ 116662 h 5155283"/>
              <a:gd name="connsiteX3" fmla="*/ 1280871 w 1380602"/>
              <a:gd name="connsiteY3" fmla="*/ 4404240 h 5155283"/>
              <a:gd name="connsiteX4" fmla="*/ 0 w 1380602"/>
              <a:gd name="connsiteY4" fmla="*/ 5155283 h 5155283"/>
              <a:gd name="connsiteX5" fmla="*/ 166907 w 1380602"/>
              <a:gd name="connsiteY5" fmla="*/ 1024600 h 5155283"/>
              <a:gd name="connsiteX6" fmla="*/ 296365 w 1380602"/>
              <a:gd name="connsiteY6" fmla="*/ 765228 h 5155283"/>
              <a:gd name="connsiteX0" fmla="*/ 296365 w 1380602"/>
              <a:gd name="connsiteY0" fmla="*/ 758760 h 5148815"/>
              <a:gd name="connsiteX1" fmla="*/ 1290777 w 1380602"/>
              <a:gd name="connsiteY1" fmla="*/ 0 h 5148815"/>
              <a:gd name="connsiteX2" fmla="*/ 1380602 w 1380602"/>
              <a:gd name="connsiteY2" fmla="*/ 110194 h 5148815"/>
              <a:gd name="connsiteX3" fmla="*/ 1280871 w 1380602"/>
              <a:gd name="connsiteY3" fmla="*/ 4397772 h 5148815"/>
              <a:gd name="connsiteX4" fmla="*/ 0 w 1380602"/>
              <a:gd name="connsiteY4" fmla="*/ 5148815 h 5148815"/>
              <a:gd name="connsiteX5" fmla="*/ 166907 w 1380602"/>
              <a:gd name="connsiteY5" fmla="*/ 1018132 h 5148815"/>
              <a:gd name="connsiteX6" fmla="*/ 296365 w 1380602"/>
              <a:gd name="connsiteY6" fmla="*/ 758760 h 5148815"/>
              <a:gd name="connsiteX0" fmla="*/ 296365 w 1380602"/>
              <a:gd name="connsiteY0" fmla="*/ 758760 h 5148815"/>
              <a:gd name="connsiteX1" fmla="*/ 1290777 w 1380602"/>
              <a:gd name="connsiteY1" fmla="*/ 0 h 5148815"/>
              <a:gd name="connsiteX2" fmla="*/ 1380602 w 1380602"/>
              <a:gd name="connsiteY2" fmla="*/ 110194 h 5148815"/>
              <a:gd name="connsiteX3" fmla="*/ 1280871 w 1380602"/>
              <a:gd name="connsiteY3" fmla="*/ 4397772 h 5148815"/>
              <a:gd name="connsiteX4" fmla="*/ 0 w 1380602"/>
              <a:gd name="connsiteY4" fmla="*/ 5148815 h 5148815"/>
              <a:gd name="connsiteX5" fmla="*/ 166907 w 1380602"/>
              <a:gd name="connsiteY5" fmla="*/ 1018132 h 5148815"/>
              <a:gd name="connsiteX6" fmla="*/ 296365 w 1380602"/>
              <a:gd name="connsiteY6" fmla="*/ 758760 h 5148815"/>
              <a:gd name="connsiteX0" fmla="*/ 296365 w 1380602"/>
              <a:gd name="connsiteY0" fmla="*/ 758760 h 5148815"/>
              <a:gd name="connsiteX1" fmla="*/ 1290777 w 1380602"/>
              <a:gd name="connsiteY1" fmla="*/ 0 h 5148815"/>
              <a:gd name="connsiteX2" fmla="*/ 1380602 w 1380602"/>
              <a:gd name="connsiteY2" fmla="*/ 110194 h 5148815"/>
              <a:gd name="connsiteX3" fmla="*/ 1277388 w 1380602"/>
              <a:gd name="connsiteY3" fmla="*/ 4261108 h 5148815"/>
              <a:gd name="connsiteX4" fmla="*/ 1280871 w 1380602"/>
              <a:gd name="connsiteY4" fmla="*/ 4397772 h 5148815"/>
              <a:gd name="connsiteX5" fmla="*/ 0 w 1380602"/>
              <a:gd name="connsiteY5" fmla="*/ 5148815 h 5148815"/>
              <a:gd name="connsiteX6" fmla="*/ 166907 w 1380602"/>
              <a:gd name="connsiteY6" fmla="*/ 1018132 h 5148815"/>
              <a:gd name="connsiteX7" fmla="*/ 296365 w 1380602"/>
              <a:gd name="connsiteY7" fmla="*/ 758760 h 5148815"/>
              <a:gd name="connsiteX0" fmla="*/ 296365 w 1380602"/>
              <a:gd name="connsiteY0" fmla="*/ 758760 h 5148815"/>
              <a:gd name="connsiteX1" fmla="*/ 1290777 w 1380602"/>
              <a:gd name="connsiteY1" fmla="*/ 0 h 5148815"/>
              <a:gd name="connsiteX2" fmla="*/ 1380602 w 1380602"/>
              <a:gd name="connsiteY2" fmla="*/ 110194 h 5148815"/>
              <a:gd name="connsiteX3" fmla="*/ 1277388 w 1380602"/>
              <a:gd name="connsiteY3" fmla="*/ 4261108 h 5148815"/>
              <a:gd name="connsiteX4" fmla="*/ 1142492 w 1380602"/>
              <a:gd name="connsiteY4" fmla="*/ 4510773 h 5148815"/>
              <a:gd name="connsiteX5" fmla="*/ 0 w 1380602"/>
              <a:gd name="connsiteY5" fmla="*/ 5148815 h 5148815"/>
              <a:gd name="connsiteX6" fmla="*/ 166907 w 1380602"/>
              <a:gd name="connsiteY6" fmla="*/ 1018132 h 5148815"/>
              <a:gd name="connsiteX7" fmla="*/ 296365 w 1380602"/>
              <a:gd name="connsiteY7" fmla="*/ 758760 h 5148815"/>
              <a:gd name="connsiteX0" fmla="*/ 296365 w 1380602"/>
              <a:gd name="connsiteY0" fmla="*/ 758760 h 5148815"/>
              <a:gd name="connsiteX1" fmla="*/ 1290777 w 1380602"/>
              <a:gd name="connsiteY1" fmla="*/ 0 h 5148815"/>
              <a:gd name="connsiteX2" fmla="*/ 1380602 w 1380602"/>
              <a:gd name="connsiteY2" fmla="*/ 110194 h 5148815"/>
              <a:gd name="connsiteX3" fmla="*/ 1277388 w 1380602"/>
              <a:gd name="connsiteY3" fmla="*/ 4261108 h 5148815"/>
              <a:gd name="connsiteX4" fmla="*/ 1142492 w 1380602"/>
              <a:gd name="connsiteY4" fmla="*/ 4510773 h 5148815"/>
              <a:gd name="connsiteX5" fmla="*/ 0 w 1380602"/>
              <a:gd name="connsiteY5" fmla="*/ 5148815 h 5148815"/>
              <a:gd name="connsiteX6" fmla="*/ 166907 w 1380602"/>
              <a:gd name="connsiteY6" fmla="*/ 1018132 h 5148815"/>
              <a:gd name="connsiteX7" fmla="*/ 296365 w 1380602"/>
              <a:gd name="connsiteY7" fmla="*/ 758760 h 5148815"/>
              <a:gd name="connsiteX0" fmla="*/ 296365 w 1380602"/>
              <a:gd name="connsiteY0" fmla="*/ 758760 h 5148815"/>
              <a:gd name="connsiteX1" fmla="*/ 1290777 w 1380602"/>
              <a:gd name="connsiteY1" fmla="*/ 0 h 5148815"/>
              <a:gd name="connsiteX2" fmla="*/ 1380602 w 1380602"/>
              <a:gd name="connsiteY2" fmla="*/ 110194 h 5148815"/>
              <a:gd name="connsiteX3" fmla="*/ 1277388 w 1380602"/>
              <a:gd name="connsiteY3" fmla="*/ 4261108 h 5148815"/>
              <a:gd name="connsiteX4" fmla="*/ 1142492 w 1380602"/>
              <a:gd name="connsiteY4" fmla="*/ 4510773 h 5148815"/>
              <a:gd name="connsiteX5" fmla="*/ 0 w 1380602"/>
              <a:gd name="connsiteY5" fmla="*/ 5148815 h 5148815"/>
              <a:gd name="connsiteX6" fmla="*/ 166907 w 1380602"/>
              <a:gd name="connsiteY6" fmla="*/ 1018132 h 5148815"/>
              <a:gd name="connsiteX7" fmla="*/ 296365 w 1380602"/>
              <a:gd name="connsiteY7" fmla="*/ 758760 h 5148815"/>
              <a:gd name="connsiteX0" fmla="*/ 296365 w 1380602"/>
              <a:gd name="connsiteY0" fmla="*/ 758760 h 5148815"/>
              <a:gd name="connsiteX1" fmla="*/ 1290777 w 1380602"/>
              <a:gd name="connsiteY1" fmla="*/ 0 h 5148815"/>
              <a:gd name="connsiteX2" fmla="*/ 1380602 w 1380602"/>
              <a:gd name="connsiteY2" fmla="*/ 110194 h 5148815"/>
              <a:gd name="connsiteX3" fmla="*/ 1277388 w 1380602"/>
              <a:gd name="connsiteY3" fmla="*/ 4261108 h 5148815"/>
              <a:gd name="connsiteX4" fmla="*/ 1142492 w 1380602"/>
              <a:gd name="connsiteY4" fmla="*/ 4510773 h 5148815"/>
              <a:gd name="connsiteX5" fmla="*/ 158910 w 1380602"/>
              <a:gd name="connsiteY5" fmla="*/ 5137265 h 5148815"/>
              <a:gd name="connsiteX6" fmla="*/ 0 w 1380602"/>
              <a:gd name="connsiteY6" fmla="*/ 5148815 h 5148815"/>
              <a:gd name="connsiteX7" fmla="*/ 166907 w 1380602"/>
              <a:gd name="connsiteY7" fmla="*/ 1018132 h 5148815"/>
              <a:gd name="connsiteX8" fmla="*/ 296365 w 1380602"/>
              <a:gd name="connsiteY8" fmla="*/ 758760 h 5148815"/>
              <a:gd name="connsiteX0" fmla="*/ 296365 w 1380602"/>
              <a:gd name="connsiteY0" fmla="*/ 758760 h 5169184"/>
              <a:gd name="connsiteX1" fmla="*/ 1290777 w 1380602"/>
              <a:gd name="connsiteY1" fmla="*/ 0 h 5169184"/>
              <a:gd name="connsiteX2" fmla="*/ 1380602 w 1380602"/>
              <a:gd name="connsiteY2" fmla="*/ 110194 h 5169184"/>
              <a:gd name="connsiteX3" fmla="*/ 1277388 w 1380602"/>
              <a:gd name="connsiteY3" fmla="*/ 4261108 h 5169184"/>
              <a:gd name="connsiteX4" fmla="*/ 1142492 w 1380602"/>
              <a:gd name="connsiteY4" fmla="*/ 4510773 h 5169184"/>
              <a:gd name="connsiteX5" fmla="*/ 158910 w 1380602"/>
              <a:gd name="connsiteY5" fmla="*/ 5137265 h 5169184"/>
              <a:gd name="connsiteX6" fmla="*/ 0 w 1380602"/>
              <a:gd name="connsiteY6" fmla="*/ 5148815 h 5169184"/>
              <a:gd name="connsiteX7" fmla="*/ 166907 w 1380602"/>
              <a:gd name="connsiteY7" fmla="*/ 1018132 h 5169184"/>
              <a:gd name="connsiteX8" fmla="*/ 296365 w 1380602"/>
              <a:gd name="connsiteY8" fmla="*/ 758760 h 5169184"/>
              <a:gd name="connsiteX0" fmla="*/ 273975 w 1358212"/>
              <a:gd name="connsiteY0" fmla="*/ 758760 h 5149174"/>
              <a:gd name="connsiteX1" fmla="*/ 1268387 w 1358212"/>
              <a:gd name="connsiteY1" fmla="*/ 0 h 5149174"/>
              <a:gd name="connsiteX2" fmla="*/ 1358212 w 1358212"/>
              <a:gd name="connsiteY2" fmla="*/ 110194 h 5149174"/>
              <a:gd name="connsiteX3" fmla="*/ 1254998 w 1358212"/>
              <a:gd name="connsiteY3" fmla="*/ 4261108 h 5149174"/>
              <a:gd name="connsiteX4" fmla="*/ 1120102 w 1358212"/>
              <a:gd name="connsiteY4" fmla="*/ 4510773 h 5149174"/>
              <a:gd name="connsiteX5" fmla="*/ 136520 w 1358212"/>
              <a:gd name="connsiteY5" fmla="*/ 5137265 h 5149174"/>
              <a:gd name="connsiteX6" fmla="*/ 0 w 1358212"/>
              <a:gd name="connsiteY6" fmla="*/ 5120082 h 5149174"/>
              <a:gd name="connsiteX7" fmla="*/ 144517 w 1358212"/>
              <a:gd name="connsiteY7" fmla="*/ 1018132 h 5149174"/>
              <a:gd name="connsiteX8" fmla="*/ 273975 w 1358212"/>
              <a:gd name="connsiteY8" fmla="*/ 758760 h 5149174"/>
              <a:gd name="connsiteX0" fmla="*/ 273975 w 1358212"/>
              <a:gd name="connsiteY0" fmla="*/ 758760 h 5149174"/>
              <a:gd name="connsiteX1" fmla="*/ 1268387 w 1358212"/>
              <a:gd name="connsiteY1" fmla="*/ 0 h 5149174"/>
              <a:gd name="connsiteX2" fmla="*/ 1358212 w 1358212"/>
              <a:gd name="connsiteY2" fmla="*/ 110194 h 5149174"/>
              <a:gd name="connsiteX3" fmla="*/ 1254998 w 1358212"/>
              <a:gd name="connsiteY3" fmla="*/ 4261108 h 5149174"/>
              <a:gd name="connsiteX4" fmla="*/ 1120102 w 1358212"/>
              <a:gd name="connsiteY4" fmla="*/ 4510773 h 5149174"/>
              <a:gd name="connsiteX5" fmla="*/ 136520 w 1358212"/>
              <a:gd name="connsiteY5" fmla="*/ 5137265 h 5149174"/>
              <a:gd name="connsiteX6" fmla="*/ 0 w 1358212"/>
              <a:gd name="connsiteY6" fmla="*/ 5120082 h 5149174"/>
              <a:gd name="connsiteX7" fmla="*/ 144517 w 1358212"/>
              <a:gd name="connsiteY7" fmla="*/ 1018132 h 5149174"/>
              <a:gd name="connsiteX8" fmla="*/ 273975 w 1358212"/>
              <a:gd name="connsiteY8" fmla="*/ 758760 h 5149174"/>
              <a:gd name="connsiteX0" fmla="*/ 271177 w 1355414"/>
              <a:gd name="connsiteY0" fmla="*/ 758760 h 5142061"/>
              <a:gd name="connsiteX1" fmla="*/ 1265589 w 1355414"/>
              <a:gd name="connsiteY1" fmla="*/ 0 h 5142061"/>
              <a:gd name="connsiteX2" fmla="*/ 1355414 w 1355414"/>
              <a:gd name="connsiteY2" fmla="*/ 110194 h 5142061"/>
              <a:gd name="connsiteX3" fmla="*/ 1252200 w 1355414"/>
              <a:gd name="connsiteY3" fmla="*/ 4261108 h 5142061"/>
              <a:gd name="connsiteX4" fmla="*/ 1117304 w 1355414"/>
              <a:gd name="connsiteY4" fmla="*/ 4510773 h 5142061"/>
              <a:gd name="connsiteX5" fmla="*/ 133722 w 1355414"/>
              <a:gd name="connsiteY5" fmla="*/ 5137265 h 5142061"/>
              <a:gd name="connsiteX6" fmla="*/ 0 w 1355414"/>
              <a:gd name="connsiteY6" fmla="*/ 5105094 h 5142061"/>
              <a:gd name="connsiteX7" fmla="*/ 141719 w 1355414"/>
              <a:gd name="connsiteY7" fmla="*/ 1018132 h 5142061"/>
              <a:gd name="connsiteX8" fmla="*/ 271177 w 1355414"/>
              <a:gd name="connsiteY8" fmla="*/ 758760 h 5142061"/>
              <a:gd name="connsiteX0" fmla="*/ 271177 w 1355414"/>
              <a:gd name="connsiteY0" fmla="*/ 758760 h 5149585"/>
              <a:gd name="connsiteX1" fmla="*/ 1265589 w 1355414"/>
              <a:gd name="connsiteY1" fmla="*/ 0 h 5149585"/>
              <a:gd name="connsiteX2" fmla="*/ 1355414 w 1355414"/>
              <a:gd name="connsiteY2" fmla="*/ 110194 h 5149585"/>
              <a:gd name="connsiteX3" fmla="*/ 1252200 w 1355414"/>
              <a:gd name="connsiteY3" fmla="*/ 4261108 h 5149585"/>
              <a:gd name="connsiteX4" fmla="*/ 1117304 w 1355414"/>
              <a:gd name="connsiteY4" fmla="*/ 4510773 h 5149585"/>
              <a:gd name="connsiteX5" fmla="*/ 133722 w 1355414"/>
              <a:gd name="connsiteY5" fmla="*/ 5137265 h 5149585"/>
              <a:gd name="connsiteX6" fmla="*/ 0 w 1355414"/>
              <a:gd name="connsiteY6" fmla="*/ 5105094 h 5149585"/>
              <a:gd name="connsiteX7" fmla="*/ 141719 w 1355414"/>
              <a:gd name="connsiteY7" fmla="*/ 1018132 h 5149585"/>
              <a:gd name="connsiteX8" fmla="*/ 271177 w 1355414"/>
              <a:gd name="connsiteY8" fmla="*/ 758760 h 5149585"/>
              <a:gd name="connsiteX0" fmla="*/ 271177 w 1355414"/>
              <a:gd name="connsiteY0" fmla="*/ 758760 h 5149978"/>
              <a:gd name="connsiteX1" fmla="*/ 1265589 w 1355414"/>
              <a:gd name="connsiteY1" fmla="*/ 0 h 5149978"/>
              <a:gd name="connsiteX2" fmla="*/ 1355414 w 1355414"/>
              <a:gd name="connsiteY2" fmla="*/ 110194 h 5149978"/>
              <a:gd name="connsiteX3" fmla="*/ 1252200 w 1355414"/>
              <a:gd name="connsiteY3" fmla="*/ 4261108 h 5149978"/>
              <a:gd name="connsiteX4" fmla="*/ 1117304 w 1355414"/>
              <a:gd name="connsiteY4" fmla="*/ 4510773 h 5149978"/>
              <a:gd name="connsiteX5" fmla="*/ 133722 w 1355414"/>
              <a:gd name="connsiteY5" fmla="*/ 5137265 h 5149978"/>
              <a:gd name="connsiteX6" fmla="*/ 0 w 1355414"/>
              <a:gd name="connsiteY6" fmla="*/ 5105094 h 5149978"/>
              <a:gd name="connsiteX7" fmla="*/ 141719 w 1355414"/>
              <a:gd name="connsiteY7" fmla="*/ 1018132 h 5149978"/>
              <a:gd name="connsiteX8" fmla="*/ 271177 w 1355414"/>
              <a:gd name="connsiteY8" fmla="*/ 758760 h 5149978"/>
              <a:gd name="connsiteX0" fmla="*/ 278440 w 1362677"/>
              <a:gd name="connsiteY0" fmla="*/ 758760 h 5149978"/>
              <a:gd name="connsiteX1" fmla="*/ 1272852 w 1362677"/>
              <a:gd name="connsiteY1" fmla="*/ 0 h 5149978"/>
              <a:gd name="connsiteX2" fmla="*/ 1362677 w 1362677"/>
              <a:gd name="connsiteY2" fmla="*/ 110194 h 5149978"/>
              <a:gd name="connsiteX3" fmla="*/ 1259463 w 1362677"/>
              <a:gd name="connsiteY3" fmla="*/ 4261108 h 5149978"/>
              <a:gd name="connsiteX4" fmla="*/ 1124567 w 1362677"/>
              <a:gd name="connsiteY4" fmla="*/ 4510773 h 5149978"/>
              <a:gd name="connsiteX5" fmla="*/ 140985 w 1362677"/>
              <a:gd name="connsiteY5" fmla="*/ 5137265 h 5149978"/>
              <a:gd name="connsiteX6" fmla="*/ 7263 w 1362677"/>
              <a:gd name="connsiteY6" fmla="*/ 5105094 h 5149978"/>
              <a:gd name="connsiteX7" fmla="*/ 148982 w 1362677"/>
              <a:gd name="connsiteY7" fmla="*/ 1018132 h 5149978"/>
              <a:gd name="connsiteX8" fmla="*/ 278440 w 1362677"/>
              <a:gd name="connsiteY8" fmla="*/ 758760 h 5149978"/>
              <a:gd name="connsiteX0" fmla="*/ 289195 w 1373432"/>
              <a:gd name="connsiteY0" fmla="*/ 758760 h 5144145"/>
              <a:gd name="connsiteX1" fmla="*/ 1283607 w 1373432"/>
              <a:gd name="connsiteY1" fmla="*/ 0 h 5144145"/>
              <a:gd name="connsiteX2" fmla="*/ 1373432 w 1373432"/>
              <a:gd name="connsiteY2" fmla="*/ 110194 h 5144145"/>
              <a:gd name="connsiteX3" fmla="*/ 1270218 w 1373432"/>
              <a:gd name="connsiteY3" fmla="*/ 4261108 h 5144145"/>
              <a:gd name="connsiteX4" fmla="*/ 1135322 w 1373432"/>
              <a:gd name="connsiteY4" fmla="*/ 4510773 h 5144145"/>
              <a:gd name="connsiteX5" fmla="*/ 151740 w 1373432"/>
              <a:gd name="connsiteY5" fmla="*/ 5137265 h 5144145"/>
              <a:gd name="connsiteX6" fmla="*/ 6575 w 1373432"/>
              <a:gd name="connsiteY6" fmla="*/ 5077232 h 5144145"/>
              <a:gd name="connsiteX7" fmla="*/ 159737 w 1373432"/>
              <a:gd name="connsiteY7" fmla="*/ 1018132 h 5144145"/>
              <a:gd name="connsiteX8" fmla="*/ 289195 w 1373432"/>
              <a:gd name="connsiteY8" fmla="*/ 758760 h 5144145"/>
              <a:gd name="connsiteX0" fmla="*/ 282622 w 1366859"/>
              <a:gd name="connsiteY0" fmla="*/ 758760 h 5144145"/>
              <a:gd name="connsiteX1" fmla="*/ 1277034 w 1366859"/>
              <a:gd name="connsiteY1" fmla="*/ 0 h 5144145"/>
              <a:gd name="connsiteX2" fmla="*/ 1366859 w 1366859"/>
              <a:gd name="connsiteY2" fmla="*/ 110194 h 5144145"/>
              <a:gd name="connsiteX3" fmla="*/ 1263645 w 1366859"/>
              <a:gd name="connsiteY3" fmla="*/ 4261108 h 5144145"/>
              <a:gd name="connsiteX4" fmla="*/ 1128749 w 1366859"/>
              <a:gd name="connsiteY4" fmla="*/ 4510773 h 5144145"/>
              <a:gd name="connsiteX5" fmla="*/ 145167 w 1366859"/>
              <a:gd name="connsiteY5" fmla="*/ 5137265 h 5144145"/>
              <a:gd name="connsiteX6" fmla="*/ 2 w 1366859"/>
              <a:gd name="connsiteY6" fmla="*/ 5077232 h 5144145"/>
              <a:gd name="connsiteX7" fmla="*/ 153164 w 1366859"/>
              <a:gd name="connsiteY7" fmla="*/ 1018132 h 5144145"/>
              <a:gd name="connsiteX8" fmla="*/ 282622 w 1366859"/>
              <a:gd name="connsiteY8" fmla="*/ 758760 h 5144145"/>
              <a:gd name="connsiteX0" fmla="*/ 282622 w 1366859"/>
              <a:gd name="connsiteY0" fmla="*/ 758760 h 5144145"/>
              <a:gd name="connsiteX1" fmla="*/ 1277034 w 1366859"/>
              <a:gd name="connsiteY1" fmla="*/ 0 h 5144145"/>
              <a:gd name="connsiteX2" fmla="*/ 1366859 w 1366859"/>
              <a:gd name="connsiteY2" fmla="*/ 110194 h 5144145"/>
              <a:gd name="connsiteX3" fmla="*/ 1263645 w 1366859"/>
              <a:gd name="connsiteY3" fmla="*/ 4261108 h 5144145"/>
              <a:gd name="connsiteX4" fmla="*/ 1128749 w 1366859"/>
              <a:gd name="connsiteY4" fmla="*/ 4510773 h 5144145"/>
              <a:gd name="connsiteX5" fmla="*/ 145167 w 1366859"/>
              <a:gd name="connsiteY5" fmla="*/ 5137265 h 5144145"/>
              <a:gd name="connsiteX6" fmla="*/ 2 w 1366859"/>
              <a:gd name="connsiteY6" fmla="*/ 5077232 h 5144145"/>
              <a:gd name="connsiteX7" fmla="*/ 153164 w 1366859"/>
              <a:gd name="connsiteY7" fmla="*/ 1018132 h 5144145"/>
              <a:gd name="connsiteX8" fmla="*/ 282622 w 1366859"/>
              <a:gd name="connsiteY8" fmla="*/ 758760 h 514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6859" h="5144145">
                <a:moveTo>
                  <a:pt x="282622" y="758760"/>
                </a:moveTo>
                <a:lnTo>
                  <a:pt x="1277034" y="0"/>
                </a:lnTo>
                <a:cubicBezTo>
                  <a:pt x="1350095" y="1655"/>
                  <a:pt x="1365817" y="93614"/>
                  <a:pt x="1366859" y="110194"/>
                </a:cubicBezTo>
                <a:cubicBezTo>
                  <a:pt x="1335128" y="1495718"/>
                  <a:pt x="1295376" y="2875584"/>
                  <a:pt x="1263645" y="4261108"/>
                </a:cubicBezTo>
                <a:cubicBezTo>
                  <a:pt x="1229626" y="4378910"/>
                  <a:pt x="1235098" y="4396641"/>
                  <a:pt x="1128749" y="4510773"/>
                </a:cubicBezTo>
                <a:cubicBezTo>
                  <a:pt x="780531" y="4705714"/>
                  <a:pt x="493385" y="4942324"/>
                  <a:pt x="145167" y="5137265"/>
                </a:cubicBezTo>
                <a:cubicBezTo>
                  <a:pt x="28449" y="5158343"/>
                  <a:pt x="50546" y="5128921"/>
                  <a:pt x="2" y="5077232"/>
                </a:cubicBezTo>
                <a:cubicBezTo>
                  <a:pt x="-386" y="4623689"/>
                  <a:pt x="106090" y="2438997"/>
                  <a:pt x="153164" y="1018132"/>
                </a:cubicBezTo>
                <a:cubicBezTo>
                  <a:pt x="205088" y="836085"/>
                  <a:pt x="237853" y="821460"/>
                  <a:pt x="282622" y="75876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710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A4836E-CBBF-48EE-AC2F-BE1EC5A783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959" y="323850"/>
            <a:ext cx="6459954" cy="6534150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937F72F1-3B35-497C-BF8C-970A0081BE96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259509" y="2812258"/>
            <a:ext cx="1371599" cy="4045743"/>
          </a:xfrm>
          <a:custGeom>
            <a:avLst/>
            <a:gdLst>
              <a:gd name="connsiteX0" fmla="*/ 850767 w 1371599"/>
              <a:gd name="connsiteY0" fmla="*/ 0 h 4045743"/>
              <a:gd name="connsiteX1" fmla="*/ 1121435 w 1371599"/>
              <a:gd name="connsiteY1" fmla="*/ 0 h 4045743"/>
              <a:gd name="connsiteX2" fmla="*/ 1371599 w 1371599"/>
              <a:gd name="connsiteY2" fmla="*/ 249408 h 4045743"/>
              <a:gd name="connsiteX3" fmla="*/ 1371599 w 1371599"/>
              <a:gd name="connsiteY3" fmla="*/ 3845289 h 4045743"/>
              <a:gd name="connsiteX4" fmla="*/ 1371599 w 1371599"/>
              <a:gd name="connsiteY4" fmla="*/ 4045743 h 4045743"/>
              <a:gd name="connsiteX5" fmla="*/ 0 w 1371599"/>
              <a:gd name="connsiteY5" fmla="*/ 4045743 h 4045743"/>
              <a:gd name="connsiteX6" fmla="*/ 0 w 1371599"/>
              <a:gd name="connsiteY6" fmla="*/ 197113 h 4045743"/>
              <a:gd name="connsiteX7" fmla="*/ 32766 w 1371599"/>
              <a:gd name="connsiteY7" fmla="*/ 197113 h 4045743"/>
              <a:gd name="connsiteX8" fmla="*/ 678523 w 1371599"/>
              <a:gd name="connsiteY8" fmla="*/ 197113 h 4045743"/>
              <a:gd name="connsiteX9" fmla="*/ 817959 w 1371599"/>
              <a:gd name="connsiteY9" fmla="*/ 60341 h 4045743"/>
              <a:gd name="connsiteX10" fmla="*/ 817959 w 1371599"/>
              <a:gd name="connsiteY10" fmla="*/ 36205 h 4045743"/>
              <a:gd name="connsiteX11" fmla="*/ 850767 w 1371599"/>
              <a:gd name="connsiteY11" fmla="*/ 0 h 404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1599" h="4045743">
                <a:moveTo>
                  <a:pt x="850767" y="0"/>
                </a:moveTo>
                <a:cubicBezTo>
                  <a:pt x="850767" y="0"/>
                  <a:pt x="850767" y="0"/>
                  <a:pt x="1121435" y="0"/>
                </a:cubicBezTo>
                <a:cubicBezTo>
                  <a:pt x="1256770" y="0"/>
                  <a:pt x="1371599" y="112636"/>
                  <a:pt x="1371599" y="249408"/>
                </a:cubicBezTo>
                <a:cubicBezTo>
                  <a:pt x="1371599" y="249408"/>
                  <a:pt x="1371599" y="249408"/>
                  <a:pt x="1371599" y="3845289"/>
                </a:cubicBezTo>
                <a:lnTo>
                  <a:pt x="1371599" y="4045743"/>
                </a:lnTo>
                <a:lnTo>
                  <a:pt x="0" y="4045743"/>
                </a:lnTo>
                <a:lnTo>
                  <a:pt x="0" y="197113"/>
                </a:lnTo>
                <a:lnTo>
                  <a:pt x="32766" y="197113"/>
                </a:lnTo>
                <a:cubicBezTo>
                  <a:pt x="313304" y="197113"/>
                  <a:pt x="624696" y="197113"/>
                  <a:pt x="678523" y="197113"/>
                </a:cubicBezTo>
                <a:cubicBezTo>
                  <a:pt x="776948" y="197113"/>
                  <a:pt x="817959" y="108613"/>
                  <a:pt x="817959" y="60341"/>
                </a:cubicBezTo>
                <a:cubicBezTo>
                  <a:pt x="817959" y="60341"/>
                  <a:pt x="817959" y="60341"/>
                  <a:pt x="817959" y="36205"/>
                </a:cubicBezTo>
                <a:cubicBezTo>
                  <a:pt x="817959" y="16091"/>
                  <a:pt x="834363" y="0"/>
                  <a:pt x="850767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41E9F2-51F3-4737-8F8F-7D75C39D3E3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608636" y="2021682"/>
            <a:ext cx="2509837" cy="5326062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22A591A8-2DFA-4267-9A82-89E15E8DBFB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096001" y="2810690"/>
            <a:ext cx="1371599" cy="4038602"/>
          </a:xfrm>
          <a:custGeom>
            <a:avLst/>
            <a:gdLst>
              <a:gd name="connsiteX0" fmla="*/ 250164 w 1371599"/>
              <a:gd name="connsiteY0" fmla="*/ 0 h 4038602"/>
              <a:gd name="connsiteX1" fmla="*/ 524933 w 1371599"/>
              <a:gd name="connsiteY1" fmla="*/ 0 h 4038602"/>
              <a:gd name="connsiteX2" fmla="*/ 557742 w 1371599"/>
              <a:gd name="connsiteY2" fmla="*/ 36205 h 4038602"/>
              <a:gd name="connsiteX3" fmla="*/ 557742 w 1371599"/>
              <a:gd name="connsiteY3" fmla="*/ 64363 h 4038602"/>
              <a:gd name="connsiteX4" fmla="*/ 701278 w 1371599"/>
              <a:gd name="connsiteY4" fmla="*/ 197113 h 4038602"/>
              <a:gd name="connsiteX5" fmla="*/ 1243641 w 1371599"/>
              <a:gd name="connsiteY5" fmla="*/ 197113 h 4038602"/>
              <a:gd name="connsiteX6" fmla="*/ 1371599 w 1371599"/>
              <a:gd name="connsiteY6" fmla="*/ 197113 h 4038602"/>
              <a:gd name="connsiteX7" fmla="*/ 1371599 w 1371599"/>
              <a:gd name="connsiteY7" fmla="*/ 4038602 h 4038602"/>
              <a:gd name="connsiteX8" fmla="*/ 0 w 1371599"/>
              <a:gd name="connsiteY8" fmla="*/ 4038602 h 4038602"/>
              <a:gd name="connsiteX9" fmla="*/ 0 w 1371599"/>
              <a:gd name="connsiteY9" fmla="*/ 3901168 h 4038602"/>
              <a:gd name="connsiteX10" fmla="*/ 0 w 1371599"/>
              <a:gd name="connsiteY10" fmla="*/ 249408 h 4038602"/>
              <a:gd name="connsiteX11" fmla="*/ 250164 w 1371599"/>
              <a:gd name="connsiteY11" fmla="*/ 0 h 403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1599" h="403860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29986" y="197113"/>
                  <a:pt x="984250" y="197113"/>
                  <a:pt x="1243641" y="197113"/>
                </a:cubicBezTo>
                <a:lnTo>
                  <a:pt x="1371599" y="197113"/>
                </a:lnTo>
                <a:lnTo>
                  <a:pt x="1371599" y="4038602"/>
                </a:lnTo>
                <a:lnTo>
                  <a:pt x="0" y="4038602"/>
                </a:lnTo>
                <a:lnTo>
                  <a:pt x="0" y="3901168"/>
                </a:lnTo>
                <a:cubicBezTo>
                  <a:pt x="0" y="3193463"/>
                  <a:pt x="0" y="2061134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1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14" grpId="0" animBg="1"/>
      <p:bldP spid="14" grpId="1" animBg="1"/>
      <p:bldP spid="25" grpId="0" animBg="1"/>
      <p:bldP spid="25" grpId="1" animBg="1"/>
    </p:bld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8FA80A9-BCE2-4F55-801E-4668E68BFD8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3035300" y="-1"/>
            <a:ext cx="8137525" cy="400050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" y="0"/>
            <a:ext cx="11176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5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023517" y="42578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9156825" y="42578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090171" y="4257800"/>
            <a:ext cx="2015999" cy="201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5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30" grpId="0" animBg="1"/>
      <p:bldP spid="30" grpId="1" animBg="1"/>
    </p:bld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4441738"/>
            <a:ext cx="4057016" cy="13882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037840" y="0"/>
            <a:ext cx="3058160" cy="34442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344424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33840" y="344424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7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</p:bld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305816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A3C448-7127-4C1F-83F9-532BB7F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946702"/>
            <a:ext cx="611422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288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128000" y="701774"/>
            <a:ext cx="2032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2032000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0" y="0"/>
            <a:ext cx="2032000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0167256" y="0"/>
            <a:ext cx="2024743" cy="31060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142512" y="0"/>
            <a:ext cx="2024743" cy="5696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117769" y="0"/>
            <a:ext cx="2024743" cy="496388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86486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028825" y="3429000"/>
            <a:ext cx="4067176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212147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117985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4823" y="0"/>
            <a:ext cx="4067176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3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4877352"/>
            <a:ext cx="4057016" cy="13882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027238" y="0"/>
            <a:ext cx="3058160" cy="3413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33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7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9175" y="0"/>
            <a:ext cx="5076825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5953" y="558434"/>
            <a:ext cx="4560047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985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6654" y="1125538"/>
            <a:ext cx="1811382" cy="168929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621215" y="4478369"/>
            <a:ext cx="2551610" cy="237963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2179130"/>
            <a:ext cx="1811382" cy="16892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4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946702"/>
            <a:ext cx="611422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275691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051005" y="0"/>
            <a:ext cx="8140995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946702"/>
            <a:ext cx="611422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357910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C4B43A9-69B6-4ABF-8419-3D2002EE44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9175" y="0"/>
            <a:ext cx="5076825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764D54-A742-427B-8CCD-413C0B71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0850" y="946702"/>
            <a:ext cx="438067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895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0600" y="1952170"/>
            <a:ext cx="2024743" cy="490582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3015343" y="1181101"/>
            <a:ext cx="2024743" cy="567689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5040086" y="2728687"/>
            <a:ext cx="2024743" cy="412931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60960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08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129229" y="549274"/>
            <a:ext cx="3043596" cy="402272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B8A838-8474-4258-BDA9-321177FC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5083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14F3153-180A-42A8-87DD-AEA6183E2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85633" y="3429000"/>
            <a:ext cx="3043596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1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2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4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2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8DA4667-09D2-4757-9CB4-C629D240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5023955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26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26213" y="2624344"/>
            <a:ext cx="10146612" cy="1499981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 tIns="0" anchor="ctr" anchorCtr="0"/>
          <a:lstStyle>
            <a:lvl1pPr algn="ctr">
              <a:defRPr sz="9600" b="1" i="0"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06494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027238" y="2805640"/>
            <a:ext cx="8376487" cy="943700"/>
          </a:xfrm>
          <a:custGeom>
            <a:avLst/>
            <a:gdLst/>
            <a:ahLst/>
            <a:cxnLst/>
            <a:rect l="l" t="t" r="r" b="b"/>
            <a:pathLst>
              <a:path w="6924312" h="780097">
                <a:moveTo>
                  <a:pt x="3032236" y="473630"/>
                </a:moveTo>
                <a:lnTo>
                  <a:pt x="3032236" y="596217"/>
                </a:lnTo>
                <a:lnTo>
                  <a:pt x="3190484" y="596217"/>
                </a:lnTo>
                <a:cubicBezTo>
                  <a:pt x="3248435" y="596217"/>
                  <a:pt x="3277410" y="575786"/>
                  <a:pt x="3277410" y="534924"/>
                </a:cubicBezTo>
                <a:cubicBezTo>
                  <a:pt x="3277410" y="494061"/>
                  <a:pt x="3248435" y="473630"/>
                  <a:pt x="3190484" y="473630"/>
                </a:cubicBezTo>
                <a:close/>
                <a:moveTo>
                  <a:pt x="5595452" y="258546"/>
                </a:moveTo>
                <a:lnTo>
                  <a:pt x="5519671" y="454685"/>
                </a:lnTo>
                <a:lnTo>
                  <a:pt x="5671232" y="454685"/>
                </a:lnTo>
                <a:close/>
                <a:moveTo>
                  <a:pt x="3893944" y="202825"/>
                </a:moveTo>
                <a:lnTo>
                  <a:pt x="3893944" y="385591"/>
                </a:lnTo>
                <a:lnTo>
                  <a:pt x="3989784" y="385591"/>
                </a:lnTo>
                <a:cubicBezTo>
                  <a:pt x="4025446" y="385591"/>
                  <a:pt x="4052192" y="377604"/>
                  <a:pt x="4070023" y="361631"/>
                </a:cubicBezTo>
                <a:cubicBezTo>
                  <a:pt x="4087854" y="345657"/>
                  <a:pt x="4096769" y="323183"/>
                  <a:pt x="4096769" y="294208"/>
                </a:cubicBezTo>
                <a:cubicBezTo>
                  <a:pt x="4096769" y="265233"/>
                  <a:pt x="4087854" y="242759"/>
                  <a:pt x="4070023" y="226785"/>
                </a:cubicBezTo>
                <a:cubicBezTo>
                  <a:pt x="4052192" y="210812"/>
                  <a:pt x="4025446" y="202825"/>
                  <a:pt x="3989784" y="202825"/>
                </a:cubicBezTo>
                <a:close/>
                <a:moveTo>
                  <a:pt x="3032236" y="183880"/>
                </a:moveTo>
                <a:lnTo>
                  <a:pt x="3032236" y="299780"/>
                </a:lnTo>
                <a:lnTo>
                  <a:pt x="3154823" y="299780"/>
                </a:lnTo>
                <a:cubicBezTo>
                  <a:pt x="3212030" y="299780"/>
                  <a:pt x="3240634" y="280463"/>
                  <a:pt x="3240634" y="241830"/>
                </a:cubicBezTo>
                <a:cubicBezTo>
                  <a:pt x="3240634" y="203196"/>
                  <a:pt x="3212030" y="183880"/>
                  <a:pt x="3154823" y="183880"/>
                </a:cubicBezTo>
                <a:close/>
                <a:moveTo>
                  <a:pt x="6107440" y="0"/>
                </a:moveTo>
                <a:lnTo>
                  <a:pt x="6365986" y="0"/>
                </a:lnTo>
                <a:lnTo>
                  <a:pt x="6365986" y="283064"/>
                </a:lnTo>
                <a:lnTo>
                  <a:pt x="6622304" y="0"/>
                </a:lnTo>
                <a:lnTo>
                  <a:pt x="6908710" y="0"/>
                </a:lnTo>
                <a:lnTo>
                  <a:pt x="6596672" y="343243"/>
                </a:lnTo>
                <a:lnTo>
                  <a:pt x="6924312" y="780097"/>
                </a:lnTo>
                <a:lnTo>
                  <a:pt x="6620075" y="780097"/>
                </a:lnTo>
                <a:lnTo>
                  <a:pt x="6425050" y="521551"/>
                </a:lnTo>
                <a:lnTo>
                  <a:pt x="6365986" y="587302"/>
                </a:lnTo>
                <a:lnTo>
                  <a:pt x="6365986" y="780097"/>
                </a:lnTo>
                <a:lnTo>
                  <a:pt x="6107440" y="780097"/>
                </a:lnTo>
                <a:close/>
                <a:moveTo>
                  <a:pt x="5468407" y="0"/>
                </a:moveTo>
                <a:lnTo>
                  <a:pt x="5726954" y="0"/>
                </a:lnTo>
                <a:lnTo>
                  <a:pt x="6067968" y="780097"/>
                </a:lnTo>
                <a:lnTo>
                  <a:pt x="5796048" y="780097"/>
                </a:lnTo>
                <a:lnTo>
                  <a:pt x="5743670" y="644137"/>
                </a:lnTo>
                <a:lnTo>
                  <a:pt x="5447233" y="644137"/>
                </a:lnTo>
                <a:lnTo>
                  <a:pt x="5394855" y="780097"/>
                </a:lnTo>
                <a:lnTo>
                  <a:pt x="5127393" y="780097"/>
                </a:lnTo>
                <a:close/>
                <a:moveTo>
                  <a:pt x="4459615" y="0"/>
                </a:moveTo>
                <a:lnTo>
                  <a:pt x="5093722" y="0"/>
                </a:lnTo>
                <a:lnTo>
                  <a:pt x="5093722" y="198367"/>
                </a:lnTo>
                <a:lnTo>
                  <a:pt x="4718161" y="198367"/>
                </a:lnTo>
                <a:lnTo>
                  <a:pt x="4718161" y="289750"/>
                </a:lnTo>
                <a:lnTo>
                  <a:pt x="5048031" y="289750"/>
                </a:lnTo>
                <a:lnTo>
                  <a:pt x="5048031" y="479202"/>
                </a:lnTo>
                <a:lnTo>
                  <a:pt x="4718161" y="479202"/>
                </a:lnTo>
                <a:lnTo>
                  <a:pt x="4718161" y="581730"/>
                </a:lnTo>
                <a:lnTo>
                  <a:pt x="5108210" y="581730"/>
                </a:lnTo>
                <a:lnTo>
                  <a:pt x="5108210" y="780097"/>
                </a:lnTo>
                <a:lnTo>
                  <a:pt x="4459615" y="780097"/>
                </a:lnTo>
                <a:close/>
                <a:moveTo>
                  <a:pt x="3630939" y="0"/>
                </a:moveTo>
                <a:lnTo>
                  <a:pt x="4006500" y="0"/>
                </a:lnTo>
                <a:cubicBezTo>
                  <a:pt x="4078567" y="0"/>
                  <a:pt x="4141346" y="11887"/>
                  <a:pt x="4194839" y="35661"/>
                </a:cubicBezTo>
                <a:cubicBezTo>
                  <a:pt x="4248331" y="59436"/>
                  <a:pt x="4289565" y="93611"/>
                  <a:pt x="4318540" y="138188"/>
                </a:cubicBezTo>
                <a:cubicBezTo>
                  <a:pt x="4347515" y="182765"/>
                  <a:pt x="4362002" y="234772"/>
                  <a:pt x="4362002" y="294208"/>
                </a:cubicBezTo>
                <a:cubicBezTo>
                  <a:pt x="4362002" y="349929"/>
                  <a:pt x="4349372" y="398592"/>
                  <a:pt x="4324112" y="440198"/>
                </a:cubicBezTo>
                <a:cubicBezTo>
                  <a:pt x="4298851" y="481803"/>
                  <a:pt x="4262447" y="514864"/>
                  <a:pt x="4214898" y="539381"/>
                </a:cubicBezTo>
                <a:lnTo>
                  <a:pt x="4378719" y="780097"/>
                </a:lnTo>
                <a:lnTo>
                  <a:pt x="4097883" y="780097"/>
                </a:lnTo>
                <a:lnTo>
                  <a:pt x="3965267" y="583958"/>
                </a:lnTo>
                <a:lnTo>
                  <a:pt x="3893944" y="583958"/>
                </a:lnTo>
                <a:lnTo>
                  <a:pt x="3893944" y="780097"/>
                </a:lnTo>
                <a:lnTo>
                  <a:pt x="3630939" y="780097"/>
                </a:lnTo>
                <a:close/>
                <a:moveTo>
                  <a:pt x="2773689" y="0"/>
                </a:moveTo>
                <a:lnTo>
                  <a:pt x="3190484" y="0"/>
                </a:lnTo>
                <a:cubicBezTo>
                  <a:pt x="3294497" y="0"/>
                  <a:pt x="3373064" y="18573"/>
                  <a:pt x="3426186" y="55721"/>
                </a:cubicBezTo>
                <a:cubicBezTo>
                  <a:pt x="3479306" y="92868"/>
                  <a:pt x="3505867" y="142275"/>
                  <a:pt x="3505867" y="203939"/>
                </a:cubicBezTo>
                <a:cubicBezTo>
                  <a:pt x="3505867" y="240344"/>
                  <a:pt x="3496765" y="273034"/>
                  <a:pt x="3478563" y="302009"/>
                </a:cubicBezTo>
                <a:cubicBezTo>
                  <a:pt x="3460361" y="330984"/>
                  <a:pt x="3433429" y="354387"/>
                  <a:pt x="3397767" y="372218"/>
                </a:cubicBezTo>
                <a:cubicBezTo>
                  <a:pt x="3443830" y="389306"/>
                  <a:pt x="3479492" y="414194"/>
                  <a:pt x="3504752" y="446884"/>
                </a:cubicBezTo>
                <a:cubicBezTo>
                  <a:pt x="3530012" y="479574"/>
                  <a:pt x="3542643" y="518950"/>
                  <a:pt x="3542643" y="565013"/>
                </a:cubicBezTo>
                <a:cubicBezTo>
                  <a:pt x="3542643" y="633365"/>
                  <a:pt x="3514410" y="686300"/>
                  <a:pt x="3457946" y="723819"/>
                </a:cubicBezTo>
                <a:cubicBezTo>
                  <a:pt x="3401482" y="761338"/>
                  <a:pt x="3319758" y="780097"/>
                  <a:pt x="3212773" y="780097"/>
                </a:cubicBezTo>
                <a:lnTo>
                  <a:pt x="2773689" y="780097"/>
                </a:lnTo>
                <a:close/>
                <a:moveTo>
                  <a:pt x="1687840" y="0"/>
                </a:moveTo>
                <a:lnTo>
                  <a:pt x="2321948" y="0"/>
                </a:lnTo>
                <a:lnTo>
                  <a:pt x="2321948" y="198367"/>
                </a:lnTo>
                <a:lnTo>
                  <a:pt x="1946386" y="198367"/>
                </a:lnTo>
                <a:lnTo>
                  <a:pt x="1946386" y="289750"/>
                </a:lnTo>
                <a:lnTo>
                  <a:pt x="2276256" y="289750"/>
                </a:lnTo>
                <a:lnTo>
                  <a:pt x="2276256" y="479202"/>
                </a:lnTo>
                <a:lnTo>
                  <a:pt x="1946386" y="479202"/>
                </a:lnTo>
                <a:lnTo>
                  <a:pt x="1946386" y="581730"/>
                </a:lnTo>
                <a:lnTo>
                  <a:pt x="2336435" y="581730"/>
                </a:lnTo>
                <a:lnTo>
                  <a:pt x="2336435" y="780097"/>
                </a:lnTo>
                <a:lnTo>
                  <a:pt x="1687840" y="780097"/>
                </a:lnTo>
                <a:close/>
                <a:moveTo>
                  <a:pt x="792490" y="0"/>
                </a:moveTo>
                <a:lnTo>
                  <a:pt x="1055494" y="0"/>
                </a:lnTo>
                <a:lnTo>
                  <a:pt x="1055494" y="276377"/>
                </a:lnTo>
                <a:lnTo>
                  <a:pt x="1298439" y="276377"/>
                </a:lnTo>
                <a:lnTo>
                  <a:pt x="1298439" y="0"/>
                </a:lnTo>
                <a:lnTo>
                  <a:pt x="1561443" y="0"/>
                </a:lnTo>
                <a:lnTo>
                  <a:pt x="1561443" y="780097"/>
                </a:lnTo>
                <a:lnTo>
                  <a:pt x="1298439" y="780097"/>
                </a:lnTo>
                <a:lnTo>
                  <a:pt x="1298439" y="492576"/>
                </a:lnTo>
                <a:lnTo>
                  <a:pt x="1055494" y="492576"/>
                </a:lnTo>
                <a:lnTo>
                  <a:pt x="1055494" y="780097"/>
                </a:lnTo>
                <a:lnTo>
                  <a:pt x="792490" y="780097"/>
                </a:lnTo>
                <a:close/>
                <a:moveTo>
                  <a:pt x="0" y="0"/>
                </a:moveTo>
                <a:lnTo>
                  <a:pt x="719919" y="0"/>
                </a:lnTo>
                <a:lnTo>
                  <a:pt x="719919" y="203939"/>
                </a:lnTo>
                <a:lnTo>
                  <a:pt x="491461" y="203939"/>
                </a:lnTo>
                <a:lnTo>
                  <a:pt x="491461" y="780097"/>
                </a:lnTo>
                <a:lnTo>
                  <a:pt x="228457" y="780097"/>
                </a:lnTo>
                <a:lnTo>
                  <a:pt x="228457" y="203939"/>
                </a:lnTo>
                <a:lnTo>
                  <a:pt x="0" y="203939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4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CB8A838-8474-4258-BDA9-321177FC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5083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274874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028823" y="2426287"/>
            <a:ext cx="2196553" cy="38475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344640" y="2426287"/>
            <a:ext cx="2196553" cy="38475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658870" y="2426287"/>
            <a:ext cx="2196553" cy="38475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976272" y="2426287"/>
            <a:ext cx="2196553" cy="38475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2179155"/>
            <a:ext cx="10153650" cy="1249845"/>
          </a:xfrm>
        </p:spPr>
        <p:txBody>
          <a:bodyPr/>
          <a:lstStyle>
            <a:lvl1pPr>
              <a:defRPr sz="8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608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07DB787-0FBB-4D41-B22E-F21A64B22B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00981" y="2353689"/>
            <a:ext cx="7390038" cy="1617419"/>
          </a:xfrm>
          <a:custGeom>
            <a:avLst/>
            <a:gdLst/>
            <a:ahLst/>
            <a:cxnLst/>
            <a:rect l="l" t="t" r="r" b="b"/>
            <a:pathLst>
              <a:path w="5434278" h="1189372">
                <a:moveTo>
                  <a:pt x="4403533" y="605551"/>
                </a:moveTo>
                <a:cubicBezTo>
                  <a:pt x="4356213" y="645861"/>
                  <a:pt x="4305388" y="703697"/>
                  <a:pt x="4268583" y="770296"/>
                </a:cubicBezTo>
                <a:cubicBezTo>
                  <a:pt x="4194973" y="903493"/>
                  <a:pt x="4168685" y="1064732"/>
                  <a:pt x="4214252" y="1103290"/>
                </a:cubicBezTo>
                <a:cubicBezTo>
                  <a:pt x="4263325" y="1143599"/>
                  <a:pt x="4370234" y="1082258"/>
                  <a:pt x="4456111" y="921019"/>
                </a:cubicBezTo>
                <a:cubicBezTo>
                  <a:pt x="4482400" y="871946"/>
                  <a:pt x="4503431" y="822874"/>
                  <a:pt x="4517452" y="780811"/>
                </a:cubicBezTo>
                <a:cubicBezTo>
                  <a:pt x="4505184" y="775553"/>
                  <a:pt x="4494669" y="768543"/>
                  <a:pt x="4484153" y="759780"/>
                </a:cubicBezTo>
                <a:cubicBezTo>
                  <a:pt x="4447348" y="731738"/>
                  <a:pt x="4405286" y="670397"/>
                  <a:pt x="4403533" y="605551"/>
                </a:cubicBezTo>
                <a:close/>
                <a:moveTo>
                  <a:pt x="4517452" y="566337"/>
                </a:moveTo>
                <a:cubicBezTo>
                  <a:pt x="4506499" y="568308"/>
                  <a:pt x="4495545" y="583644"/>
                  <a:pt x="4491163" y="609056"/>
                </a:cubicBezTo>
                <a:cubicBezTo>
                  <a:pt x="4482400" y="656377"/>
                  <a:pt x="4501679" y="707202"/>
                  <a:pt x="4529720" y="733491"/>
                </a:cubicBezTo>
                <a:cubicBezTo>
                  <a:pt x="4543741" y="679160"/>
                  <a:pt x="4548999" y="635345"/>
                  <a:pt x="4543741" y="603799"/>
                </a:cubicBezTo>
                <a:cubicBezTo>
                  <a:pt x="4539359" y="575757"/>
                  <a:pt x="4528406" y="564365"/>
                  <a:pt x="4517452" y="566337"/>
                </a:cubicBezTo>
                <a:close/>
                <a:moveTo>
                  <a:pt x="1628558" y="552973"/>
                </a:moveTo>
                <a:cubicBezTo>
                  <a:pt x="1572475" y="547715"/>
                  <a:pt x="1444535" y="661634"/>
                  <a:pt x="1348142" y="817616"/>
                </a:cubicBezTo>
                <a:cubicBezTo>
                  <a:pt x="1255254" y="968340"/>
                  <a:pt x="1232470" y="1122568"/>
                  <a:pt x="1300822" y="1124321"/>
                </a:cubicBezTo>
                <a:cubicBezTo>
                  <a:pt x="1372678" y="1126073"/>
                  <a:pt x="1463813" y="1013907"/>
                  <a:pt x="1553196" y="859678"/>
                </a:cubicBezTo>
                <a:cubicBezTo>
                  <a:pt x="1663610" y="666892"/>
                  <a:pt x="1679383" y="558231"/>
                  <a:pt x="1628558" y="552973"/>
                </a:cubicBezTo>
                <a:close/>
                <a:moveTo>
                  <a:pt x="4461372" y="473719"/>
                </a:moveTo>
                <a:cubicBezTo>
                  <a:pt x="4503952" y="475037"/>
                  <a:pt x="4530597" y="492289"/>
                  <a:pt x="4561267" y="533695"/>
                </a:cubicBezTo>
                <a:cubicBezTo>
                  <a:pt x="4601577" y="588025"/>
                  <a:pt x="4654155" y="600293"/>
                  <a:pt x="4643639" y="726481"/>
                </a:cubicBezTo>
                <a:cubicBezTo>
                  <a:pt x="4641887" y="740501"/>
                  <a:pt x="4641887" y="752770"/>
                  <a:pt x="4640134" y="766790"/>
                </a:cubicBezTo>
                <a:cubicBezTo>
                  <a:pt x="4650650" y="766790"/>
                  <a:pt x="4661165" y="763285"/>
                  <a:pt x="4675186" y="763285"/>
                </a:cubicBezTo>
                <a:cubicBezTo>
                  <a:pt x="4687454" y="763285"/>
                  <a:pt x="4687454" y="772048"/>
                  <a:pt x="4680444" y="780811"/>
                </a:cubicBezTo>
                <a:cubicBezTo>
                  <a:pt x="4668176" y="794832"/>
                  <a:pt x="4650650" y="801842"/>
                  <a:pt x="4633123" y="803595"/>
                </a:cubicBezTo>
                <a:cubicBezTo>
                  <a:pt x="4596319" y="952566"/>
                  <a:pt x="4485905" y="1129579"/>
                  <a:pt x="4356213" y="1173394"/>
                </a:cubicBezTo>
                <a:cubicBezTo>
                  <a:pt x="4293119" y="1194425"/>
                  <a:pt x="4205489" y="1187414"/>
                  <a:pt x="4135385" y="1096279"/>
                </a:cubicBezTo>
                <a:cubicBezTo>
                  <a:pt x="4058271" y="994628"/>
                  <a:pt x="4084560" y="842152"/>
                  <a:pt x="4163427" y="701944"/>
                </a:cubicBezTo>
                <a:cubicBezTo>
                  <a:pt x="4230026" y="582767"/>
                  <a:pt x="4336935" y="481117"/>
                  <a:pt x="4442090" y="474106"/>
                </a:cubicBezTo>
                <a:cubicBezTo>
                  <a:pt x="4448882" y="473668"/>
                  <a:pt x="4455290" y="473531"/>
                  <a:pt x="4461372" y="473719"/>
                </a:cubicBezTo>
                <a:close/>
                <a:moveTo>
                  <a:pt x="5295138" y="458004"/>
                </a:moveTo>
                <a:cubicBezTo>
                  <a:pt x="5300273" y="458661"/>
                  <a:pt x="5305284" y="462276"/>
                  <a:pt x="5310542" y="468848"/>
                </a:cubicBezTo>
                <a:cubicBezTo>
                  <a:pt x="5336830" y="500395"/>
                  <a:pt x="5350851" y="577510"/>
                  <a:pt x="5308789" y="665140"/>
                </a:cubicBezTo>
                <a:cubicBezTo>
                  <a:pt x="5270232" y="744007"/>
                  <a:pt x="5182602" y="875452"/>
                  <a:pt x="5142292" y="964834"/>
                </a:cubicBezTo>
                <a:cubicBezTo>
                  <a:pt x="5096725" y="1064732"/>
                  <a:pt x="5103735" y="1138342"/>
                  <a:pt x="5166828" y="1134837"/>
                </a:cubicBezTo>
                <a:cubicBezTo>
                  <a:pt x="5240437" y="1131331"/>
                  <a:pt x="5329820" y="1015660"/>
                  <a:pt x="5398172" y="892978"/>
                </a:cubicBezTo>
                <a:cubicBezTo>
                  <a:pt x="5406935" y="877204"/>
                  <a:pt x="5422708" y="875452"/>
                  <a:pt x="5429718" y="891225"/>
                </a:cubicBezTo>
                <a:cubicBezTo>
                  <a:pt x="5436729" y="905246"/>
                  <a:pt x="5438482" y="952566"/>
                  <a:pt x="5413945" y="1001639"/>
                </a:cubicBezTo>
                <a:cubicBezTo>
                  <a:pt x="5363119" y="1099784"/>
                  <a:pt x="5254459" y="1189167"/>
                  <a:pt x="5151055" y="1189167"/>
                </a:cubicBezTo>
                <a:cubicBezTo>
                  <a:pt x="5037136" y="1189167"/>
                  <a:pt x="4991568" y="1117310"/>
                  <a:pt x="5005590" y="1015660"/>
                </a:cubicBezTo>
                <a:cubicBezTo>
                  <a:pt x="4944249" y="1098032"/>
                  <a:pt x="4851361" y="1187414"/>
                  <a:pt x="4753215" y="1180404"/>
                </a:cubicBezTo>
                <a:cubicBezTo>
                  <a:pt x="4628780" y="1171641"/>
                  <a:pt x="4625275" y="1041949"/>
                  <a:pt x="4663832" y="926277"/>
                </a:cubicBezTo>
                <a:cubicBezTo>
                  <a:pt x="4702390" y="810605"/>
                  <a:pt x="4791772" y="638851"/>
                  <a:pt x="4905691" y="479364"/>
                </a:cubicBezTo>
                <a:cubicBezTo>
                  <a:pt x="4919712" y="460085"/>
                  <a:pt x="4937238" y="461838"/>
                  <a:pt x="4951259" y="477611"/>
                </a:cubicBezTo>
                <a:cubicBezTo>
                  <a:pt x="4989816" y="535447"/>
                  <a:pt x="4981053" y="614314"/>
                  <a:pt x="4917960" y="714212"/>
                </a:cubicBezTo>
                <a:cubicBezTo>
                  <a:pt x="4853114" y="817616"/>
                  <a:pt x="4818061" y="887720"/>
                  <a:pt x="4781256" y="971845"/>
                </a:cubicBezTo>
                <a:cubicBezTo>
                  <a:pt x="4744452" y="1057722"/>
                  <a:pt x="4749710" y="1120816"/>
                  <a:pt x="4790020" y="1124321"/>
                </a:cubicBezTo>
                <a:cubicBezTo>
                  <a:pt x="4858371" y="1129579"/>
                  <a:pt x="4954764" y="1006897"/>
                  <a:pt x="5049404" y="854421"/>
                </a:cubicBezTo>
                <a:cubicBezTo>
                  <a:pt x="5159818" y="675655"/>
                  <a:pt x="5210643" y="554726"/>
                  <a:pt x="5266726" y="479364"/>
                </a:cubicBezTo>
                <a:cubicBezTo>
                  <a:pt x="5277680" y="464029"/>
                  <a:pt x="5286580" y="456909"/>
                  <a:pt x="5295138" y="458004"/>
                </a:cubicBezTo>
                <a:close/>
                <a:moveTo>
                  <a:pt x="661733" y="78019"/>
                </a:moveTo>
                <a:cubicBezTo>
                  <a:pt x="735342" y="79771"/>
                  <a:pt x="801940" y="99050"/>
                  <a:pt x="828229" y="167401"/>
                </a:cubicBezTo>
                <a:cubicBezTo>
                  <a:pt x="833487" y="181422"/>
                  <a:pt x="829982" y="195443"/>
                  <a:pt x="807198" y="193690"/>
                </a:cubicBezTo>
                <a:cubicBezTo>
                  <a:pt x="721321" y="184927"/>
                  <a:pt x="610907" y="202453"/>
                  <a:pt x="509256" y="219979"/>
                </a:cubicBezTo>
                <a:cubicBezTo>
                  <a:pt x="511009" y="262041"/>
                  <a:pt x="498740" y="319877"/>
                  <a:pt x="451420" y="405755"/>
                </a:cubicBezTo>
                <a:cubicBezTo>
                  <a:pt x="346264" y="596788"/>
                  <a:pt x="197293" y="842152"/>
                  <a:pt x="60590" y="1162878"/>
                </a:cubicBezTo>
                <a:cubicBezTo>
                  <a:pt x="53580" y="1180404"/>
                  <a:pt x="44817" y="1180404"/>
                  <a:pt x="32549" y="1168136"/>
                </a:cubicBezTo>
                <a:cubicBezTo>
                  <a:pt x="8012" y="1145352"/>
                  <a:pt x="-13019" y="1092774"/>
                  <a:pt x="9765" y="1008649"/>
                </a:cubicBezTo>
                <a:cubicBezTo>
                  <a:pt x="50075" y="864936"/>
                  <a:pt x="239356" y="484622"/>
                  <a:pt x="402348" y="237505"/>
                </a:cubicBezTo>
                <a:cubicBezTo>
                  <a:pt x="362038" y="244516"/>
                  <a:pt x="326986" y="248021"/>
                  <a:pt x="295439" y="249773"/>
                </a:cubicBezTo>
                <a:cubicBezTo>
                  <a:pt x="190283" y="253279"/>
                  <a:pt x="114921" y="214721"/>
                  <a:pt x="95643" y="149875"/>
                </a:cubicBezTo>
                <a:cubicBezTo>
                  <a:pt x="90385" y="134102"/>
                  <a:pt x="97395" y="125339"/>
                  <a:pt x="114921" y="127091"/>
                </a:cubicBezTo>
                <a:cubicBezTo>
                  <a:pt x="270903" y="139359"/>
                  <a:pt x="561834" y="74513"/>
                  <a:pt x="661733" y="78019"/>
                </a:cubicBezTo>
                <a:close/>
                <a:moveTo>
                  <a:pt x="4443448" y="75787"/>
                </a:moveTo>
                <a:cubicBezTo>
                  <a:pt x="4452211" y="75171"/>
                  <a:pt x="4458235" y="81743"/>
                  <a:pt x="4461521" y="93792"/>
                </a:cubicBezTo>
                <a:cubicBezTo>
                  <a:pt x="4475542" y="144617"/>
                  <a:pt x="4458016" y="221732"/>
                  <a:pt x="4354613" y="323383"/>
                </a:cubicBezTo>
                <a:cubicBezTo>
                  <a:pt x="4228425" y="446065"/>
                  <a:pt x="4077702" y="579262"/>
                  <a:pt x="3862132" y="812358"/>
                </a:cubicBezTo>
                <a:cubicBezTo>
                  <a:pt x="3788523" y="943803"/>
                  <a:pt x="3732439" y="1069990"/>
                  <a:pt x="3695635" y="1175146"/>
                </a:cubicBezTo>
                <a:cubicBezTo>
                  <a:pt x="3688625" y="1192672"/>
                  <a:pt x="3676356" y="1192672"/>
                  <a:pt x="3662336" y="1180404"/>
                </a:cubicBezTo>
                <a:cubicBezTo>
                  <a:pt x="3636047" y="1157620"/>
                  <a:pt x="3618521" y="1096279"/>
                  <a:pt x="3644810" y="1005144"/>
                </a:cubicBezTo>
                <a:cubicBezTo>
                  <a:pt x="3664088" y="942050"/>
                  <a:pt x="3704398" y="849163"/>
                  <a:pt x="3753471" y="751017"/>
                </a:cubicBezTo>
                <a:cubicBezTo>
                  <a:pt x="3756976" y="537200"/>
                  <a:pt x="3770997" y="269052"/>
                  <a:pt x="3804296" y="102555"/>
                </a:cubicBezTo>
                <a:cubicBezTo>
                  <a:pt x="3809554" y="74513"/>
                  <a:pt x="3825327" y="72761"/>
                  <a:pt x="3841101" y="83276"/>
                </a:cubicBezTo>
                <a:cubicBezTo>
                  <a:pt x="3883163" y="109565"/>
                  <a:pt x="3909452" y="160391"/>
                  <a:pt x="3902442" y="286578"/>
                </a:cubicBezTo>
                <a:cubicBezTo>
                  <a:pt x="3897184" y="384724"/>
                  <a:pt x="3883163" y="498643"/>
                  <a:pt x="3876153" y="630087"/>
                </a:cubicBezTo>
                <a:cubicBezTo>
                  <a:pt x="4039145" y="449570"/>
                  <a:pt x="4286261" y="207711"/>
                  <a:pt x="4424717" y="85029"/>
                </a:cubicBezTo>
                <a:cubicBezTo>
                  <a:pt x="4431946" y="79114"/>
                  <a:pt x="4438190" y="76156"/>
                  <a:pt x="4443448" y="75787"/>
                </a:cubicBezTo>
                <a:close/>
                <a:moveTo>
                  <a:pt x="1038808" y="28"/>
                </a:moveTo>
                <a:cubicBezTo>
                  <a:pt x="1046257" y="466"/>
                  <a:pt x="1052829" y="6162"/>
                  <a:pt x="1057210" y="16677"/>
                </a:cubicBezTo>
                <a:cubicBezTo>
                  <a:pt x="1079994" y="67503"/>
                  <a:pt x="1074736" y="155133"/>
                  <a:pt x="1008137" y="265547"/>
                </a:cubicBezTo>
                <a:cubicBezTo>
                  <a:pt x="966076" y="335651"/>
                  <a:pt x="873187" y="477611"/>
                  <a:pt x="797825" y="595036"/>
                </a:cubicBezTo>
                <a:cubicBezTo>
                  <a:pt x="869682" y="524932"/>
                  <a:pt x="960817" y="467096"/>
                  <a:pt x="1008137" y="472354"/>
                </a:cubicBezTo>
                <a:cubicBezTo>
                  <a:pt x="1067726" y="479364"/>
                  <a:pt x="1122056" y="566994"/>
                  <a:pt x="1076489" y="656377"/>
                </a:cubicBezTo>
                <a:cubicBezTo>
                  <a:pt x="1037932" y="733491"/>
                  <a:pt x="953807" y="861431"/>
                  <a:pt x="913497" y="952566"/>
                </a:cubicBezTo>
                <a:cubicBezTo>
                  <a:pt x="869682" y="1054217"/>
                  <a:pt x="878445" y="1136589"/>
                  <a:pt x="943291" y="1133084"/>
                </a:cubicBezTo>
                <a:cubicBezTo>
                  <a:pt x="1006166" y="1130017"/>
                  <a:pt x="1087826" y="1033021"/>
                  <a:pt x="1143656" y="933678"/>
                </a:cubicBezTo>
                <a:lnTo>
                  <a:pt x="1150549" y="920505"/>
                </a:lnTo>
                <a:lnTo>
                  <a:pt x="1154371" y="904890"/>
                </a:lnTo>
                <a:cubicBezTo>
                  <a:pt x="1169158" y="854201"/>
                  <a:pt x="1194351" y="800528"/>
                  <a:pt x="1230717" y="747512"/>
                </a:cubicBezTo>
                <a:cubicBezTo>
                  <a:pt x="1372678" y="540705"/>
                  <a:pt x="1511134" y="461838"/>
                  <a:pt x="1598764" y="461838"/>
                </a:cubicBezTo>
                <a:cubicBezTo>
                  <a:pt x="1674126" y="461838"/>
                  <a:pt x="1709177" y="519674"/>
                  <a:pt x="1705672" y="588025"/>
                </a:cubicBezTo>
                <a:cubicBezTo>
                  <a:pt x="1728456" y="545963"/>
                  <a:pt x="1749487" y="509158"/>
                  <a:pt x="1768766" y="481117"/>
                </a:cubicBezTo>
                <a:cubicBezTo>
                  <a:pt x="1784539" y="458333"/>
                  <a:pt x="1798560" y="454828"/>
                  <a:pt x="1810828" y="470601"/>
                </a:cubicBezTo>
                <a:cubicBezTo>
                  <a:pt x="1837117" y="502148"/>
                  <a:pt x="1851138" y="577510"/>
                  <a:pt x="1809075" y="665140"/>
                </a:cubicBezTo>
                <a:cubicBezTo>
                  <a:pt x="1770519" y="744007"/>
                  <a:pt x="1682888" y="875452"/>
                  <a:pt x="1640826" y="968340"/>
                </a:cubicBezTo>
                <a:cubicBezTo>
                  <a:pt x="1597011" y="1066485"/>
                  <a:pt x="1595258" y="1141847"/>
                  <a:pt x="1654847" y="1138342"/>
                </a:cubicBezTo>
                <a:cubicBezTo>
                  <a:pt x="1690775" y="1136589"/>
                  <a:pt x="1732838" y="1105918"/>
                  <a:pt x="1773586" y="1060570"/>
                </a:cubicBezTo>
                <a:lnTo>
                  <a:pt x="1800804" y="1027634"/>
                </a:lnTo>
                <a:lnTo>
                  <a:pt x="1801407" y="1024354"/>
                </a:lnTo>
                <a:cubicBezTo>
                  <a:pt x="1803735" y="1014318"/>
                  <a:pt x="1806637" y="1003830"/>
                  <a:pt x="1810142" y="992876"/>
                </a:cubicBezTo>
                <a:cubicBezTo>
                  <a:pt x="1845195" y="882462"/>
                  <a:pt x="1980145" y="638851"/>
                  <a:pt x="2090558" y="475859"/>
                </a:cubicBezTo>
                <a:cubicBezTo>
                  <a:pt x="2102827" y="456580"/>
                  <a:pt x="2116847" y="458333"/>
                  <a:pt x="2127363" y="475859"/>
                </a:cubicBezTo>
                <a:cubicBezTo>
                  <a:pt x="2153652" y="519674"/>
                  <a:pt x="2151899" y="579262"/>
                  <a:pt x="2132621" y="642356"/>
                </a:cubicBezTo>
                <a:cubicBezTo>
                  <a:pt x="2211488" y="558231"/>
                  <a:pt x="2330665" y="461838"/>
                  <a:pt x="2388501" y="470601"/>
                </a:cubicBezTo>
                <a:cubicBezTo>
                  <a:pt x="2446336" y="479364"/>
                  <a:pt x="2500667" y="565241"/>
                  <a:pt x="2456852" y="656377"/>
                </a:cubicBezTo>
                <a:cubicBezTo>
                  <a:pt x="2420047" y="733491"/>
                  <a:pt x="2334170" y="863183"/>
                  <a:pt x="2293860" y="954319"/>
                </a:cubicBezTo>
                <a:cubicBezTo>
                  <a:pt x="2248292" y="1055969"/>
                  <a:pt x="2258808" y="1138342"/>
                  <a:pt x="2321902" y="1134837"/>
                </a:cubicBezTo>
                <a:cubicBezTo>
                  <a:pt x="2384776" y="1131769"/>
                  <a:pt x="2458385" y="1042825"/>
                  <a:pt x="2520421" y="938449"/>
                </a:cubicBezTo>
                <a:lnTo>
                  <a:pt x="2539247" y="905287"/>
                </a:lnTo>
                <a:lnTo>
                  <a:pt x="2545215" y="890506"/>
                </a:lnTo>
                <a:cubicBezTo>
                  <a:pt x="2635909" y="670397"/>
                  <a:pt x="2875713" y="205739"/>
                  <a:pt x="3012197" y="20183"/>
                </a:cubicBezTo>
                <a:cubicBezTo>
                  <a:pt x="3027971" y="-848"/>
                  <a:pt x="3045497" y="-2601"/>
                  <a:pt x="3056012" y="18430"/>
                </a:cubicBezTo>
                <a:cubicBezTo>
                  <a:pt x="3082301" y="71008"/>
                  <a:pt x="3078796" y="141112"/>
                  <a:pt x="3005187" y="269052"/>
                </a:cubicBezTo>
                <a:cubicBezTo>
                  <a:pt x="2963124" y="340908"/>
                  <a:pt x="2894773" y="463591"/>
                  <a:pt x="2847453" y="549468"/>
                </a:cubicBezTo>
                <a:cubicBezTo>
                  <a:pt x="2903536" y="495137"/>
                  <a:pt x="2957867" y="465343"/>
                  <a:pt x="3003435" y="449570"/>
                </a:cubicBezTo>
                <a:cubicBezTo>
                  <a:pt x="3070033" y="426786"/>
                  <a:pt x="3112095" y="453075"/>
                  <a:pt x="3147147" y="526684"/>
                </a:cubicBezTo>
                <a:cubicBezTo>
                  <a:pt x="3180447" y="595036"/>
                  <a:pt x="3175189" y="668645"/>
                  <a:pt x="3110343" y="731738"/>
                </a:cubicBezTo>
                <a:cubicBezTo>
                  <a:pt x="3050754" y="789574"/>
                  <a:pt x="2977145" y="840400"/>
                  <a:pt x="2866731" y="873699"/>
                </a:cubicBezTo>
                <a:cubicBezTo>
                  <a:pt x="2873742" y="1017412"/>
                  <a:pt x="2922814" y="1117310"/>
                  <a:pt x="2989413" y="1124321"/>
                </a:cubicBezTo>
                <a:cubicBezTo>
                  <a:pt x="3061270" y="1131331"/>
                  <a:pt x="3157663" y="996381"/>
                  <a:pt x="3210241" y="887720"/>
                </a:cubicBezTo>
                <a:cubicBezTo>
                  <a:pt x="3220757" y="866689"/>
                  <a:pt x="3236530" y="864936"/>
                  <a:pt x="3245293" y="885967"/>
                </a:cubicBezTo>
                <a:cubicBezTo>
                  <a:pt x="3254056" y="906998"/>
                  <a:pt x="3250551" y="949061"/>
                  <a:pt x="3224262" y="992876"/>
                </a:cubicBezTo>
                <a:cubicBezTo>
                  <a:pt x="3182200" y="1066485"/>
                  <a:pt x="3101580" y="1178651"/>
                  <a:pt x="2963124" y="1176899"/>
                </a:cubicBezTo>
                <a:cubicBezTo>
                  <a:pt x="2840443" y="1175146"/>
                  <a:pt x="2737039" y="1075248"/>
                  <a:pt x="2740544" y="838647"/>
                </a:cubicBezTo>
                <a:cubicBezTo>
                  <a:pt x="2740544" y="807100"/>
                  <a:pt x="2744049" y="801842"/>
                  <a:pt x="2777349" y="791327"/>
                </a:cubicBezTo>
                <a:cubicBezTo>
                  <a:pt x="2994671" y="719470"/>
                  <a:pt x="3110343" y="566994"/>
                  <a:pt x="3084054" y="521426"/>
                </a:cubicBezTo>
                <a:cubicBezTo>
                  <a:pt x="3064776" y="489880"/>
                  <a:pt x="2987661" y="509158"/>
                  <a:pt x="2894773" y="581015"/>
                </a:cubicBezTo>
                <a:cubicBezTo>
                  <a:pt x="2763328" y="680913"/>
                  <a:pt x="2684461" y="835142"/>
                  <a:pt x="2549511" y="1157620"/>
                </a:cubicBezTo>
                <a:cubicBezTo>
                  <a:pt x="2544254" y="1171641"/>
                  <a:pt x="2530232" y="1175146"/>
                  <a:pt x="2517964" y="1161125"/>
                </a:cubicBezTo>
                <a:cubicBezTo>
                  <a:pt x="2504820" y="1146228"/>
                  <a:pt x="2496057" y="1124759"/>
                  <a:pt x="2494742" y="1093650"/>
                </a:cubicBezTo>
                <a:lnTo>
                  <a:pt x="2494756" y="1092870"/>
                </a:lnTo>
                <a:lnTo>
                  <a:pt x="2484192" y="1104104"/>
                </a:lnTo>
                <a:cubicBezTo>
                  <a:pt x="2431357" y="1154252"/>
                  <a:pt x="2364402" y="1189167"/>
                  <a:pt x="2300870" y="1189167"/>
                </a:cubicBezTo>
                <a:cubicBezTo>
                  <a:pt x="2151899" y="1189167"/>
                  <a:pt x="2116847" y="1080506"/>
                  <a:pt x="2167673" y="928030"/>
                </a:cubicBezTo>
                <a:cubicBezTo>
                  <a:pt x="2225509" y="756275"/>
                  <a:pt x="2379737" y="570499"/>
                  <a:pt x="2348190" y="556478"/>
                </a:cubicBezTo>
                <a:cubicBezTo>
                  <a:pt x="2330665" y="549468"/>
                  <a:pt x="2229014" y="598541"/>
                  <a:pt x="2116847" y="721223"/>
                </a:cubicBezTo>
                <a:cubicBezTo>
                  <a:pt x="2013444" y="833389"/>
                  <a:pt x="1936330" y="1001639"/>
                  <a:pt x="1860968" y="1166383"/>
                </a:cubicBezTo>
                <a:cubicBezTo>
                  <a:pt x="1853958" y="1182157"/>
                  <a:pt x="1843442" y="1189167"/>
                  <a:pt x="1827669" y="1173394"/>
                </a:cubicBezTo>
                <a:cubicBezTo>
                  <a:pt x="1818906" y="1164631"/>
                  <a:pt x="1811676" y="1154444"/>
                  <a:pt x="1806199" y="1142723"/>
                </a:cubicBezTo>
                <a:lnTo>
                  <a:pt x="1799589" y="1124696"/>
                </a:lnTo>
                <a:lnTo>
                  <a:pt x="1789578" y="1133522"/>
                </a:lnTo>
                <a:cubicBezTo>
                  <a:pt x="1744229" y="1169012"/>
                  <a:pt x="1692528" y="1191796"/>
                  <a:pt x="1644331" y="1189167"/>
                </a:cubicBezTo>
                <a:cubicBezTo>
                  <a:pt x="1549691" y="1183909"/>
                  <a:pt x="1500618" y="1127826"/>
                  <a:pt x="1500618" y="1045454"/>
                </a:cubicBezTo>
                <a:cubicBezTo>
                  <a:pt x="1444535" y="1117310"/>
                  <a:pt x="1365668" y="1182157"/>
                  <a:pt x="1281543" y="1182157"/>
                </a:cubicBezTo>
                <a:cubicBezTo>
                  <a:pt x="1210234" y="1182157"/>
                  <a:pt x="1163749" y="1139553"/>
                  <a:pt x="1146198" y="1073866"/>
                </a:cubicBezTo>
                <a:lnTo>
                  <a:pt x="1142834" y="1056571"/>
                </a:lnTo>
                <a:lnTo>
                  <a:pt x="1133202" y="1069579"/>
                </a:lnTo>
                <a:cubicBezTo>
                  <a:pt x="1077585" y="1136370"/>
                  <a:pt x="998060" y="1185662"/>
                  <a:pt x="920507" y="1185662"/>
                </a:cubicBezTo>
                <a:cubicBezTo>
                  <a:pt x="773289" y="1185662"/>
                  <a:pt x="736485" y="1078753"/>
                  <a:pt x="789063" y="926277"/>
                </a:cubicBezTo>
                <a:cubicBezTo>
                  <a:pt x="846898" y="756275"/>
                  <a:pt x="999375" y="574004"/>
                  <a:pt x="971333" y="558231"/>
                </a:cubicBezTo>
                <a:cubicBezTo>
                  <a:pt x="946796" y="544210"/>
                  <a:pt x="755763" y="663387"/>
                  <a:pt x="654112" y="829884"/>
                </a:cubicBezTo>
                <a:cubicBezTo>
                  <a:pt x="591019" y="933288"/>
                  <a:pt x="526173" y="1055969"/>
                  <a:pt x="484110" y="1162878"/>
                </a:cubicBezTo>
                <a:cubicBezTo>
                  <a:pt x="477100" y="1178651"/>
                  <a:pt x="464831" y="1182157"/>
                  <a:pt x="454316" y="1169888"/>
                </a:cubicBezTo>
                <a:cubicBezTo>
                  <a:pt x="426274" y="1138342"/>
                  <a:pt x="410501" y="1089269"/>
                  <a:pt x="447306" y="984113"/>
                </a:cubicBezTo>
                <a:cubicBezTo>
                  <a:pt x="508647" y="808853"/>
                  <a:pt x="873187" y="191938"/>
                  <a:pt x="1015148" y="14925"/>
                </a:cubicBezTo>
                <a:cubicBezTo>
                  <a:pt x="1023034" y="4409"/>
                  <a:pt x="1031359" y="-410"/>
                  <a:pt x="1038808" y="28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381000" dist="2540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32064313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E0224B-A5E1-4B08-BD5F-3521FF7B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21200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7C9152-07F3-474A-8266-E552A716B6AE}"/>
              </a:ext>
            </a:extLst>
          </p:cNvPr>
          <p:cNvGrpSpPr/>
          <p:nvPr userDrawn="1"/>
        </p:nvGrpSpPr>
        <p:grpSpPr>
          <a:xfrm>
            <a:off x="5550444" y="1841480"/>
            <a:ext cx="6641556" cy="3899528"/>
            <a:chOff x="5550444" y="1841480"/>
            <a:chExt cx="6641556" cy="38995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06993E-AE8E-4349-A470-0020BD13FF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0444" y="1841480"/>
              <a:ext cx="6641556" cy="3899528"/>
            </a:xfrm>
            <a:prstGeom prst="rect">
              <a:avLst/>
            </a:prstGeom>
            <a:effectLst/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635B59-75FD-4B1B-924C-7F5A0A647BD4}"/>
                </a:ext>
              </a:extLst>
            </p:cNvPr>
            <p:cNvSpPr/>
            <p:nvPr userDrawn="1"/>
          </p:nvSpPr>
          <p:spPr>
            <a:xfrm>
              <a:off x="8511993" y="5381156"/>
              <a:ext cx="660400" cy="138910"/>
            </a:xfrm>
            <a:prstGeom prst="rect">
              <a:avLst/>
            </a:prstGeom>
            <a:solidFill>
              <a:srgbClr val="1F1C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C99B3E5-29F6-4045-95C7-E01008D073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9415" y="2123074"/>
            <a:ext cx="4996292" cy="31204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6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056536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855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7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6700" y="0"/>
            <a:ext cx="30353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31A947-6141-40E5-B637-C8CC8B346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946702"/>
            <a:ext cx="5083176" cy="12498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7611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C14B45-0E79-4B57-A532-BA726691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808756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4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AD738A8-4F51-4924-820C-CCB843088C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5999" y="0"/>
            <a:ext cx="5076825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9D9A140C-EC8B-400B-A57E-FCD0F195C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3"/>
            <a:ext cx="4067176" cy="12739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282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AD738A8-4F51-4924-820C-CCB843088C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32352" y="2264709"/>
            <a:ext cx="2327297" cy="2328582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650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480A67-6EED-4BD7-9870-57743263DF52}"/>
              </a:ext>
            </a:extLst>
          </p:cNvPr>
          <p:cNvGrpSpPr/>
          <p:nvPr userDrawn="1"/>
        </p:nvGrpSpPr>
        <p:grpSpPr>
          <a:xfrm>
            <a:off x="5169672" y="-1706863"/>
            <a:ext cx="6461254" cy="11044878"/>
            <a:chOff x="5169672" y="-1706863"/>
            <a:chExt cx="6461254" cy="11044878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169672" y="-1706863"/>
              <a:ext cx="6461254" cy="11044878"/>
            </a:xfrm>
            <a:prstGeom prst="rect">
              <a:avLst/>
            </a:prstGeom>
            <a:effectLst>
              <a:outerShdw blurRad="1092200" dist="342900" dir="5400000" algn="t" rotWithShape="0">
                <a:prstClr val="black">
                  <a:alpha val="28000"/>
                </a:prst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084896-5735-42E2-A319-399D2665E0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9476" y="1073311"/>
              <a:ext cx="2326888" cy="4743888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3FE0224B-A5E1-4B08-BD5F-3521FF7B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21200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A3927CF-06A4-4CC6-85B2-C4B813E454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91400" y="1685720"/>
            <a:ext cx="2005013" cy="355779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1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9027DF20-4DFA-4E15-91F6-04FCB69A6C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4217" y="2255699"/>
            <a:ext cx="3066041" cy="264967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30FDCA7-6510-4336-9BDF-E03E286F7D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74973" y="2255699"/>
            <a:ext cx="3066041" cy="264967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3DB2EF4-730B-4191-B843-F6DDAC7C82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55729" y="2255699"/>
            <a:ext cx="3066041" cy="264967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2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50DDA7-9D50-439F-93FE-9280533FF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87B88-F4B6-4FCB-81CE-DBE115FAA6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387" y="1125538"/>
            <a:ext cx="7313613" cy="5730341"/>
          </a:xfrm>
          <a:prstGeom prst="rect">
            <a:avLst/>
          </a:prstGeom>
        </p:spPr>
      </p:pic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341B52E-7002-48C3-A1D4-D6C97DA15F3E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996210" y="1202532"/>
            <a:ext cx="7131270" cy="4040981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8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1000" y="10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ACB56B-C805-4049-9D09-053CF30A27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0727" y="2112437"/>
            <a:ext cx="1996674" cy="4186152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3D8EE8F-6BCD-4C50-BBBB-EB191443228F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3917242" y="2185041"/>
            <a:ext cx="1911992" cy="4040454"/>
          </a:xfrm>
          <a:custGeom>
            <a:avLst/>
            <a:gdLst>
              <a:gd name="connsiteX0" fmla="*/ 846133 w 1693862"/>
              <a:gd name="connsiteY0" fmla="*/ 28102 h 3579499"/>
              <a:gd name="connsiteX1" fmla="*/ 798508 w 1693862"/>
              <a:gd name="connsiteY1" fmla="*/ 75727 h 3579499"/>
              <a:gd name="connsiteX2" fmla="*/ 846133 w 1693862"/>
              <a:gd name="connsiteY2" fmla="*/ 123352 h 3579499"/>
              <a:gd name="connsiteX3" fmla="*/ 893758 w 1693862"/>
              <a:gd name="connsiteY3" fmla="*/ 75727 h 3579499"/>
              <a:gd name="connsiteX4" fmla="*/ 846133 w 1693862"/>
              <a:gd name="connsiteY4" fmla="*/ 28102 h 3579499"/>
              <a:gd name="connsiteX5" fmla="*/ 28423 w 1693862"/>
              <a:gd name="connsiteY5" fmla="*/ 0 h 3579499"/>
              <a:gd name="connsiteX6" fmla="*/ 1665439 w 1693862"/>
              <a:gd name="connsiteY6" fmla="*/ 0 h 3579499"/>
              <a:gd name="connsiteX7" fmla="*/ 1693862 w 1693862"/>
              <a:gd name="connsiteY7" fmla="*/ 28423 h 3579499"/>
              <a:gd name="connsiteX8" fmla="*/ 1693862 w 1693862"/>
              <a:gd name="connsiteY8" fmla="*/ 3551076 h 3579499"/>
              <a:gd name="connsiteX9" fmla="*/ 1665439 w 1693862"/>
              <a:gd name="connsiteY9" fmla="*/ 3579499 h 3579499"/>
              <a:gd name="connsiteX10" fmla="*/ 28423 w 1693862"/>
              <a:gd name="connsiteY10" fmla="*/ 3579499 h 3579499"/>
              <a:gd name="connsiteX11" fmla="*/ 0 w 1693862"/>
              <a:gd name="connsiteY11" fmla="*/ 3551076 h 3579499"/>
              <a:gd name="connsiteX12" fmla="*/ 0 w 1693862"/>
              <a:gd name="connsiteY12" fmla="*/ 28423 h 3579499"/>
              <a:gd name="connsiteX13" fmla="*/ 28423 w 1693862"/>
              <a:gd name="connsiteY13" fmla="*/ 0 h 357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93862" h="3579499">
                <a:moveTo>
                  <a:pt x="846133" y="28102"/>
                </a:moveTo>
                <a:cubicBezTo>
                  <a:pt x="819830" y="28102"/>
                  <a:pt x="798508" y="49424"/>
                  <a:pt x="798508" y="75727"/>
                </a:cubicBezTo>
                <a:cubicBezTo>
                  <a:pt x="798508" y="102030"/>
                  <a:pt x="819830" y="123352"/>
                  <a:pt x="846133" y="123352"/>
                </a:cubicBezTo>
                <a:cubicBezTo>
                  <a:pt x="872436" y="123352"/>
                  <a:pt x="893758" y="102030"/>
                  <a:pt x="893758" y="75727"/>
                </a:cubicBezTo>
                <a:cubicBezTo>
                  <a:pt x="893758" y="49424"/>
                  <a:pt x="872436" y="28102"/>
                  <a:pt x="846133" y="28102"/>
                </a:cubicBezTo>
                <a:close/>
                <a:moveTo>
                  <a:pt x="28423" y="0"/>
                </a:moveTo>
                <a:lnTo>
                  <a:pt x="1665439" y="0"/>
                </a:lnTo>
                <a:cubicBezTo>
                  <a:pt x="1681137" y="0"/>
                  <a:pt x="1693862" y="12725"/>
                  <a:pt x="1693862" y="28423"/>
                </a:cubicBezTo>
                <a:lnTo>
                  <a:pt x="1693862" y="3551076"/>
                </a:lnTo>
                <a:cubicBezTo>
                  <a:pt x="1693862" y="3566774"/>
                  <a:pt x="1681137" y="3579499"/>
                  <a:pt x="1665439" y="3579499"/>
                </a:cubicBezTo>
                <a:lnTo>
                  <a:pt x="28423" y="3579499"/>
                </a:lnTo>
                <a:cubicBezTo>
                  <a:pt x="12725" y="3579499"/>
                  <a:pt x="0" y="3566774"/>
                  <a:pt x="0" y="3551076"/>
                </a:cubicBezTo>
                <a:lnTo>
                  <a:pt x="0" y="28423"/>
                </a:lnTo>
                <a:cubicBezTo>
                  <a:pt x="0" y="12725"/>
                  <a:pt x="12725" y="0"/>
                  <a:pt x="28423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4A6C9B98-06E1-4BEF-8167-9DB44C107E5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2028824" y="2417441"/>
            <a:ext cx="1693862" cy="3579499"/>
          </a:xfrm>
          <a:prstGeom prst="roundRect">
            <a:avLst>
              <a:gd name="adj" fmla="val 2803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16E86A6C-6A2B-45B6-B6FD-53E70B171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4" y="946702"/>
            <a:ext cx="9152697" cy="8725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92A1CC1-08AE-472B-940A-281CD897865B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015442" y="2417441"/>
            <a:ext cx="1693862" cy="3579499"/>
          </a:xfrm>
          <a:prstGeom prst="roundRect">
            <a:avLst>
              <a:gd name="adj" fmla="val 2803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119C901-91E7-41CA-9F82-0B2CC70E2FFA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857345" y="2417441"/>
            <a:ext cx="1693862" cy="3579499"/>
          </a:xfrm>
          <a:prstGeom prst="roundRect">
            <a:avLst>
              <a:gd name="adj" fmla="val 2803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5D45047-21D8-482A-BE4C-36B7885E4B7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699248" y="2417441"/>
            <a:ext cx="1693862" cy="3579499"/>
          </a:xfrm>
          <a:prstGeom prst="roundRect">
            <a:avLst>
              <a:gd name="adj" fmla="val 2803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9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6" grpId="0" animBg="1"/>
      <p:bldP spid="17" grpId="0" animBg="1"/>
      <p:bldP spid="18" grpId="0" animBg="1"/>
    </p:bld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4C406-E8DD-4A26-B7E0-9CD818037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844" y="-258409"/>
            <a:ext cx="4363356" cy="7357320"/>
          </a:xfrm>
          <a:prstGeom prst="rect">
            <a:avLst/>
          </a:prstGeom>
        </p:spPr>
      </p:pic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FA5CC464-A2E4-46B1-A990-BA8048D7D66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2203231" y="1362705"/>
            <a:ext cx="3379544" cy="4132592"/>
          </a:xfrm>
          <a:prstGeom prst="roundRect">
            <a:avLst>
              <a:gd name="adj" fmla="val 1700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1DA27D7-77A4-4D20-9826-F1283F9A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114" y="946702"/>
            <a:ext cx="4461407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02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206448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502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B77557-42CA-42FC-BD23-6D1A96C7D127}"/>
              </a:ext>
            </a:extLst>
          </p:cNvPr>
          <p:cNvSpPr/>
          <p:nvPr userDrawn="1"/>
        </p:nvSpPr>
        <p:spPr>
          <a:xfrm>
            <a:off x="8679542" y="0"/>
            <a:ext cx="3512457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0DA777-6624-4C9C-AB9B-E73B1E34B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361" y="1125538"/>
            <a:ext cx="6366039" cy="5732462"/>
          </a:xfrm>
          <a:prstGeom prst="rect">
            <a:avLst/>
          </a:prstGeom>
        </p:spPr>
      </p:pic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741BE2A5-FB40-4E63-A02F-595E10C6589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880350" y="1259682"/>
            <a:ext cx="2009775" cy="4371181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EAC2CA-8338-41D5-83BF-8D65B5DFC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98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6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5" grpId="0" animBg="1"/>
    </p:bld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368EF9-FCDA-4EAC-A60B-0F614A287678}"/>
              </a:ext>
            </a:extLst>
          </p:cNvPr>
          <p:cNvSpPr/>
          <p:nvPr userDrawn="1"/>
        </p:nvSpPr>
        <p:spPr>
          <a:xfrm>
            <a:off x="2028824" y="1540136"/>
            <a:ext cx="5785342" cy="418501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r"/>
            <a:endParaRPr lang="en-US" b="1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BDC927-642F-46FC-81F8-CF1C00DB59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215" y="1328805"/>
            <a:ext cx="7901686" cy="4810805"/>
          </a:xfrm>
          <a:prstGeom prst="rect">
            <a:avLst/>
          </a:prstGeom>
        </p:spPr>
      </p:pic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341B52E-7002-48C3-A1D4-D6C97DA15F3E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040371" y="1357178"/>
            <a:ext cx="6808507" cy="4393763"/>
          </a:xfrm>
          <a:prstGeom prst="round2SameRect">
            <a:avLst>
              <a:gd name="adj1" fmla="val 4086"/>
              <a:gd name="adj2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2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080C8017-31D6-4CDD-B760-0FDB47A0B74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760179" y="2151340"/>
            <a:ext cx="1704424" cy="3688912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0E637691-0F04-4B70-80F2-A1574634E23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9586552" y="2151340"/>
            <a:ext cx="1704424" cy="3688912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9601835B-F82E-4C06-AEF5-9CB88DFAC972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1412925" y="2151340"/>
            <a:ext cx="1704424" cy="3688912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48A4F0C-437F-4818-B3E7-D2ACAF9BB394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856919" y="2151340"/>
            <a:ext cx="1704424" cy="3688912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6CE27DA-6518-4F91-9268-9D00A6748366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027238" y="2151340"/>
            <a:ext cx="1704424" cy="3688912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CDC15BE9-24AE-4893-8500-5C9289FD5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4" y="946703"/>
            <a:ext cx="9152697" cy="7106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8964B6AB-7BF8-4785-ACD1-33070E1BF3E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5808550" y="2151340"/>
            <a:ext cx="1704424" cy="3688912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0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4" grpId="0" animBg="1"/>
      <p:bldP spid="12" grpId="0" animBg="1"/>
    </p:bld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9EC0F5-4903-42C0-A1C2-5080DDB468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67658"/>
            <a:ext cx="2803071" cy="5606142"/>
          </a:xfrm>
          <a:prstGeom prst="rect">
            <a:avLst/>
          </a:prstGeom>
        </p:spPr>
      </p:pic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741BE2A5-FB40-4E63-A02F-595E10C6589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271874" y="822780"/>
            <a:ext cx="2448015" cy="5298281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93C9A0EC-DCBE-4F64-8277-56F274261D1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074945" y="822780"/>
            <a:ext cx="2448015" cy="5298281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B112299D-D460-452A-A40D-D57BB87126A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1698834" y="822780"/>
            <a:ext cx="2448015" cy="5298281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3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ACBEABCE-26D0-4468-9006-FC27DA12190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244986" y="-278606"/>
            <a:ext cx="2077249" cy="4493419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901773C0-19E9-47EA-AF86-BA9D7422F8B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943281" y="-2530386"/>
            <a:ext cx="2077249" cy="4493419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115B3D0-88A0-44CA-B451-EBFB4E9FFA4B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943281" y="2534943"/>
            <a:ext cx="2077249" cy="4493419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8BEEA12-B33E-42F0-AA5B-47633C2A272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244985" y="4780449"/>
            <a:ext cx="2077249" cy="4493419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15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99689B-9396-44D6-A029-3D3E5C8289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1165" y="2308146"/>
            <a:ext cx="6527165" cy="3965654"/>
          </a:xfrm>
          <a:prstGeom prst="rect">
            <a:avLst/>
          </a:prstGeom>
        </p:spPr>
      </p:pic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04199991-6776-4146-887F-6D1BBC87E698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-392650" y="2339295"/>
            <a:ext cx="6444946" cy="3635664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F0C5BC-8048-44CE-8B83-0DB6792FE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237" y="946702"/>
            <a:ext cx="9145587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429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F0681738-53F2-4DB4-82C3-341E726F4EA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401280" y="-294577"/>
            <a:ext cx="1365875" cy="2818701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FBCD9108-AF64-44CA-9815-8F07A5735EBE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8125493" y="1111251"/>
            <a:ext cx="2128169" cy="4405629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8BF6260B-373C-4148-801C-719968662A22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608950" y="4331291"/>
            <a:ext cx="1365875" cy="2818701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4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30" grpId="0" animBg="1"/>
    </p:bld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7C74B0EE-5A66-41E8-B58B-7C388FECE3D0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256473" y="5143981"/>
            <a:ext cx="1382547" cy="2974180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DC061F94-C6EC-4C9A-80D8-DAD41568A3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096500" y="1219201"/>
            <a:ext cx="1382547" cy="297656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40D4769-C654-4B95-82AB-E2F7B3B4094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8175761" y="3174688"/>
            <a:ext cx="1382547" cy="2995131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ADE5078A-C243-40AE-9F77-543A3257C1CC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 rot="16200000">
            <a:off x="10926846" y="3998243"/>
            <a:ext cx="1382547" cy="297656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F6FA40D-CDF4-4428-933F-7E94EC417D0B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 rot="16200000">
            <a:off x="5453253" y="2388195"/>
            <a:ext cx="1382547" cy="297656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3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187ED-1A5D-4A03-A96E-6F3F1ACE1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970" y="1125538"/>
            <a:ext cx="3440794" cy="5143524"/>
          </a:xfrm>
          <a:prstGeom prst="rect">
            <a:avLst/>
          </a:prstGeom>
        </p:spPr>
      </p:pic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5EB9C97F-82C2-481F-A092-FB3399FC8302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8534400" y="1878808"/>
            <a:ext cx="1933576" cy="4276723"/>
          </a:xfrm>
          <a:prstGeom prst="roundRect">
            <a:avLst>
              <a:gd name="adj" fmla="val 8181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2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Left" fov="2700000">
              <a:rot lat="0" lon="60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7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FC4D8E1E-9369-46EA-B210-7E7D861CF34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048249" y="1266825"/>
            <a:ext cx="1971676" cy="2309813"/>
          </a:xfrm>
          <a:prstGeom prst="roundRect">
            <a:avLst>
              <a:gd name="adj" fmla="val 13684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13726FF-1FC1-4B5F-83BD-0D546C8FFEE5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2925357" y="1435203"/>
            <a:ext cx="1599982" cy="1905692"/>
          </a:xfrm>
          <a:custGeom>
            <a:avLst/>
            <a:gdLst>
              <a:gd name="connsiteX0" fmla="*/ 709954 w 1022149"/>
              <a:gd name="connsiteY0" fmla="*/ 129 h 1301952"/>
              <a:gd name="connsiteX1" fmla="*/ 884912 w 1022149"/>
              <a:gd name="connsiteY1" fmla="*/ 2509 h 1301952"/>
              <a:gd name="connsiteX2" fmla="*/ 1020146 w 1022149"/>
              <a:gd name="connsiteY2" fmla="*/ 172748 h 1301952"/>
              <a:gd name="connsiteX3" fmla="*/ 1020146 w 1022149"/>
              <a:gd name="connsiteY3" fmla="*/ 1144904 h 1301952"/>
              <a:gd name="connsiteX4" fmla="*/ 866881 w 1022149"/>
              <a:gd name="connsiteY4" fmla="*/ 1301703 h 1301952"/>
              <a:gd name="connsiteX5" fmla="*/ 159159 w 1022149"/>
              <a:gd name="connsiteY5" fmla="*/ 1288263 h 1301952"/>
              <a:gd name="connsiteX6" fmla="*/ 1387 w 1022149"/>
              <a:gd name="connsiteY6" fmla="*/ 1104584 h 1301952"/>
              <a:gd name="connsiteX7" fmla="*/ 5895 w 1022149"/>
              <a:gd name="connsiteY7" fmla="*/ 195148 h 1301952"/>
              <a:gd name="connsiteX8" fmla="*/ 154651 w 1022149"/>
              <a:gd name="connsiteY8" fmla="*/ 11469 h 1301952"/>
              <a:gd name="connsiteX9" fmla="*/ 709954 w 1022149"/>
              <a:gd name="connsiteY9" fmla="*/ 129 h 1301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2149" h="1301952">
                <a:moveTo>
                  <a:pt x="709954" y="129"/>
                </a:moveTo>
                <a:cubicBezTo>
                  <a:pt x="785178" y="-291"/>
                  <a:pt x="848850" y="269"/>
                  <a:pt x="884912" y="2509"/>
                </a:cubicBezTo>
                <a:cubicBezTo>
                  <a:pt x="1029161" y="11469"/>
                  <a:pt x="1020146" y="172748"/>
                  <a:pt x="1020146" y="172748"/>
                </a:cubicBezTo>
                <a:cubicBezTo>
                  <a:pt x="1020146" y="172748"/>
                  <a:pt x="1024653" y="974665"/>
                  <a:pt x="1020146" y="1144904"/>
                </a:cubicBezTo>
                <a:cubicBezTo>
                  <a:pt x="1015638" y="1315143"/>
                  <a:pt x="866881" y="1301703"/>
                  <a:pt x="866881" y="1301703"/>
                </a:cubicBezTo>
                <a:cubicBezTo>
                  <a:pt x="866881" y="1301703"/>
                  <a:pt x="866881" y="1301703"/>
                  <a:pt x="159159" y="1288263"/>
                </a:cubicBezTo>
                <a:cubicBezTo>
                  <a:pt x="-25660" y="1288263"/>
                  <a:pt x="1387" y="1104584"/>
                  <a:pt x="1387" y="1104584"/>
                </a:cubicBezTo>
                <a:cubicBezTo>
                  <a:pt x="1387" y="1104584"/>
                  <a:pt x="10402" y="387787"/>
                  <a:pt x="5895" y="195148"/>
                </a:cubicBezTo>
                <a:cubicBezTo>
                  <a:pt x="1387" y="2509"/>
                  <a:pt x="154651" y="11469"/>
                  <a:pt x="154651" y="11469"/>
                </a:cubicBezTo>
                <a:cubicBezTo>
                  <a:pt x="154651" y="11469"/>
                  <a:pt x="484283" y="1389"/>
                  <a:pt x="709954" y="129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Left"/>
            <a:lightRig rig="threePt" dir="t"/>
          </a:scene3d>
          <a:sp3d/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6348BC9-FF7D-4825-9BF2-98F14EFD465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644052" y="1432027"/>
            <a:ext cx="1594016" cy="1904744"/>
          </a:xfrm>
          <a:custGeom>
            <a:avLst/>
            <a:gdLst>
              <a:gd name="connsiteX0" fmla="*/ 313395 w 1018360"/>
              <a:gd name="connsiteY0" fmla="*/ 128 h 1293253"/>
              <a:gd name="connsiteX1" fmla="*/ 871191 w 1018360"/>
              <a:gd name="connsiteY1" fmla="*/ 11392 h 1293253"/>
              <a:gd name="connsiteX2" fmla="*/ 1013648 w 1018360"/>
              <a:gd name="connsiteY2" fmla="*/ 196069 h 1293253"/>
              <a:gd name="connsiteX3" fmla="*/ 1018100 w 1018360"/>
              <a:gd name="connsiteY3" fmla="*/ 1099428 h 1293253"/>
              <a:gd name="connsiteX4" fmla="*/ 866739 w 1018360"/>
              <a:gd name="connsiteY4" fmla="*/ 1284105 h 1293253"/>
              <a:gd name="connsiteX5" fmla="*/ 155566 w 1018360"/>
              <a:gd name="connsiteY5" fmla="*/ 1293005 h 1293253"/>
              <a:gd name="connsiteX6" fmla="*/ 1979 w 1018360"/>
              <a:gd name="connsiteY6" fmla="*/ 1137254 h 1293253"/>
              <a:gd name="connsiteX7" fmla="*/ 1979 w 1018360"/>
              <a:gd name="connsiteY7" fmla="*/ 171594 h 1293253"/>
              <a:gd name="connsiteX8" fmla="*/ 137758 w 1018360"/>
              <a:gd name="connsiteY8" fmla="*/ 2492 h 1293253"/>
              <a:gd name="connsiteX9" fmla="*/ 313395 w 1018360"/>
              <a:gd name="connsiteY9" fmla="*/ 128 h 129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8360" h="1293253">
                <a:moveTo>
                  <a:pt x="313395" y="128"/>
                </a:moveTo>
                <a:cubicBezTo>
                  <a:pt x="540019" y="1380"/>
                  <a:pt x="871191" y="11392"/>
                  <a:pt x="871191" y="11392"/>
                </a:cubicBezTo>
                <a:cubicBezTo>
                  <a:pt x="871191" y="11392"/>
                  <a:pt x="1018100" y="4717"/>
                  <a:pt x="1013648" y="196069"/>
                </a:cubicBezTo>
                <a:cubicBezTo>
                  <a:pt x="1009196" y="387421"/>
                  <a:pt x="1018100" y="1099428"/>
                  <a:pt x="1018100" y="1099428"/>
                </a:cubicBezTo>
                <a:cubicBezTo>
                  <a:pt x="1018100" y="1099428"/>
                  <a:pt x="1031455" y="1277430"/>
                  <a:pt x="866739" y="1284105"/>
                </a:cubicBezTo>
                <a:cubicBezTo>
                  <a:pt x="155566" y="1293005"/>
                  <a:pt x="155566" y="1293005"/>
                  <a:pt x="155566" y="1293005"/>
                </a:cubicBezTo>
                <a:cubicBezTo>
                  <a:pt x="155566" y="1293005"/>
                  <a:pt x="6431" y="1306355"/>
                  <a:pt x="1979" y="1137254"/>
                </a:cubicBezTo>
                <a:cubicBezTo>
                  <a:pt x="-2473" y="968152"/>
                  <a:pt x="1979" y="171594"/>
                  <a:pt x="1979" y="171594"/>
                </a:cubicBezTo>
                <a:cubicBezTo>
                  <a:pt x="1979" y="171594"/>
                  <a:pt x="-8038" y="11392"/>
                  <a:pt x="137758" y="2492"/>
                </a:cubicBezTo>
                <a:cubicBezTo>
                  <a:pt x="173929" y="267"/>
                  <a:pt x="237854" y="-289"/>
                  <a:pt x="313395" y="128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Right">
              <a:rot lat="0" lon="120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8" grpId="0" animBg="1"/>
      <p:bldP spid="18" grpId="1" animBg="1"/>
      <p:bldP spid="24" grpId="0" animBg="1"/>
      <p:bldP spid="24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579951" y="0"/>
            <a:ext cx="7612049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270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90CCCC-8E30-44A7-B525-920D0FE8C2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72512"/>
            <a:ext cx="6095999" cy="5485488"/>
          </a:xfrm>
          <a:prstGeom prst="rect">
            <a:avLst/>
          </a:prstGeom>
        </p:spPr>
      </p:pic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2929F734-F0E2-42F1-A4C9-3C5CE3FAD19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681237" y="1452563"/>
            <a:ext cx="1915075" cy="4198143"/>
          </a:xfrm>
          <a:prstGeom prst="roundRect">
            <a:avLst>
              <a:gd name="adj" fmla="val 8181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188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9CE363C1-9417-4808-8C69-567354D125C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554491" y="1854663"/>
            <a:ext cx="2364413" cy="5155020"/>
          </a:xfrm>
          <a:custGeom>
            <a:avLst/>
            <a:gdLst>
              <a:gd name="connsiteX0" fmla="*/ 0 w 1733307"/>
              <a:gd name="connsiteY0" fmla="*/ 120205 h 3776667"/>
              <a:gd name="connsiteX1" fmla="*/ 120205 w 1733307"/>
              <a:gd name="connsiteY1" fmla="*/ 0 h 3776667"/>
              <a:gd name="connsiteX2" fmla="*/ 1613102 w 1733307"/>
              <a:gd name="connsiteY2" fmla="*/ 0 h 3776667"/>
              <a:gd name="connsiteX3" fmla="*/ 1733307 w 1733307"/>
              <a:gd name="connsiteY3" fmla="*/ 120205 h 3776667"/>
              <a:gd name="connsiteX4" fmla="*/ 1733307 w 1733307"/>
              <a:gd name="connsiteY4" fmla="*/ 3656462 h 3776667"/>
              <a:gd name="connsiteX5" fmla="*/ 1613102 w 1733307"/>
              <a:gd name="connsiteY5" fmla="*/ 3776667 h 3776667"/>
              <a:gd name="connsiteX6" fmla="*/ 120205 w 1733307"/>
              <a:gd name="connsiteY6" fmla="*/ 3776667 h 3776667"/>
              <a:gd name="connsiteX7" fmla="*/ 0 w 1733307"/>
              <a:gd name="connsiteY7" fmla="*/ 3656462 h 3776667"/>
              <a:gd name="connsiteX8" fmla="*/ 0 w 1733307"/>
              <a:gd name="connsiteY8" fmla="*/ 120205 h 3776667"/>
              <a:gd name="connsiteX0" fmla="*/ 0 w 1733307"/>
              <a:gd name="connsiteY0" fmla="*/ 122587 h 3779049"/>
              <a:gd name="connsiteX1" fmla="*/ 179736 w 1733307"/>
              <a:gd name="connsiteY1" fmla="*/ 0 h 3779049"/>
              <a:gd name="connsiteX2" fmla="*/ 1613102 w 1733307"/>
              <a:gd name="connsiteY2" fmla="*/ 2382 h 3779049"/>
              <a:gd name="connsiteX3" fmla="*/ 1733307 w 1733307"/>
              <a:gd name="connsiteY3" fmla="*/ 122587 h 3779049"/>
              <a:gd name="connsiteX4" fmla="*/ 1733307 w 1733307"/>
              <a:gd name="connsiteY4" fmla="*/ 3658844 h 3779049"/>
              <a:gd name="connsiteX5" fmla="*/ 1613102 w 1733307"/>
              <a:gd name="connsiteY5" fmla="*/ 3779049 h 3779049"/>
              <a:gd name="connsiteX6" fmla="*/ 120205 w 1733307"/>
              <a:gd name="connsiteY6" fmla="*/ 3779049 h 3779049"/>
              <a:gd name="connsiteX7" fmla="*/ 0 w 1733307"/>
              <a:gd name="connsiteY7" fmla="*/ 3658844 h 3779049"/>
              <a:gd name="connsiteX8" fmla="*/ 0 w 1733307"/>
              <a:gd name="connsiteY8" fmla="*/ 122587 h 3779049"/>
              <a:gd name="connsiteX0" fmla="*/ 0 w 1733307"/>
              <a:gd name="connsiteY0" fmla="*/ 172593 h 3779049"/>
              <a:gd name="connsiteX1" fmla="*/ 179736 w 1733307"/>
              <a:gd name="connsiteY1" fmla="*/ 0 h 3779049"/>
              <a:gd name="connsiteX2" fmla="*/ 1613102 w 1733307"/>
              <a:gd name="connsiteY2" fmla="*/ 2382 h 3779049"/>
              <a:gd name="connsiteX3" fmla="*/ 1733307 w 1733307"/>
              <a:gd name="connsiteY3" fmla="*/ 122587 h 3779049"/>
              <a:gd name="connsiteX4" fmla="*/ 1733307 w 1733307"/>
              <a:gd name="connsiteY4" fmla="*/ 3658844 h 3779049"/>
              <a:gd name="connsiteX5" fmla="*/ 1613102 w 1733307"/>
              <a:gd name="connsiteY5" fmla="*/ 3779049 h 3779049"/>
              <a:gd name="connsiteX6" fmla="*/ 120205 w 1733307"/>
              <a:gd name="connsiteY6" fmla="*/ 3779049 h 3779049"/>
              <a:gd name="connsiteX7" fmla="*/ 0 w 1733307"/>
              <a:gd name="connsiteY7" fmla="*/ 3658844 h 3779049"/>
              <a:gd name="connsiteX8" fmla="*/ 0 w 1733307"/>
              <a:gd name="connsiteY8" fmla="*/ 172593 h 377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3307" h="3779049">
                <a:moveTo>
                  <a:pt x="0" y="172593"/>
                </a:moveTo>
                <a:cubicBezTo>
                  <a:pt x="0" y="106206"/>
                  <a:pt x="113349" y="0"/>
                  <a:pt x="179736" y="0"/>
                </a:cubicBezTo>
                <a:lnTo>
                  <a:pt x="1613102" y="2382"/>
                </a:lnTo>
                <a:cubicBezTo>
                  <a:pt x="1679489" y="2382"/>
                  <a:pt x="1733307" y="56200"/>
                  <a:pt x="1733307" y="122587"/>
                </a:cubicBezTo>
                <a:lnTo>
                  <a:pt x="1733307" y="3658844"/>
                </a:lnTo>
                <a:cubicBezTo>
                  <a:pt x="1733307" y="3725231"/>
                  <a:pt x="1679489" y="3779049"/>
                  <a:pt x="1613102" y="3779049"/>
                </a:cubicBezTo>
                <a:lnTo>
                  <a:pt x="120205" y="3779049"/>
                </a:lnTo>
                <a:cubicBezTo>
                  <a:pt x="53818" y="3779049"/>
                  <a:pt x="0" y="3725231"/>
                  <a:pt x="0" y="3658844"/>
                </a:cubicBezTo>
                <a:lnTo>
                  <a:pt x="0" y="172593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isometricTopUp">
              <a:rot lat="19476224" lon="18882000" rev="360000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3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156549-8D41-4601-A739-E1DEDA9C8B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798" y="946703"/>
            <a:ext cx="5153818" cy="697809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BFA48CC-07C2-48DE-83C7-18BB6678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734160" y="1044411"/>
            <a:ext cx="4456481" cy="3102229"/>
          </a:xfrm>
          <a:prstGeom prst="roundRect">
            <a:avLst>
              <a:gd name="adj" fmla="val 223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4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FD9133-2FC0-4BE0-BF3B-E55F98EE11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408" y="1130093"/>
            <a:ext cx="2600115" cy="5143707"/>
          </a:xfrm>
          <a:prstGeom prst="rect">
            <a:avLst/>
          </a:prstGeom>
        </p:spPr>
      </p:pic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FA5CC464-A2E4-46B1-A990-BA8048D7D66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2797174" y="1186334"/>
            <a:ext cx="2491106" cy="442198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1DA27D7-77A4-4D20-9826-F1283F9A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114" y="946702"/>
            <a:ext cx="4461407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374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43FE56-A506-4B13-AD0B-32C1FA73C5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749" y="686265"/>
            <a:ext cx="4000502" cy="3201592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4235451" y="829735"/>
            <a:ext cx="3714750" cy="2089151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3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0E3C8-A5B8-49C6-80AA-B3A3DD088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2356" y="1125538"/>
            <a:ext cx="3952279" cy="5148262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483475" y="1301750"/>
            <a:ext cx="3026954" cy="4346575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CC77BB-B218-4428-BC3E-91FF1303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112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9C2CA87D-C1FE-46A8-85A5-303C2E708F7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593393" y="4257675"/>
            <a:ext cx="898313" cy="1935956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A9043157-FC0E-4800-B3D7-0C60EB32AA44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910761" y="3686174"/>
            <a:ext cx="1180212" cy="2509838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D92C5223-F5CA-4BA3-861F-CD7F2F0C2CB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121990" y="2393155"/>
            <a:ext cx="5217398" cy="328612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69D24123-B323-4700-865D-A93F67A26416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3392417" y="3848899"/>
            <a:ext cx="3020290" cy="226928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</p:bld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9C2CA87D-C1FE-46A8-85A5-303C2E708F7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521885" y="2064117"/>
            <a:ext cx="1961531" cy="4053260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C187378-1437-4007-8DB1-2543F3C3023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061053" y="2326418"/>
            <a:ext cx="1662024" cy="3458498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002D3082-816F-4A95-A300-47353E667DA3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3035300" y="2576680"/>
            <a:ext cx="1421492" cy="2957974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1787046-AFCF-4969-AC57-B5F03E26B7B1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7357804" y="2326418"/>
            <a:ext cx="1662024" cy="3458498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95B4DBC2-CCED-41A8-9434-3DB96A78CFB3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8624149" y="2576680"/>
            <a:ext cx="1421492" cy="2957974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7C7A451F-606C-4192-8909-91C95BED7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4" y="946703"/>
            <a:ext cx="9152697" cy="7106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474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8" grpId="0" animBg="1"/>
      <p:bldP spid="8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</p:bld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52E91DAE-DBAD-4A83-A581-BED5B9D5764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736681" y="622139"/>
            <a:ext cx="2185194" cy="4690429"/>
          </a:xfrm>
          <a:prstGeom prst="roundRect">
            <a:avLst>
              <a:gd name="adj" fmla="val 12229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A7ABF92-C2C5-488D-A8A2-36A0CE85D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076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CC3AAD07-DDF5-4357-A341-093783828D61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 rot="19800000">
            <a:off x="1182787" y="3291047"/>
            <a:ext cx="1483246" cy="3158633"/>
          </a:xfrm>
          <a:prstGeom prst="roundRect">
            <a:avLst>
              <a:gd name="adj" fmla="val 10734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0E9DBC5E-A232-48EF-8896-72942F76E4FE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 rot="19800000">
            <a:off x="3954908" y="4234023"/>
            <a:ext cx="1483246" cy="3158633"/>
          </a:xfrm>
          <a:prstGeom prst="roundRect">
            <a:avLst>
              <a:gd name="adj" fmla="val 10734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3E1E767B-46BA-492A-B485-E382C5C22EE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 rot="19800000">
            <a:off x="4869309" y="2052571"/>
            <a:ext cx="1483246" cy="3158633"/>
          </a:xfrm>
          <a:prstGeom prst="roundRect">
            <a:avLst>
              <a:gd name="adj" fmla="val 10734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251579FF-A6F9-4671-B7F9-B9B47E603278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 rot="19800000">
            <a:off x="2111648" y="1136267"/>
            <a:ext cx="1483246" cy="3158633"/>
          </a:xfrm>
          <a:prstGeom prst="roundRect">
            <a:avLst>
              <a:gd name="adj" fmla="val 10734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77BDC735-0A6D-48DF-8979-18D776115F85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 rot="19800000">
            <a:off x="-646013" y="159224"/>
            <a:ext cx="1483246" cy="3158633"/>
          </a:xfrm>
          <a:prstGeom prst="roundRect">
            <a:avLst>
              <a:gd name="adj" fmla="val 10734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793C83-2AD2-491A-83E6-A7A43DACD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6175" y="946702"/>
            <a:ext cx="368534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0051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371547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45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E996AAAD-053F-40AD-AF6F-29AACCAD3540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374686" y="638175"/>
            <a:ext cx="1269001" cy="2698451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1B24C051-51DF-4E5D-B16B-41DD48C74396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727220" y="600075"/>
            <a:ext cx="1292330" cy="2767507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8CEB56B9-2294-4B70-AD3E-302F874342EE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184447" y="638175"/>
            <a:ext cx="1269001" cy="2698451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3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7" grpId="0" animBg="1"/>
      <p:bldP spid="7" grpId="1" animBg="1"/>
      <p:bldP spid="18" grpId="0" animBg="1"/>
      <p:bldP spid="18" grpId="1" animBg="1"/>
    </p:bld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B33BFCC3-FEBE-49BA-A2E5-05220E6F9A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775575" y="1654175"/>
            <a:ext cx="2736850" cy="5913587"/>
          </a:xfrm>
          <a:prstGeom prst="roundRect">
            <a:avLst>
              <a:gd name="adj" fmla="val 9971"/>
            </a:avLst>
          </a:prstGeom>
          <a:gradFill>
            <a:gsLst>
              <a:gs pos="0">
                <a:schemeClr val="tx1">
                  <a:alpha val="2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9453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833E382-8E07-43E1-B337-EB9DC6B6E4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3695700"/>
          </a:xfrm>
          <a:custGeom>
            <a:avLst/>
            <a:gdLst>
              <a:gd name="connsiteX0" fmla="*/ 0 w 12192000"/>
              <a:gd name="connsiteY0" fmla="*/ 0 h 3695700"/>
              <a:gd name="connsiteX1" fmla="*/ 12192000 w 12192000"/>
              <a:gd name="connsiteY1" fmla="*/ 0 h 3695700"/>
              <a:gd name="connsiteX2" fmla="*/ 12192000 w 12192000"/>
              <a:gd name="connsiteY2" fmla="*/ 3374411 h 3695700"/>
              <a:gd name="connsiteX3" fmla="*/ 11942194 w 12192000"/>
              <a:gd name="connsiteY3" fmla="*/ 3695700 h 3695700"/>
              <a:gd name="connsiteX4" fmla="*/ 249806 w 12192000"/>
              <a:gd name="connsiteY4" fmla="*/ 3695700 h 3695700"/>
              <a:gd name="connsiteX5" fmla="*/ 0 w 12192000"/>
              <a:gd name="connsiteY5" fmla="*/ 3374411 h 369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5700">
                <a:moveTo>
                  <a:pt x="0" y="0"/>
                </a:moveTo>
                <a:lnTo>
                  <a:pt x="12192000" y="0"/>
                </a:lnTo>
                <a:lnTo>
                  <a:pt x="12192000" y="3374411"/>
                </a:lnTo>
                <a:cubicBezTo>
                  <a:pt x="12192000" y="3551854"/>
                  <a:pt x="12080158" y="3695700"/>
                  <a:pt x="11942194" y="3695700"/>
                </a:cubicBezTo>
                <a:lnTo>
                  <a:pt x="249806" y="3695700"/>
                </a:lnTo>
                <a:cubicBezTo>
                  <a:pt x="111842" y="3695700"/>
                  <a:pt x="0" y="3551854"/>
                  <a:pt x="0" y="3374411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AF050C6-CD90-43DC-87D9-BF97135251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45478" y="4599603"/>
            <a:ext cx="1268685" cy="1268685"/>
          </a:xfrm>
          <a:custGeom>
            <a:avLst/>
            <a:gdLst>
              <a:gd name="connsiteX0" fmla="*/ 0 w 1268685"/>
              <a:gd name="connsiteY0" fmla="*/ 0 h 1268685"/>
              <a:gd name="connsiteX1" fmla="*/ 1268685 w 1268685"/>
              <a:gd name="connsiteY1" fmla="*/ 0 h 1268685"/>
              <a:gd name="connsiteX2" fmla="*/ 1268685 w 1268685"/>
              <a:gd name="connsiteY2" fmla="*/ 1268685 h 1268685"/>
              <a:gd name="connsiteX3" fmla="*/ 0 w 1268685"/>
              <a:gd name="connsiteY3" fmla="*/ 1268685 h 1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8685" h="1268685">
                <a:moveTo>
                  <a:pt x="0" y="0"/>
                </a:moveTo>
                <a:lnTo>
                  <a:pt x="1268685" y="0"/>
                </a:lnTo>
                <a:lnTo>
                  <a:pt x="1268685" y="1268685"/>
                </a:lnTo>
                <a:lnTo>
                  <a:pt x="0" y="1268685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FB59BAA-F4C8-461F-8993-D65A7D17BF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67712" y="4599603"/>
            <a:ext cx="1268685" cy="1268685"/>
          </a:xfrm>
          <a:custGeom>
            <a:avLst/>
            <a:gdLst>
              <a:gd name="connsiteX0" fmla="*/ 0 w 1268685"/>
              <a:gd name="connsiteY0" fmla="*/ 0 h 1268685"/>
              <a:gd name="connsiteX1" fmla="*/ 1268685 w 1268685"/>
              <a:gd name="connsiteY1" fmla="*/ 0 h 1268685"/>
              <a:gd name="connsiteX2" fmla="*/ 1268685 w 1268685"/>
              <a:gd name="connsiteY2" fmla="*/ 1268685 h 1268685"/>
              <a:gd name="connsiteX3" fmla="*/ 0 w 1268685"/>
              <a:gd name="connsiteY3" fmla="*/ 1268685 h 1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8685" h="1268685">
                <a:moveTo>
                  <a:pt x="0" y="0"/>
                </a:moveTo>
                <a:lnTo>
                  <a:pt x="1268685" y="0"/>
                </a:lnTo>
                <a:lnTo>
                  <a:pt x="1268685" y="1268685"/>
                </a:lnTo>
                <a:lnTo>
                  <a:pt x="0" y="1268685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273EB0F-7C25-462E-A19B-C78F3DD004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4963" y="1268693"/>
            <a:ext cx="6722076" cy="14732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Write Title Here</a:t>
            </a:r>
          </a:p>
        </p:txBody>
      </p:sp>
    </p:spTree>
    <p:extLst>
      <p:ext uri="{BB962C8B-B14F-4D97-AF65-F5344CB8AC3E}">
        <p14:creationId xmlns:p14="http://schemas.microsoft.com/office/powerpoint/2010/main" val="30731589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2314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28840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2002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5C20C475-CFD8-44C2-886A-7185769DC7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9962" y="1125538"/>
            <a:ext cx="5072863" cy="573246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9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28825" y="946703"/>
            <a:ext cx="4067176" cy="13089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9A2D4F83-68C8-465D-BCB1-63895E6871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34609" y="2255699"/>
            <a:ext cx="3066041" cy="264967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40E674-1A0B-430C-B383-4782F9DF4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8424" y="2255699"/>
            <a:ext cx="3066041" cy="264967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EA63802-8122-40EB-8337-F62BAEE0B3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42239" y="2255699"/>
            <a:ext cx="3066041" cy="264967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 nodePh="1">
                                  <p:stCondLst>
                                    <p:cond delay="9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 nodePh="1">
                                  <p:stCondLst>
                                    <p:cond delay="9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/>
      <p:bldP spid="9" grpId="1"/>
      <p:bldP spid="10" grpId="0"/>
      <p:bldP spid="10" grpId="1"/>
    </p:bld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19175" y="3802615"/>
            <a:ext cx="10153650" cy="247118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019175" y="1125538"/>
            <a:ext cx="10153650" cy="247118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135300" y="4219023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478594" y="4219023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21888" y="4219023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62250" y="4219023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2135300" y="1606452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478594" y="1606452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21888" y="1606452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9162250" y="1606452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9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634417" y="2855043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977711" y="2855043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321005" y="2855043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661367" y="2855043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3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28825" y="946702"/>
            <a:ext cx="3089584" cy="2002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24051" y="1125538"/>
            <a:ext cx="2821566" cy="319620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351259" y="1119211"/>
            <a:ext cx="2821566" cy="320253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6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342900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391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028823" y="2426287"/>
            <a:ext cx="2196553" cy="208671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344640" y="2426287"/>
            <a:ext cx="2196553" cy="208671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658870" y="2426287"/>
            <a:ext cx="2196553" cy="208671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976272" y="2426287"/>
            <a:ext cx="2196553" cy="208671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7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146641" y="1479640"/>
            <a:ext cx="3898720" cy="389872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7501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808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033229" y="2294585"/>
            <a:ext cx="3051313" cy="22760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971" y="1175302"/>
            <a:ext cx="10146612" cy="1647411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12000" b="1" i="0"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78997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</p:bld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24971" y="2605294"/>
            <a:ext cx="10146612" cy="1647411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defRPr sz="9600" b="1" i="0"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03438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300" y="946702"/>
            <a:ext cx="611422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23580" y="0"/>
            <a:ext cx="3043596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2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300" y="946702"/>
            <a:ext cx="611422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9175" y="0"/>
            <a:ext cx="3048001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4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5083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128000" y="0"/>
            <a:ext cx="4064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8000" y="3217090"/>
            <a:ext cx="1561920" cy="156192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2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9148404" y="0"/>
            <a:ext cx="3043596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5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9420" y="946702"/>
            <a:ext cx="4066580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0"/>
            <a:ext cx="508000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4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602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1" y="3429000"/>
            <a:ext cx="4229100" cy="2521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489701" y="3429000"/>
            <a:ext cx="4229100" cy="2521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48439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4064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2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4572000"/>
            <a:ext cx="508000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3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457120" y="1929033"/>
            <a:ext cx="3898720" cy="389872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1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306133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090160" y="568960"/>
            <a:ext cx="3037840" cy="1717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412480" y="1127760"/>
            <a:ext cx="3037840" cy="1717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090160" y="3430822"/>
            <a:ext cx="3037840" cy="1717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412480" y="3989622"/>
            <a:ext cx="3037840" cy="1717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7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305816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074160" y="4572000"/>
            <a:ext cx="710184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7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16000" y="4572000"/>
            <a:ext cx="1117600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1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2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21200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7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5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1840" y="5023955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3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5317671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8768443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207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1069613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85841" y="568960"/>
            <a:ext cx="6106159" cy="4003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058160" y="4572000"/>
            <a:ext cx="506984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0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133840" y="0"/>
            <a:ext cx="305816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2854960"/>
            <a:ext cx="3048000" cy="4003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6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133840" y="0"/>
            <a:ext cx="3058160" cy="3413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133840" y="341376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4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133840" y="0"/>
            <a:ext cx="3058160" cy="3413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68884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133840" y="341376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3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133840" y="0"/>
            <a:ext cx="305816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9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85840" y="0"/>
            <a:ext cx="6106160" cy="3413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133840" y="341376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1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9" grpId="0" animBg="1"/>
      <p:bldP spid="9" grpId="1" animBg="1"/>
    </p:bld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85840" y="3413760"/>
            <a:ext cx="6106160" cy="34442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133840" y="-3048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2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2032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8000" y="2286000"/>
            <a:ext cx="2032000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0" y="0"/>
            <a:ext cx="2032000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14720" y="2171395"/>
            <a:ext cx="2194560" cy="3094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800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400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028825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-635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4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1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322839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778777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234715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26521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261360" y="2286000"/>
            <a:ext cx="2032000" cy="2865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509895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75843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012825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6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</p:bld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4" y="946702"/>
            <a:ext cx="405701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68884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133840" y="-30480"/>
            <a:ext cx="3058160" cy="68884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1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824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112000" y="1135075"/>
            <a:ext cx="4053840" cy="45748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140319"/>
            <a:ext cx="2042161" cy="45696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8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" y="0"/>
            <a:ext cx="1117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0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" y="0"/>
            <a:ext cx="11176000" cy="4023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2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0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360158" y="3429000"/>
            <a:ext cx="4821363" cy="2860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028823" y="3429000"/>
            <a:ext cx="4067177" cy="2860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2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634513" y="2308497"/>
            <a:ext cx="2245360" cy="2245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9946640" y="0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9946640" y="2308497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9946640" y="4616995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7634513" y="0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634513" y="4624977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312227" y="4624977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2979057" y="4624977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6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4411262"/>
            <a:ext cx="5083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2028825" y="1160781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6671945" y="1160781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8998585" y="1160781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350385" y="1160781"/>
            <a:ext cx="2245360" cy="2245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11315065" y="1160781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6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030852" y="1152057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7649028" y="2318656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71315" y="2318657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9971315" y="0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971314" y="4637315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649028" y="4637315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5326741" y="2318657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68169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2028824" y="2780576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6162132" y="2780576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8228786" y="2780576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31"/>
          </p:nvPr>
        </p:nvSpPr>
        <p:spPr>
          <a:xfrm>
            <a:off x="10295441" y="2780576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2028824" y="48420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4095478" y="48420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162132" y="48420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8228786" y="48420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6"/>
          </p:nvPr>
        </p:nvSpPr>
        <p:spPr>
          <a:xfrm>
            <a:off x="10295441" y="48420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095478" y="2780576"/>
            <a:ext cx="2015999" cy="201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4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ccel="50000" decel="50000" autoRev="1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ccel="50000" decel="50000" autoRev="1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6096000" cy="34417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344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7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0" y="3416300"/>
            <a:ext cx="6096000" cy="34417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096000" y="3416300"/>
            <a:ext cx="6096000" cy="344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0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6096000" cy="34163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0" y="3416300"/>
            <a:ext cx="6096000" cy="344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3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6096000" y="0"/>
            <a:ext cx="6096000" cy="34163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096000" y="3416300"/>
            <a:ext cx="6096000" cy="344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3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hone6_mockup_front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971" y="1118383"/>
            <a:ext cx="3196773" cy="5000340"/>
          </a:xfrm>
          <a:prstGeom prst="rect">
            <a:avLst/>
          </a:prstGeom>
        </p:spPr>
      </p:pic>
      <p:pic>
        <p:nvPicPr>
          <p:cNvPr id="8" name="Picture 7" descr="iPhone6_mockup_front_white.png">
            <a:extLst>
              <a:ext uri="{FF2B5EF4-FFF2-40B4-BE49-F238E27FC236}">
                <a16:creationId xmlns:a16="http://schemas.microsoft.com/office/drawing/2014/main" id="{874DFAB0-A0E5-774B-B082-264D740A06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93" y="1118383"/>
            <a:ext cx="3196773" cy="5000340"/>
          </a:xfrm>
          <a:prstGeom prst="rect">
            <a:avLst/>
          </a:prstGeom>
        </p:spPr>
      </p:pic>
      <p:pic>
        <p:nvPicPr>
          <p:cNvPr id="12" name="Picture 11" descr="iPhone6_mockup_front_white.png">
            <a:extLst>
              <a:ext uri="{FF2B5EF4-FFF2-40B4-BE49-F238E27FC236}">
                <a16:creationId xmlns:a16="http://schemas.microsoft.com/office/drawing/2014/main" id="{20219FE1-0C8D-B445-9F5A-DD4371250C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615" y="1118383"/>
            <a:ext cx="3196773" cy="50003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2D716B-E962-C346-B017-AEFBBA8E6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4" y="946702"/>
            <a:ext cx="3781257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C1BA476-0B97-2147-B640-B1F9F7BA9BD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506437" y="1895961"/>
            <a:ext cx="1937655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FCEB10-15F8-FA49-94DC-72E48FF18E9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811707" y="1895961"/>
            <a:ext cx="1937655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5E8AF3DD-00D0-684A-A373-E026F1B1C8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135083" y="1895961"/>
            <a:ext cx="1937655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1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38"/>
          <p:cNvGrpSpPr/>
          <p:nvPr userDrawn="1"/>
        </p:nvGrpSpPr>
        <p:grpSpPr>
          <a:xfrm>
            <a:off x="2017918" y="878571"/>
            <a:ext cx="2530932" cy="5052118"/>
            <a:chOff x="3421706" y="1143000"/>
            <a:chExt cx="2530932" cy="5052117"/>
          </a:xfrm>
        </p:grpSpPr>
        <p:sp>
          <p:nvSpPr>
            <p:cNvPr id="7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8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9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0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1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2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3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4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5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</p:grpSp>
      <p:grpSp>
        <p:nvGrpSpPr>
          <p:cNvPr id="17" name="Группа 38"/>
          <p:cNvGrpSpPr/>
          <p:nvPr userDrawn="1"/>
        </p:nvGrpSpPr>
        <p:grpSpPr>
          <a:xfrm>
            <a:off x="4984001" y="878571"/>
            <a:ext cx="2530932" cy="5052118"/>
            <a:chOff x="3421706" y="1143000"/>
            <a:chExt cx="2530932" cy="5052117"/>
          </a:xfrm>
        </p:grpSpPr>
        <p:sp>
          <p:nvSpPr>
            <p:cNvPr id="18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9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0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1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2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3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4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5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6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</p:grpSp>
      <p:grpSp>
        <p:nvGrpSpPr>
          <p:cNvPr id="28" name="Группа 38"/>
          <p:cNvGrpSpPr/>
          <p:nvPr userDrawn="1"/>
        </p:nvGrpSpPr>
        <p:grpSpPr>
          <a:xfrm>
            <a:off x="7948339" y="878571"/>
            <a:ext cx="2530932" cy="5052118"/>
            <a:chOff x="3421706" y="1143000"/>
            <a:chExt cx="2530932" cy="5052117"/>
          </a:xfrm>
        </p:grpSpPr>
        <p:sp>
          <p:nvSpPr>
            <p:cNvPr id="29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0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1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2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3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4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5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6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7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</p:grp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AB2C91E8-4E61-9141-8BB3-88A55C3B7C2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160357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ADAE821A-2E43-8840-8440-297C0956B27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90778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C5AF60E4-32B3-AF4F-8C87-A4FCD0BEED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25480" y="1443113"/>
            <a:ext cx="2244308" cy="39002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1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3" grpId="0" animBg="1"/>
      <p:bldP spid="43" grpId="1" animBg="1"/>
      <p:bldP spid="44" grpId="0" animBg="1"/>
      <p:bldP spid="44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38">
            <a:extLst>
              <a:ext uri="{FF2B5EF4-FFF2-40B4-BE49-F238E27FC236}">
                <a16:creationId xmlns:a16="http://schemas.microsoft.com/office/drawing/2014/main" id="{6D82B632-4367-2547-B733-62C9EE6033E2}"/>
              </a:ext>
            </a:extLst>
          </p:cNvPr>
          <p:cNvGrpSpPr/>
          <p:nvPr userDrawn="1"/>
        </p:nvGrpSpPr>
        <p:grpSpPr>
          <a:xfrm>
            <a:off x="4849946" y="878571"/>
            <a:ext cx="2530932" cy="5052118"/>
            <a:chOff x="3421706" y="1143000"/>
            <a:chExt cx="2530932" cy="5052117"/>
          </a:xfrm>
        </p:grpSpPr>
        <p:sp>
          <p:nvSpPr>
            <p:cNvPr id="13" name="Скругленный прямоугольник 39">
              <a:extLst>
                <a:ext uri="{FF2B5EF4-FFF2-40B4-BE49-F238E27FC236}">
                  <a16:creationId xmlns:a16="http://schemas.microsoft.com/office/drawing/2014/main" id="{DF1565C7-239D-8543-89C4-13472763F021}"/>
                </a:ext>
              </a:extLst>
            </p:cNvPr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5" name="Скругленный прямоугольник 40">
              <a:extLst>
                <a:ext uri="{FF2B5EF4-FFF2-40B4-BE49-F238E27FC236}">
                  <a16:creationId xmlns:a16="http://schemas.microsoft.com/office/drawing/2014/main" id="{22C22802-A716-F34C-84B8-260D4352365C}"/>
                </a:ext>
              </a:extLst>
            </p:cNvPr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6" name="Скругленный прямоугольник 41">
              <a:extLst>
                <a:ext uri="{FF2B5EF4-FFF2-40B4-BE49-F238E27FC236}">
                  <a16:creationId xmlns:a16="http://schemas.microsoft.com/office/drawing/2014/main" id="{897D2056-A1C1-E948-B16C-717DA9D848B4}"/>
                </a:ext>
              </a:extLst>
            </p:cNvPr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7" name="Скругленный прямоугольник 42">
              <a:extLst>
                <a:ext uri="{FF2B5EF4-FFF2-40B4-BE49-F238E27FC236}">
                  <a16:creationId xmlns:a16="http://schemas.microsoft.com/office/drawing/2014/main" id="{4E56983C-0B74-6045-9E8A-55AACD0DF7F4}"/>
                </a:ext>
              </a:extLst>
            </p:cNvPr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8" name="Скругленный прямоугольник 43">
              <a:extLst>
                <a:ext uri="{FF2B5EF4-FFF2-40B4-BE49-F238E27FC236}">
                  <a16:creationId xmlns:a16="http://schemas.microsoft.com/office/drawing/2014/main" id="{1884B5C6-671B-DB44-9ABC-9E625609450A}"/>
                </a:ext>
              </a:extLst>
            </p:cNvPr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9" name="Овал 44">
              <a:extLst>
                <a:ext uri="{FF2B5EF4-FFF2-40B4-BE49-F238E27FC236}">
                  <a16:creationId xmlns:a16="http://schemas.microsoft.com/office/drawing/2014/main" id="{EC3A18F2-6120-0244-88A6-9CE2EE9FF4C4}"/>
                </a:ext>
              </a:extLst>
            </p:cNvPr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0" name="Скругленный прямоугольник 45">
              <a:extLst>
                <a:ext uri="{FF2B5EF4-FFF2-40B4-BE49-F238E27FC236}">
                  <a16:creationId xmlns:a16="http://schemas.microsoft.com/office/drawing/2014/main" id="{B277147B-1540-A14C-ABB0-5335AE83FA1A}"/>
                </a:ext>
              </a:extLst>
            </p:cNvPr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1" name="Овал 46">
              <a:extLst>
                <a:ext uri="{FF2B5EF4-FFF2-40B4-BE49-F238E27FC236}">
                  <a16:creationId xmlns:a16="http://schemas.microsoft.com/office/drawing/2014/main" id="{DC8EA646-CFFB-354D-9251-06490A30593B}"/>
                </a:ext>
              </a:extLst>
            </p:cNvPr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2" name="Овал 47">
              <a:extLst>
                <a:ext uri="{FF2B5EF4-FFF2-40B4-BE49-F238E27FC236}">
                  <a16:creationId xmlns:a16="http://schemas.microsoft.com/office/drawing/2014/main" id="{E1745DD9-8C2D-844D-94BF-61952405B513}"/>
                </a:ext>
              </a:extLst>
            </p:cNvPr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</p:grp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C12E5D7A-018E-764A-A1AE-DFCC7AA82A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91425" y="1443113"/>
            <a:ext cx="2244308" cy="39002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2DD53BBF-3B10-054C-9609-9A3E2FD130F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519753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D01F4590-53B7-DF4C-81C7-48B646A971C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936634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87DBD707-E16D-374B-ACA0-F9B10508966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6184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4F7B7EF7-4C7A-934C-ABA1-6F1C007D0F2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2433065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6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BCF96FE-8515-DE46-BDEC-64F8185D3005}"/>
              </a:ext>
            </a:extLst>
          </p:cNvPr>
          <p:cNvGrpSpPr/>
          <p:nvPr userDrawn="1"/>
        </p:nvGrpSpPr>
        <p:grpSpPr>
          <a:xfrm>
            <a:off x="4675416" y="-2068118"/>
            <a:ext cx="6506105" cy="11121547"/>
            <a:chOff x="4675416" y="-2068118"/>
            <a:chExt cx="6506105" cy="11121547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75416" y="-2068118"/>
              <a:ext cx="6506105" cy="11121547"/>
            </a:xfrm>
            <a:prstGeom prst="rect">
              <a:avLst/>
            </a:prstGeom>
            <a:effectLst/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4091" y="623455"/>
              <a:ext cx="2388867" cy="4870248"/>
            </a:xfrm>
            <a:prstGeom prst="rect">
              <a:avLst/>
            </a:prstGeom>
            <a:effectLst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79A993D-2290-0249-9D4F-83C7F4A0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4158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55251FD-5E23-C64A-B6BF-363058C4972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898650" y="1222217"/>
            <a:ext cx="2109548" cy="371192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1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>
        <p15:guide id="6" pos="3840">
          <p15:clr>
            <a:srgbClr val="FBAE40"/>
          </p15:clr>
        </p15:guide>
        <p15:guide id="8" pos="6552">
          <p15:clr>
            <a:srgbClr val="FBAE40"/>
          </p15:clr>
        </p15:guide>
      </p15:sldGuideLst>
    </p:ext>
  </p:extLs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096" y="3043446"/>
            <a:ext cx="2179780" cy="425827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066" y="1094122"/>
            <a:ext cx="2179780" cy="425827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419" y="-560706"/>
            <a:ext cx="2179780" cy="4258277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E3329C1-C33B-CE44-B402-715ABAEE47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26202" y="3681202"/>
            <a:ext cx="1679943" cy="298214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3E3FECC-D370-7A4E-8D63-22716D633F3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661345" y="1723133"/>
            <a:ext cx="1679943" cy="298214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885905-FEC4-E242-BF71-F00378D43B2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704698" y="68305"/>
            <a:ext cx="1679943" cy="298214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A3CC8-13FB-404B-AD3D-769550945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4" y="946702"/>
            <a:ext cx="405510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524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  <p:extLst>
    <p:ext uri="{DCECCB84-F9BA-43D5-87BE-67443E8EF086}">
      <p15:sldGuideLst xmlns:p15="http://schemas.microsoft.com/office/powerpoint/2012/main">
        <p15:guide id="3" pos="724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6537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556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75" y="356459"/>
            <a:ext cx="10058400" cy="6030254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EAF9D-1F56-4246-9AD0-E719CB3D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4" y="946702"/>
            <a:ext cx="381971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6E8CE5C-F9F3-434D-AC0B-6AB02A33069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10473" y="810689"/>
            <a:ext cx="7696062" cy="482056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5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10809"/>
            <a:ext cx="4939393" cy="685800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1A85A-9597-0B43-BE64-82414B4D2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5526AF2-DD41-6D4F-BF29-E7C709CE165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572815" y="1602462"/>
            <a:ext cx="3974473" cy="529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0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885537" y="2795200"/>
            <a:ext cx="1080000" cy="10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229360" y="2795200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572468" y="2795200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541714" y="2795200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4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009700" y="2151595"/>
            <a:ext cx="2104615" cy="210461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98115" y="2151595"/>
            <a:ext cx="2104615" cy="2104615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86530" y="2151595"/>
            <a:ext cx="2104615" cy="2104615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621285" y="2148390"/>
            <a:ext cx="2104615" cy="2104615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5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184904" y="1517904"/>
            <a:ext cx="3822192" cy="3822192"/>
          </a:xfrm>
          <a:custGeom>
            <a:avLst/>
            <a:gdLst>
              <a:gd name="connsiteX0" fmla="*/ 1911096 w 3822192"/>
              <a:gd name="connsiteY0" fmla="*/ 955548 h 3822192"/>
              <a:gd name="connsiteX1" fmla="*/ 955548 w 3822192"/>
              <a:gd name="connsiteY1" fmla="*/ 1911096 h 3822192"/>
              <a:gd name="connsiteX2" fmla="*/ 1911096 w 3822192"/>
              <a:gd name="connsiteY2" fmla="*/ 2866644 h 3822192"/>
              <a:gd name="connsiteX3" fmla="*/ 2866644 w 3822192"/>
              <a:gd name="connsiteY3" fmla="*/ 1911096 h 3822192"/>
              <a:gd name="connsiteX4" fmla="*/ 1911096 w 3822192"/>
              <a:gd name="connsiteY4" fmla="*/ 955548 h 3822192"/>
              <a:gd name="connsiteX5" fmla="*/ 1911096 w 3822192"/>
              <a:gd name="connsiteY5" fmla="*/ 0 h 3822192"/>
              <a:gd name="connsiteX6" fmla="*/ 3822192 w 3822192"/>
              <a:gd name="connsiteY6" fmla="*/ 1911096 h 3822192"/>
              <a:gd name="connsiteX7" fmla="*/ 1911096 w 3822192"/>
              <a:gd name="connsiteY7" fmla="*/ 3822192 h 3822192"/>
              <a:gd name="connsiteX8" fmla="*/ 0 w 3822192"/>
              <a:gd name="connsiteY8" fmla="*/ 1911096 h 3822192"/>
              <a:gd name="connsiteX9" fmla="*/ 1911096 w 3822192"/>
              <a:gd name="connsiteY9" fmla="*/ 0 h 382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22192" h="3822192">
                <a:moveTo>
                  <a:pt x="1911096" y="955548"/>
                </a:moveTo>
                <a:cubicBezTo>
                  <a:pt x="1383361" y="955548"/>
                  <a:pt x="955548" y="1383361"/>
                  <a:pt x="955548" y="1911096"/>
                </a:cubicBezTo>
                <a:cubicBezTo>
                  <a:pt x="955548" y="2438831"/>
                  <a:pt x="1383361" y="2866644"/>
                  <a:pt x="1911096" y="2866644"/>
                </a:cubicBezTo>
                <a:cubicBezTo>
                  <a:pt x="2438831" y="2866644"/>
                  <a:pt x="2866644" y="2438831"/>
                  <a:pt x="2866644" y="1911096"/>
                </a:cubicBezTo>
                <a:cubicBezTo>
                  <a:pt x="2866644" y="1383361"/>
                  <a:pt x="2438831" y="955548"/>
                  <a:pt x="1911096" y="955548"/>
                </a:cubicBezTo>
                <a:close/>
                <a:moveTo>
                  <a:pt x="1911096" y="0"/>
                </a:moveTo>
                <a:cubicBezTo>
                  <a:pt x="2966565" y="0"/>
                  <a:pt x="3822192" y="855627"/>
                  <a:pt x="3822192" y="1911096"/>
                </a:cubicBezTo>
                <a:cubicBezTo>
                  <a:pt x="3822192" y="2966565"/>
                  <a:pt x="2966565" y="3822192"/>
                  <a:pt x="1911096" y="3822192"/>
                </a:cubicBezTo>
                <a:cubicBezTo>
                  <a:pt x="855627" y="3822192"/>
                  <a:pt x="0" y="2966565"/>
                  <a:pt x="0" y="1911096"/>
                </a:cubicBezTo>
                <a:cubicBezTo>
                  <a:pt x="0" y="855627"/>
                  <a:pt x="855627" y="0"/>
                  <a:pt x="1911096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0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55A12D-11E0-437B-89DE-E19CBD799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971" y="1175302"/>
            <a:ext cx="10146612" cy="1647411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12000" b="1" i="0"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A624F98-6334-4710-B5FE-8EC9CCAE03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-30480"/>
            <a:ext cx="6085840" cy="68884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027300" y="1125538"/>
            <a:ext cx="2303462" cy="230346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E1553D6-1DEC-4C3C-9DE1-9BDD1DD628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027300" y="3575957"/>
            <a:ext cx="2830450" cy="269784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342374" y="3575957"/>
            <a:ext cx="2830450" cy="269784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909542" y="1125538"/>
            <a:ext cx="4263283" cy="230346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189B9FD-5B0C-4540-9969-CDE20BD730F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07263" y="3575957"/>
            <a:ext cx="3185597" cy="269784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4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6477463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219B21D2-43BF-44BE-8F5F-2A5834A9A25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95999" y="3429000"/>
            <a:ext cx="5076825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69792BF1-2F1C-4104-963B-7CBA016ED87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027238" y="0"/>
            <a:ext cx="4068761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4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" y="0"/>
            <a:ext cx="1117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6F0C670-BB95-47F5-BB08-C913FD10E41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035301" y="3429000"/>
            <a:ext cx="30607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7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4890408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7913915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38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9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20193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6000" y="3429000"/>
            <a:ext cx="20193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394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</p:bld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35299" y="3429000"/>
            <a:ext cx="3060699" cy="34289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E9354BC-A38D-49AC-B33C-37DBC74E76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35299" y="1"/>
            <a:ext cx="3060699" cy="34289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35299" y="3429001"/>
            <a:ext cx="3060699" cy="2844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E8C037D-10CD-4E7B-AFB3-740A96BB6D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2" y="3429001"/>
            <a:ext cx="3060699" cy="2844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7B1B9FC-2CA4-43C9-910F-D007298A60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50537" y="3429001"/>
            <a:ext cx="3041463" cy="2844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5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10B58E-1BDA-4DC5-812F-F1A7F999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88C9193-BDF6-4DE1-9ED4-38411138F1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61360" y="2286000"/>
            <a:ext cx="2032000" cy="2865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6EE583F-29D2-460B-8A76-5C1CF6AAD8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9895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4A2C62-9436-419E-A7D7-0A57C6B9A6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5843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F24C80C-0839-4F9E-AAD4-AB7773C504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12825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3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EA8410C6-F7D0-4A6A-908F-82E31481310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4514850"/>
            <a:ext cx="2028916" cy="23431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F65C1D3-C5F1-475F-9985-D4E771EE8D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028916" y="4514850"/>
            <a:ext cx="2028916" cy="23431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1961B85C-7D05-4DFE-9B44-B1E97C16F42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057832" y="4514850"/>
            <a:ext cx="2047422" cy="23431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BC8E1A08-2897-4811-807B-2D66F0C66E9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05254" y="4514850"/>
            <a:ext cx="2028916" cy="23431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D1AF7EC-2C3A-4A7F-B12A-F862DCEEFEB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34168" y="4514850"/>
            <a:ext cx="2028916" cy="23431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EBE85F6-16B4-4B57-B90E-945A284A7C0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163084" y="4514850"/>
            <a:ext cx="2028916" cy="23431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377B1D1F-A8B8-4547-8D86-0E327F1D710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0" y="-1"/>
            <a:ext cx="2028916" cy="21880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22A6D38C-3F7A-499E-B48F-B4C18D39A5CF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28916" y="-1"/>
            <a:ext cx="2028916" cy="21880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3CF32EEB-89E4-4BF0-AFA7-8A0F21FC04A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057832" y="-1"/>
            <a:ext cx="2047422" cy="21880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9FF473FA-A0CF-4074-B871-279422A5CFC8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05254" y="-1"/>
            <a:ext cx="2028916" cy="21880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927F7A49-7D92-470B-B141-3A330676AE27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134168" y="-1"/>
            <a:ext cx="2028916" cy="21880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2DEBC4AD-6AC9-43D0-90F7-79D693252BE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0163084" y="-1"/>
            <a:ext cx="2028916" cy="21880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41C1BAB6-D060-42B0-BB06-60ED243F3D63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0" y="2188028"/>
            <a:ext cx="2028916" cy="232682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A8F51325-BF73-4DDA-8C00-AE6C8396935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105254" y="2188028"/>
            <a:ext cx="2028916" cy="232682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5" name="Picture Placeholder 8">
            <a:extLst>
              <a:ext uri="{FF2B5EF4-FFF2-40B4-BE49-F238E27FC236}">
                <a16:creationId xmlns:a16="http://schemas.microsoft.com/office/drawing/2014/main" id="{147C14B7-0220-4E03-A172-1C0AEF957C68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134168" y="2188028"/>
            <a:ext cx="2028916" cy="232682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6" name="Picture Placeholder 8">
            <a:extLst>
              <a:ext uri="{FF2B5EF4-FFF2-40B4-BE49-F238E27FC236}">
                <a16:creationId xmlns:a16="http://schemas.microsoft.com/office/drawing/2014/main" id="{585B5A4D-C0C7-494F-B31E-C85310495CC6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163084" y="2188028"/>
            <a:ext cx="2028916" cy="232682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7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ccel="50000" decel="50000" autoRev="1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ccel="50000" decel="50000" autoRev="1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accel="50000" decel="50000" autoRev="1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accel="50000" decel="50000" autoRev="1" fill="hold" grpId="1" nodeType="withEffect">
                                  <p:stCondLst>
                                    <p:cond delay="3900"/>
                                  </p:stCondLst>
                                  <p:childTnLst>
                                    <p:animScale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mph" presetSubtype="0" accel="50000" decel="50000" autoRev="1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animScale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mph" presetSubtype="0" accel="50000" decel="50000" autoRev="1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accel="50000" decel="50000" autoRev="1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mph" presetSubtype="0" accel="50000" decel="50000" autoRev="1" fill="hold" grpId="1" nodeType="withEffect">
                                  <p:stCondLst>
                                    <p:cond delay="530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mph" presetSubtype="0" accel="50000" decel="50000" autoRev="1" fill="hold" grpId="1" nodeType="withEffect">
                                  <p:stCondLst>
                                    <p:cond delay="570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8" grpId="0" animBg="1"/>
      <p:bldP spid="18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43965D-2EED-4558-9C5F-2742A87CC3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2"/>
          <a:stretch/>
        </p:blipFill>
        <p:spPr>
          <a:xfrm>
            <a:off x="0" y="356459"/>
            <a:ext cx="6096000" cy="6030254"/>
          </a:xfrm>
          <a:custGeom>
            <a:avLst/>
            <a:gdLst>
              <a:gd name="connsiteX0" fmla="*/ 0 w 6096000"/>
              <a:gd name="connsiteY0" fmla="*/ 0 h 6030254"/>
              <a:gd name="connsiteX1" fmla="*/ 6096000 w 6096000"/>
              <a:gd name="connsiteY1" fmla="*/ 0 h 6030254"/>
              <a:gd name="connsiteX2" fmla="*/ 6096000 w 6096000"/>
              <a:gd name="connsiteY2" fmla="*/ 6030254 h 6030254"/>
              <a:gd name="connsiteX3" fmla="*/ 0 w 6096000"/>
              <a:gd name="connsiteY3" fmla="*/ 6030254 h 603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030254">
                <a:moveTo>
                  <a:pt x="0" y="0"/>
                </a:moveTo>
                <a:lnTo>
                  <a:pt x="6096000" y="0"/>
                </a:lnTo>
                <a:lnTo>
                  <a:pt x="6096000" y="6030254"/>
                </a:lnTo>
                <a:lnTo>
                  <a:pt x="0" y="6030254"/>
                </a:lnTo>
                <a:close/>
              </a:path>
            </a:pathLst>
          </a:custGeom>
          <a:effectLst/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5B4DBEF-EA49-4373-9307-A6D10828EB0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0" y="495301"/>
            <a:ext cx="5356490" cy="5331619"/>
          </a:xfrm>
          <a:custGeom>
            <a:avLst/>
            <a:gdLst>
              <a:gd name="connsiteX0" fmla="*/ 0 w 5356490"/>
              <a:gd name="connsiteY0" fmla="*/ 0 h 5331619"/>
              <a:gd name="connsiteX1" fmla="*/ 5094827 w 5356490"/>
              <a:gd name="connsiteY1" fmla="*/ 0 h 5331619"/>
              <a:gd name="connsiteX2" fmla="*/ 5316008 w 5356490"/>
              <a:gd name="connsiteY2" fmla="*/ 230706 h 5331619"/>
              <a:gd name="connsiteX3" fmla="*/ 5356490 w 5356490"/>
              <a:gd name="connsiteY3" fmla="*/ 5298282 h 5331619"/>
              <a:gd name="connsiteX4" fmla="*/ 5356489 w 5356490"/>
              <a:gd name="connsiteY4" fmla="*/ 5331619 h 5331619"/>
              <a:gd name="connsiteX5" fmla="*/ 0 w 5356490"/>
              <a:gd name="connsiteY5" fmla="*/ 5327006 h 533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6490" h="5331619">
                <a:moveTo>
                  <a:pt x="0" y="0"/>
                </a:moveTo>
                <a:lnTo>
                  <a:pt x="5094827" y="0"/>
                </a:lnTo>
                <a:cubicBezTo>
                  <a:pt x="5231448" y="0"/>
                  <a:pt x="5316008" y="94085"/>
                  <a:pt x="5316008" y="230706"/>
                </a:cubicBezTo>
                <a:lnTo>
                  <a:pt x="5356490" y="5298282"/>
                </a:lnTo>
                <a:cubicBezTo>
                  <a:pt x="5356490" y="5309394"/>
                  <a:pt x="5356489" y="5320507"/>
                  <a:pt x="5356489" y="5331619"/>
                </a:cubicBezTo>
                <a:lnTo>
                  <a:pt x="0" y="5327006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6BA975-C896-4552-88A8-93ADDB39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220794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DB18CED-5540-4245-861E-E6D78AE0A9D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 rot="19307849">
            <a:off x="7597951" y="2463457"/>
            <a:ext cx="1917131" cy="4834932"/>
          </a:xfrm>
          <a:custGeom>
            <a:avLst/>
            <a:gdLst>
              <a:gd name="connsiteX0" fmla="*/ 0 w 2047422"/>
              <a:gd name="connsiteY0" fmla="*/ 0 h 2343150"/>
              <a:gd name="connsiteX1" fmla="*/ 2047422 w 2047422"/>
              <a:gd name="connsiteY1" fmla="*/ 0 h 2343150"/>
              <a:gd name="connsiteX2" fmla="*/ 2047422 w 2047422"/>
              <a:gd name="connsiteY2" fmla="*/ 2343150 h 2343150"/>
              <a:gd name="connsiteX3" fmla="*/ 0 w 2047422"/>
              <a:gd name="connsiteY3" fmla="*/ 2343150 h 2343150"/>
              <a:gd name="connsiteX4" fmla="*/ 0 w 2047422"/>
              <a:gd name="connsiteY4" fmla="*/ 0 h 2343150"/>
              <a:gd name="connsiteX0" fmla="*/ 0 w 2047422"/>
              <a:gd name="connsiteY0" fmla="*/ 522147 h 2865297"/>
              <a:gd name="connsiteX1" fmla="*/ 2036254 w 2047422"/>
              <a:gd name="connsiteY1" fmla="*/ 0 h 2865297"/>
              <a:gd name="connsiteX2" fmla="*/ 2047422 w 2047422"/>
              <a:gd name="connsiteY2" fmla="*/ 2865297 h 2865297"/>
              <a:gd name="connsiteX3" fmla="*/ 0 w 2047422"/>
              <a:gd name="connsiteY3" fmla="*/ 2865297 h 2865297"/>
              <a:gd name="connsiteX4" fmla="*/ 0 w 2047422"/>
              <a:gd name="connsiteY4" fmla="*/ 522147 h 2865297"/>
              <a:gd name="connsiteX0" fmla="*/ 0 w 2047422"/>
              <a:gd name="connsiteY0" fmla="*/ 529524 h 2872674"/>
              <a:gd name="connsiteX1" fmla="*/ 2036254 w 2047422"/>
              <a:gd name="connsiteY1" fmla="*/ 7377 h 2872674"/>
              <a:gd name="connsiteX2" fmla="*/ 2047422 w 2047422"/>
              <a:gd name="connsiteY2" fmla="*/ 2872674 h 2872674"/>
              <a:gd name="connsiteX3" fmla="*/ 0 w 2047422"/>
              <a:gd name="connsiteY3" fmla="*/ 2872674 h 2872674"/>
              <a:gd name="connsiteX4" fmla="*/ 0 w 2047422"/>
              <a:gd name="connsiteY4" fmla="*/ 529524 h 2872674"/>
              <a:gd name="connsiteX0" fmla="*/ 143233 w 2047422"/>
              <a:gd name="connsiteY0" fmla="*/ 243575 h 2884689"/>
              <a:gd name="connsiteX1" fmla="*/ 2036254 w 2047422"/>
              <a:gd name="connsiteY1" fmla="*/ 19392 h 2884689"/>
              <a:gd name="connsiteX2" fmla="*/ 2047422 w 2047422"/>
              <a:gd name="connsiteY2" fmla="*/ 2884689 h 2884689"/>
              <a:gd name="connsiteX3" fmla="*/ 0 w 2047422"/>
              <a:gd name="connsiteY3" fmla="*/ 2884689 h 2884689"/>
              <a:gd name="connsiteX4" fmla="*/ 143233 w 2047422"/>
              <a:gd name="connsiteY4" fmla="*/ 243575 h 2884689"/>
              <a:gd name="connsiteX0" fmla="*/ 143233 w 2047422"/>
              <a:gd name="connsiteY0" fmla="*/ 236413 h 2877527"/>
              <a:gd name="connsiteX1" fmla="*/ 2036254 w 2047422"/>
              <a:gd name="connsiteY1" fmla="*/ 12230 h 2877527"/>
              <a:gd name="connsiteX2" fmla="*/ 2047422 w 2047422"/>
              <a:gd name="connsiteY2" fmla="*/ 2877527 h 2877527"/>
              <a:gd name="connsiteX3" fmla="*/ 0 w 2047422"/>
              <a:gd name="connsiteY3" fmla="*/ 2877527 h 2877527"/>
              <a:gd name="connsiteX4" fmla="*/ 143233 w 2047422"/>
              <a:gd name="connsiteY4" fmla="*/ 236413 h 2877527"/>
              <a:gd name="connsiteX0" fmla="*/ 143233 w 2047422"/>
              <a:gd name="connsiteY0" fmla="*/ 239306 h 2880420"/>
              <a:gd name="connsiteX1" fmla="*/ 2036254 w 2047422"/>
              <a:gd name="connsiteY1" fmla="*/ 15123 h 2880420"/>
              <a:gd name="connsiteX2" fmla="*/ 2047422 w 2047422"/>
              <a:gd name="connsiteY2" fmla="*/ 2880420 h 2880420"/>
              <a:gd name="connsiteX3" fmla="*/ 0 w 2047422"/>
              <a:gd name="connsiteY3" fmla="*/ 2880420 h 2880420"/>
              <a:gd name="connsiteX4" fmla="*/ 143233 w 2047422"/>
              <a:gd name="connsiteY4" fmla="*/ 239306 h 2880420"/>
              <a:gd name="connsiteX0" fmla="*/ 58584 w 1962773"/>
              <a:gd name="connsiteY0" fmla="*/ 239306 h 4715270"/>
              <a:gd name="connsiteX1" fmla="*/ 1951605 w 1962773"/>
              <a:gd name="connsiteY1" fmla="*/ 15123 h 4715270"/>
              <a:gd name="connsiteX2" fmla="*/ 1962773 w 1962773"/>
              <a:gd name="connsiteY2" fmla="*/ 2880420 h 4715270"/>
              <a:gd name="connsiteX3" fmla="*/ 0 w 1962773"/>
              <a:gd name="connsiteY3" fmla="*/ 4715270 h 4715270"/>
              <a:gd name="connsiteX4" fmla="*/ 58584 w 1962773"/>
              <a:gd name="connsiteY4" fmla="*/ 239306 h 4715270"/>
              <a:gd name="connsiteX0" fmla="*/ 58584 w 1951738"/>
              <a:gd name="connsiteY0" fmla="*/ 239306 h 4715270"/>
              <a:gd name="connsiteX1" fmla="*/ 1951605 w 1951738"/>
              <a:gd name="connsiteY1" fmla="*/ 15123 h 4715270"/>
              <a:gd name="connsiteX2" fmla="*/ 1883562 w 1951738"/>
              <a:gd name="connsiteY2" fmla="*/ 4358154 h 4715270"/>
              <a:gd name="connsiteX3" fmla="*/ 0 w 1951738"/>
              <a:gd name="connsiteY3" fmla="*/ 4715270 h 4715270"/>
              <a:gd name="connsiteX4" fmla="*/ 58584 w 1951738"/>
              <a:gd name="connsiteY4" fmla="*/ 239306 h 4715270"/>
              <a:gd name="connsiteX0" fmla="*/ 58584 w 1951738"/>
              <a:gd name="connsiteY0" fmla="*/ 239306 h 4715270"/>
              <a:gd name="connsiteX1" fmla="*/ 1951605 w 1951738"/>
              <a:gd name="connsiteY1" fmla="*/ 15123 h 4715270"/>
              <a:gd name="connsiteX2" fmla="*/ 1883562 w 1951738"/>
              <a:gd name="connsiteY2" fmla="*/ 4358154 h 4715270"/>
              <a:gd name="connsiteX3" fmla="*/ 1773781 w 1951738"/>
              <a:gd name="connsiteY3" fmla="*/ 4521470 h 4715270"/>
              <a:gd name="connsiteX4" fmla="*/ 0 w 1951738"/>
              <a:gd name="connsiteY4" fmla="*/ 4715270 h 4715270"/>
              <a:gd name="connsiteX5" fmla="*/ 58584 w 1951738"/>
              <a:gd name="connsiteY5" fmla="*/ 239306 h 4715270"/>
              <a:gd name="connsiteX0" fmla="*/ 58584 w 1951738"/>
              <a:gd name="connsiteY0" fmla="*/ 239306 h 4715270"/>
              <a:gd name="connsiteX1" fmla="*/ 1951605 w 1951738"/>
              <a:gd name="connsiteY1" fmla="*/ 15123 h 4715270"/>
              <a:gd name="connsiteX2" fmla="*/ 1883562 w 1951738"/>
              <a:gd name="connsiteY2" fmla="*/ 4358154 h 4715270"/>
              <a:gd name="connsiteX3" fmla="*/ 1773781 w 1951738"/>
              <a:gd name="connsiteY3" fmla="*/ 4521470 h 4715270"/>
              <a:gd name="connsiteX4" fmla="*/ 0 w 1951738"/>
              <a:gd name="connsiteY4" fmla="*/ 4715270 h 4715270"/>
              <a:gd name="connsiteX5" fmla="*/ 58584 w 1951738"/>
              <a:gd name="connsiteY5" fmla="*/ 239306 h 4715270"/>
              <a:gd name="connsiteX0" fmla="*/ 58584 w 1951738"/>
              <a:gd name="connsiteY0" fmla="*/ 239306 h 4715270"/>
              <a:gd name="connsiteX1" fmla="*/ 1951605 w 1951738"/>
              <a:gd name="connsiteY1" fmla="*/ 15123 h 4715270"/>
              <a:gd name="connsiteX2" fmla="*/ 1883562 w 1951738"/>
              <a:gd name="connsiteY2" fmla="*/ 4358154 h 4715270"/>
              <a:gd name="connsiteX3" fmla="*/ 1721710 w 1951738"/>
              <a:gd name="connsiteY3" fmla="*/ 4520894 h 4715270"/>
              <a:gd name="connsiteX4" fmla="*/ 0 w 1951738"/>
              <a:gd name="connsiteY4" fmla="*/ 4715270 h 4715270"/>
              <a:gd name="connsiteX5" fmla="*/ 58584 w 1951738"/>
              <a:gd name="connsiteY5" fmla="*/ 239306 h 4715270"/>
              <a:gd name="connsiteX0" fmla="*/ 58584 w 1951737"/>
              <a:gd name="connsiteY0" fmla="*/ 239306 h 4715270"/>
              <a:gd name="connsiteX1" fmla="*/ 1951605 w 1951737"/>
              <a:gd name="connsiteY1" fmla="*/ 15123 h 4715270"/>
              <a:gd name="connsiteX2" fmla="*/ 1882868 w 1951737"/>
              <a:gd name="connsiteY2" fmla="*/ 4333366 h 4715270"/>
              <a:gd name="connsiteX3" fmla="*/ 1721710 w 1951737"/>
              <a:gd name="connsiteY3" fmla="*/ 4520894 h 4715270"/>
              <a:gd name="connsiteX4" fmla="*/ 0 w 1951737"/>
              <a:gd name="connsiteY4" fmla="*/ 4715270 h 4715270"/>
              <a:gd name="connsiteX5" fmla="*/ 58584 w 1951737"/>
              <a:gd name="connsiteY5" fmla="*/ 239306 h 4715270"/>
              <a:gd name="connsiteX0" fmla="*/ 58584 w 1951737"/>
              <a:gd name="connsiteY0" fmla="*/ 239306 h 4715270"/>
              <a:gd name="connsiteX1" fmla="*/ 1951605 w 1951737"/>
              <a:gd name="connsiteY1" fmla="*/ 15123 h 4715270"/>
              <a:gd name="connsiteX2" fmla="*/ 1882868 w 1951737"/>
              <a:gd name="connsiteY2" fmla="*/ 4333366 h 4715270"/>
              <a:gd name="connsiteX3" fmla="*/ 1721710 w 1951737"/>
              <a:gd name="connsiteY3" fmla="*/ 4520894 h 4715270"/>
              <a:gd name="connsiteX4" fmla="*/ 983508 w 1951737"/>
              <a:gd name="connsiteY4" fmla="*/ 4663150 h 4715270"/>
              <a:gd name="connsiteX5" fmla="*/ 0 w 1951737"/>
              <a:gd name="connsiteY5" fmla="*/ 4715270 h 4715270"/>
              <a:gd name="connsiteX6" fmla="*/ 58584 w 1951737"/>
              <a:gd name="connsiteY6" fmla="*/ 239306 h 4715270"/>
              <a:gd name="connsiteX0" fmla="*/ 58584 w 1951737"/>
              <a:gd name="connsiteY0" fmla="*/ 239306 h 4715270"/>
              <a:gd name="connsiteX1" fmla="*/ 1951605 w 1951737"/>
              <a:gd name="connsiteY1" fmla="*/ 15123 h 4715270"/>
              <a:gd name="connsiteX2" fmla="*/ 1882868 w 1951737"/>
              <a:gd name="connsiteY2" fmla="*/ 4333366 h 4715270"/>
              <a:gd name="connsiteX3" fmla="*/ 1721710 w 1951737"/>
              <a:gd name="connsiteY3" fmla="*/ 4520894 h 4715270"/>
              <a:gd name="connsiteX4" fmla="*/ 983508 w 1951737"/>
              <a:gd name="connsiteY4" fmla="*/ 4663150 h 4715270"/>
              <a:gd name="connsiteX5" fmla="*/ 0 w 1951737"/>
              <a:gd name="connsiteY5" fmla="*/ 4715270 h 4715270"/>
              <a:gd name="connsiteX6" fmla="*/ 58584 w 1951737"/>
              <a:gd name="connsiteY6" fmla="*/ 239306 h 4715270"/>
              <a:gd name="connsiteX0" fmla="*/ 58584 w 1951737"/>
              <a:gd name="connsiteY0" fmla="*/ 239306 h 4715270"/>
              <a:gd name="connsiteX1" fmla="*/ 1951605 w 1951737"/>
              <a:gd name="connsiteY1" fmla="*/ 15123 h 4715270"/>
              <a:gd name="connsiteX2" fmla="*/ 1882868 w 1951737"/>
              <a:gd name="connsiteY2" fmla="*/ 4333366 h 4715270"/>
              <a:gd name="connsiteX3" fmla="*/ 1721710 w 1951737"/>
              <a:gd name="connsiteY3" fmla="*/ 4520894 h 4715270"/>
              <a:gd name="connsiteX4" fmla="*/ 983508 w 1951737"/>
              <a:gd name="connsiteY4" fmla="*/ 4663150 h 4715270"/>
              <a:gd name="connsiteX5" fmla="*/ 0 w 1951737"/>
              <a:gd name="connsiteY5" fmla="*/ 4715270 h 4715270"/>
              <a:gd name="connsiteX6" fmla="*/ 58584 w 1951737"/>
              <a:gd name="connsiteY6" fmla="*/ 239306 h 4715270"/>
              <a:gd name="connsiteX0" fmla="*/ 58584 w 1951737"/>
              <a:gd name="connsiteY0" fmla="*/ 239306 h 4715270"/>
              <a:gd name="connsiteX1" fmla="*/ 1951605 w 1951737"/>
              <a:gd name="connsiteY1" fmla="*/ 15123 h 4715270"/>
              <a:gd name="connsiteX2" fmla="*/ 1882868 w 1951737"/>
              <a:gd name="connsiteY2" fmla="*/ 4333366 h 4715270"/>
              <a:gd name="connsiteX3" fmla="*/ 1721710 w 1951737"/>
              <a:gd name="connsiteY3" fmla="*/ 4520894 h 4715270"/>
              <a:gd name="connsiteX4" fmla="*/ 983508 w 1951737"/>
              <a:gd name="connsiteY4" fmla="*/ 4663150 h 4715270"/>
              <a:gd name="connsiteX5" fmla="*/ 0 w 1951737"/>
              <a:gd name="connsiteY5" fmla="*/ 4715270 h 4715270"/>
              <a:gd name="connsiteX6" fmla="*/ 58584 w 1951737"/>
              <a:gd name="connsiteY6" fmla="*/ 239306 h 4715270"/>
              <a:gd name="connsiteX0" fmla="*/ 58584 w 1951737"/>
              <a:gd name="connsiteY0" fmla="*/ 239306 h 4834932"/>
              <a:gd name="connsiteX1" fmla="*/ 1951605 w 1951737"/>
              <a:gd name="connsiteY1" fmla="*/ 15123 h 4834932"/>
              <a:gd name="connsiteX2" fmla="*/ 1882868 w 1951737"/>
              <a:gd name="connsiteY2" fmla="*/ 4333366 h 4834932"/>
              <a:gd name="connsiteX3" fmla="*/ 1721710 w 1951737"/>
              <a:gd name="connsiteY3" fmla="*/ 4520894 h 4834932"/>
              <a:gd name="connsiteX4" fmla="*/ 983508 w 1951737"/>
              <a:gd name="connsiteY4" fmla="*/ 4663150 h 4834932"/>
              <a:gd name="connsiteX5" fmla="*/ 149342 w 1951737"/>
              <a:gd name="connsiteY5" fmla="*/ 4834932 h 4834932"/>
              <a:gd name="connsiteX6" fmla="*/ 0 w 1951737"/>
              <a:gd name="connsiteY6" fmla="*/ 4715270 h 4834932"/>
              <a:gd name="connsiteX7" fmla="*/ 58584 w 1951737"/>
              <a:gd name="connsiteY7" fmla="*/ 239306 h 4834932"/>
              <a:gd name="connsiteX0" fmla="*/ 23978 w 1917131"/>
              <a:gd name="connsiteY0" fmla="*/ 239306 h 4834932"/>
              <a:gd name="connsiteX1" fmla="*/ 1916999 w 1917131"/>
              <a:gd name="connsiteY1" fmla="*/ 15123 h 4834932"/>
              <a:gd name="connsiteX2" fmla="*/ 1848262 w 1917131"/>
              <a:gd name="connsiteY2" fmla="*/ 4333366 h 4834932"/>
              <a:gd name="connsiteX3" fmla="*/ 1687104 w 1917131"/>
              <a:gd name="connsiteY3" fmla="*/ 4520894 h 4834932"/>
              <a:gd name="connsiteX4" fmla="*/ 948902 w 1917131"/>
              <a:gd name="connsiteY4" fmla="*/ 4663150 h 4834932"/>
              <a:gd name="connsiteX5" fmla="*/ 114736 w 1917131"/>
              <a:gd name="connsiteY5" fmla="*/ 4834932 h 4834932"/>
              <a:gd name="connsiteX6" fmla="*/ 0 w 1917131"/>
              <a:gd name="connsiteY6" fmla="*/ 4702101 h 4834932"/>
              <a:gd name="connsiteX7" fmla="*/ 23978 w 1917131"/>
              <a:gd name="connsiteY7" fmla="*/ 239306 h 4834932"/>
              <a:gd name="connsiteX0" fmla="*/ 23978 w 1917131"/>
              <a:gd name="connsiteY0" fmla="*/ 239306 h 4834932"/>
              <a:gd name="connsiteX1" fmla="*/ 1916999 w 1917131"/>
              <a:gd name="connsiteY1" fmla="*/ 15123 h 4834932"/>
              <a:gd name="connsiteX2" fmla="*/ 1848262 w 1917131"/>
              <a:gd name="connsiteY2" fmla="*/ 4333366 h 4834932"/>
              <a:gd name="connsiteX3" fmla="*/ 1687104 w 1917131"/>
              <a:gd name="connsiteY3" fmla="*/ 4520894 h 4834932"/>
              <a:gd name="connsiteX4" fmla="*/ 948902 w 1917131"/>
              <a:gd name="connsiteY4" fmla="*/ 4663150 h 4834932"/>
              <a:gd name="connsiteX5" fmla="*/ 114736 w 1917131"/>
              <a:gd name="connsiteY5" fmla="*/ 4834932 h 4834932"/>
              <a:gd name="connsiteX6" fmla="*/ 0 w 1917131"/>
              <a:gd name="connsiteY6" fmla="*/ 4702101 h 4834932"/>
              <a:gd name="connsiteX7" fmla="*/ 23978 w 1917131"/>
              <a:gd name="connsiteY7" fmla="*/ 239306 h 4834932"/>
              <a:gd name="connsiteX0" fmla="*/ 23978 w 1917131"/>
              <a:gd name="connsiteY0" fmla="*/ 239306 h 4834932"/>
              <a:gd name="connsiteX1" fmla="*/ 1916999 w 1917131"/>
              <a:gd name="connsiteY1" fmla="*/ 15123 h 4834932"/>
              <a:gd name="connsiteX2" fmla="*/ 1848262 w 1917131"/>
              <a:gd name="connsiteY2" fmla="*/ 4333366 h 4834932"/>
              <a:gd name="connsiteX3" fmla="*/ 1687104 w 1917131"/>
              <a:gd name="connsiteY3" fmla="*/ 4520894 h 4834932"/>
              <a:gd name="connsiteX4" fmla="*/ 948902 w 1917131"/>
              <a:gd name="connsiteY4" fmla="*/ 4663150 h 4834932"/>
              <a:gd name="connsiteX5" fmla="*/ 114736 w 1917131"/>
              <a:gd name="connsiteY5" fmla="*/ 4834932 h 4834932"/>
              <a:gd name="connsiteX6" fmla="*/ 0 w 1917131"/>
              <a:gd name="connsiteY6" fmla="*/ 4702101 h 4834932"/>
              <a:gd name="connsiteX7" fmla="*/ 23978 w 1917131"/>
              <a:gd name="connsiteY7" fmla="*/ 239306 h 4834932"/>
              <a:gd name="connsiteX0" fmla="*/ 23978 w 1917131"/>
              <a:gd name="connsiteY0" fmla="*/ 239306 h 4834932"/>
              <a:gd name="connsiteX1" fmla="*/ 1916999 w 1917131"/>
              <a:gd name="connsiteY1" fmla="*/ 15123 h 4834932"/>
              <a:gd name="connsiteX2" fmla="*/ 1848262 w 1917131"/>
              <a:gd name="connsiteY2" fmla="*/ 4333366 h 4834932"/>
              <a:gd name="connsiteX3" fmla="*/ 1687104 w 1917131"/>
              <a:gd name="connsiteY3" fmla="*/ 4520894 h 4834932"/>
              <a:gd name="connsiteX4" fmla="*/ 948533 w 1917131"/>
              <a:gd name="connsiteY4" fmla="*/ 4679021 h 4834932"/>
              <a:gd name="connsiteX5" fmla="*/ 114736 w 1917131"/>
              <a:gd name="connsiteY5" fmla="*/ 4834932 h 4834932"/>
              <a:gd name="connsiteX6" fmla="*/ 0 w 1917131"/>
              <a:gd name="connsiteY6" fmla="*/ 4702101 h 4834932"/>
              <a:gd name="connsiteX7" fmla="*/ 23978 w 1917131"/>
              <a:gd name="connsiteY7" fmla="*/ 239306 h 4834932"/>
              <a:gd name="connsiteX0" fmla="*/ 23978 w 1917131"/>
              <a:gd name="connsiteY0" fmla="*/ 239306 h 4834932"/>
              <a:gd name="connsiteX1" fmla="*/ 1916999 w 1917131"/>
              <a:gd name="connsiteY1" fmla="*/ 15123 h 4834932"/>
              <a:gd name="connsiteX2" fmla="*/ 1848262 w 1917131"/>
              <a:gd name="connsiteY2" fmla="*/ 4333366 h 4834932"/>
              <a:gd name="connsiteX3" fmla="*/ 1687104 w 1917131"/>
              <a:gd name="connsiteY3" fmla="*/ 4520894 h 4834932"/>
              <a:gd name="connsiteX4" fmla="*/ 948533 w 1917131"/>
              <a:gd name="connsiteY4" fmla="*/ 4679021 h 4834932"/>
              <a:gd name="connsiteX5" fmla="*/ 114736 w 1917131"/>
              <a:gd name="connsiteY5" fmla="*/ 4834932 h 4834932"/>
              <a:gd name="connsiteX6" fmla="*/ 0 w 1917131"/>
              <a:gd name="connsiteY6" fmla="*/ 4702101 h 4834932"/>
              <a:gd name="connsiteX7" fmla="*/ 23978 w 1917131"/>
              <a:gd name="connsiteY7" fmla="*/ 239306 h 4834932"/>
              <a:gd name="connsiteX0" fmla="*/ 23978 w 1917131"/>
              <a:gd name="connsiteY0" fmla="*/ 239306 h 4834932"/>
              <a:gd name="connsiteX1" fmla="*/ 1916999 w 1917131"/>
              <a:gd name="connsiteY1" fmla="*/ 15123 h 4834932"/>
              <a:gd name="connsiteX2" fmla="*/ 1848262 w 1917131"/>
              <a:gd name="connsiteY2" fmla="*/ 4333366 h 4834932"/>
              <a:gd name="connsiteX3" fmla="*/ 1687104 w 1917131"/>
              <a:gd name="connsiteY3" fmla="*/ 4520894 h 4834932"/>
              <a:gd name="connsiteX4" fmla="*/ 948533 w 1917131"/>
              <a:gd name="connsiteY4" fmla="*/ 4679021 h 4834932"/>
              <a:gd name="connsiteX5" fmla="*/ 114736 w 1917131"/>
              <a:gd name="connsiteY5" fmla="*/ 4834932 h 4834932"/>
              <a:gd name="connsiteX6" fmla="*/ 0 w 1917131"/>
              <a:gd name="connsiteY6" fmla="*/ 4702101 h 4834932"/>
              <a:gd name="connsiteX7" fmla="*/ 23978 w 1917131"/>
              <a:gd name="connsiteY7" fmla="*/ 239306 h 483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7131" h="4834932">
                <a:moveTo>
                  <a:pt x="23978" y="239306"/>
                </a:moveTo>
                <a:cubicBezTo>
                  <a:pt x="600978" y="122073"/>
                  <a:pt x="1177515" y="-52560"/>
                  <a:pt x="1916999" y="15123"/>
                </a:cubicBezTo>
                <a:cubicBezTo>
                  <a:pt x="1920722" y="970222"/>
                  <a:pt x="1844539" y="3378267"/>
                  <a:pt x="1848262" y="4333366"/>
                </a:cubicBezTo>
                <a:cubicBezTo>
                  <a:pt x="1836849" y="4415703"/>
                  <a:pt x="1736266" y="4508669"/>
                  <a:pt x="1687104" y="4520894"/>
                </a:cubicBezTo>
                <a:cubicBezTo>
                  <a:pt x="1573622" y="4529900"/>
                  <a:pt x="1291203" y="4620088"/>
                  <a:pt x="948533" y="4679021"/>
                </a:cubicBezTo>
                <a:cubicBezTo>
                  <a:pt x="676191" y="4727310"/>
                  <a:pt x="677785" y="4740686"/>
                  <a:pt x="114736" y="4834932"/>
                </a:cubicBezTo>
                <a:cubicBezTo>
                  <a:pt x="65241" y="4810084"/>
                  <a:pt x="19997" y="4820903"/>
                  <a:pt x="0" y="4702101"/>
                </a:cubicBezTo>
                <a:lnTo>
                  <a:pt x="23978" y="239306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744D6AE-9ADA-448B-98FA-739A76B1F492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 rot="2445785">
            <a:off x="10178826" y="1101403"/>
            <a:ext cx="1366859" cy="5144145"/>
          </a:xfrm>
          <a:custGeom>
            <a:avLst/>
            <a:gdLst>
              <a:gd name="connsiteX0" fmla="*/ 0 w 2028916"/>
              <a:gd name="connsiteY0" fmla="*/ 0 h 2326822"/>
              <a:gd name="connsiteX1" fmla="*/ 2028916 w 2028916"/>
              <a:gd name="connsiteY1" fmla="*/ 0 h 2326822"/>
              <a:gd name="connsiteX2" fmla="*/ 2028916 w 2028916"/>
              <a:gd name="connsiteY2" fmla="*/ 2326822 h 2326822"/>
              <a:gd name="connsiteX3" fmla="*/ 0 w 2028916"/>
              <a:gd name="connsiteY3" fmla="*/ 2326822 h 2326822"/>
              <a:gd name="connsiteX4" fmla="*/ 0 w 2028916"/>
              <a:gd name="connsiteY4" fmla="*/ 0 h 2326822"/>
              <a:gd name="connsiteX0" fmla="*/ 0 w 2108542"/>
              <a:gd name="connsiteY0" fmla="*/ 2168777 h 4495599"/>
              <a:gd name="connsiteX1" fmla="*/ 2108542 w 2108542"/>
              <a:gd name="connsiteY1" fmla="*/ 0 h 4495599"/>
              <a:gd name="connsiteX2" fmla="*/ 2028916 w 2108542"/>
              <a:gd name="connsiteY2" fmla="*/ 4495599 h 4495599"/>
              <a:gd name="connsiteX3" fmla="*/ 0 w 2108542"/>
              <a:gd name="connsiteY3" fmla="*/ 4495599 h 4495599"/>
              <a:gd name="connsiteX4" fmla="*/ 0 w 2108542"/>
              <a:gd name="connsiteY4" fmla="*/ 2168777 h 4495599"/>
              <a:gd name="connsiteX0" fmla="*/ 933397 w 2108542"/>
              <a:gd name="connsiteY0" fmla="*/ 873689 h 4495599"/>
              <a:gd name="connsiteX1" fmla="*/ 2108542 w 2108542"/>
              <a:gd name="connsiteY1" fmla="*/ 0 h 4495599"/>
              <a:gd name="connsiteX2" fmla="*/ 2028916 w 2108542"/>
              <a:gd name="connsiteY2" fmla="*/ 4495599 h 4495599"/>
              <a:gd name="connsiteX3" fmla="*/ 0 w 2108542"/>
              <a:gd name="connsiteY3" fmla="*/ 4495599 h 4495599"/>
              <a:gd name="connsiteX4" fmla="*/ 933397 w 2108542"/>
              <a:gd name="connsiteY4" fmla="*/ 873689 h 4495599"/>
              <a:gd name="connsiteX0" fmla="*/ 195800 w 1370945"/>
              <a:gd name="connsiteY0" fmla="*/ 873689 h 5205346"/>
              <a:gd name="connsiteX1" fmla="*/ 1370945 w 1370945"/>
              <a:gd name="connsiteY1" fmla="*/ 0 h 5205346"/>
              <a:gd name="connsiteX2" fmla="*/ 1291319 w 1370945"/>
              <a:gd name="connsiteY2" fmla="*/ 4495599 h 5205346"/>
              <a:gd name="connsiteX3" fmla="*/ 0 w 1370945"/>
              <a:gd name="connsiteY3" fmla="*/ 5205346 h 5205346"/>
              <a:gd name="connsiteX4" fmla="*/ 195800 w 1370945"/>
              <a:gd name="connsiteY4" fmla="*/ 873689 h 5205346"/>
              <a:gd name="connsiteX0" fmla="*/ 195800 w 1370945"/>
              <a:gd name="connsiteY0" fmla="*/ 873689 h 5205346"/>
              <a:gd name="connsiteX1" fmla="*/ 1370945 w 1370945"/>
              <a:gd name="connsiteY1" fmla="*/ 0 h 5205346"/>
              <a:gd name="connsiteX2" fmla="*/ 1280871 w 1370945"/>
              <a:gd name="connsiteY2" fmla="*/ 4454303 h 5205346"/>
              <a:gd name="connsiteX3" fmla="*/ 0 w 1370945"/>
              <a:gd name="connsiteY3" fmla="*/ 5205346 h 5205346"/>
              <a:gd name="connsiteX4" fmla="*/ 195800 w 1370945"/>
              <a:gd name="connsiteY4" fmla="*/ 873689 h 5205346"/>
              <a:gd name="connsiteX0" fmla="*/ 195800 w 1380602"/>
              <a:gd name="connsiteY0" fmla="*/ 873689 h 5205346"/>
              <a:gd name="connsiteX1" fmla="*/ 1370945 w 1380602"/>
              <a:gd name="connsiteY1" fmla="*/ 0 h 5205346"/>
              <a:gd name="connsiteX2" fmla="*/ 1380602 w 1380602"/>
              <a:gd name="connsiteY2" fmla="*/ 166725 h 5205346"/>
              <a:gd name="connsiteX3" fmla="*/ 1280871 w 1380602"/>
              <a:gd name="connsiteY3" fmla="*/ 4454303 h 5205346"/>
              <a:gd name="connsiteX4" fmla="*/ 0 w 1380602"/>
              <a:gd name="connsiteY4" fmla="*/ 5205346 h 5205346"/>
              <a:gd name="connsiteX5" fmla="*/ 195800 w 1380602"/>
              <a:gd name="connsiteY5" fmla="*/ 873689 h 5205346"/>
              <a:gd name="connsiteX0" fmla="*/ 195800 w 1380602"/>
              <a:gd name="connsiteY0" fmla="*/ 823626 h 5155283"/>
              <a:gd name="connsiteX1" fmla="*/ 1294634 w 1380602"/>
              <a:gd name="connsiteY1" fmla="*/ 0 h 5155283"/>
              <a:gd name="connsiteX2" fmla="*/ 1380602 w 1380602"/>
              <a:gd name="connsiteY2" fmla="*/ 116662 h 5155283"/>
              <a:gd name="connsiteX3" fmla="*/ 1280871 w 1380602"/>
              <a:gd name="connsiteY3" fmla="*/ 4404240 h 5155283"/>
              <a:gd name="connsiteX4" fmla="*/ 0 w 1380602"/>
              <a:gd name="connsiteY4" fmla="*/ 5155283 h 5155283"/>
              <a:gd name="connsiteX5" fmla="*/ 195800 w 1380602"/>
              <a:gd name="connsiteY5" fmla="*/ 823626 h 5155283"/>
              <a:gd name="connsiteX0" fmla="*/ 296365 w 1380602"/>
              <a:gd name="connsiteY0" fmla="*/ 765228 h 5155283"/>
              <a:gd name="connsiteX1" fmla="*/ 1294634 w 1380602"/>
              <a:gd name="connsiteY1" fmla="*/ 0 h 5155283"/>
              <a:gd name="connsiteX2" fmla="*/ 1380602 w 1380602"/>
              <a:gd name="connsiteY2" fmla="*/ 116662 h 5155283"/>
              <a:gd name="connsiteX3" fmla="*/ 1280871 w 1380602"/>
              <a:gd name="connsiteY3" fmla="*/ 4404240 h 5155283"/>
              <a:gd name="connsiteX4" fmla="*/ 0 w 1380602"/>
              <a:gd name="connsiteY4" fmla="*/ 5155283 h 5155283"/>
              <a:gd name="connsiteX5" fmla="*/ 296365 w 1380602"/>
              <a:gd name="connsiteY5" fmla="*/ 765228 h 5155283"/>
              <a:gd name="connsiteX0" fmla="*/ 296365 w 1380602"/>
              <a:gd name="connsiteY0" fmla="*/ 765228 h 5155283"/>
              <a:gd name="connsiteX1" fmla="*/ 1294634 w 1380602"/>
              <a:gd name="connsiteY1" fmla="*/ 0 h 5155283"/>
              <a:gd name="connsiteX2" fmla="*/ 1380602 w 1380602"/>
              <a:gd name="connsiteY2" fmla="*/ 116662 h 5155283"/>
              <a:gd name="connsiteX3" fmla="*/ 1280871 w 1380602"/>
              <a:gd name="connsiteY3" fmla="*/ 4404240 h 5155283"/>
              <a:gd name="connsiteX4" fmla="*/ 0 w 1380602"/>
              <a:gd name="connsiteY4" fmla="*/ 5155283 h 5155283"/>
              <a:gd name="connsiteX5" fmla="*/ 200181 w 1380602"/>
              <a:gd name="connsiteY5" fmla="*/ 917318 h 5155283"/>
              <a:gd name="connsiteX6" fmla="*/ 296365 w 1380602"/>
              <a:gd name="connsiteY6" fmla="*/ 765228 h 5155283"/>
              <a:gd name="connsiteX0" fmla="*/ 296365 w 1380602"/>
              <a:gd name="connsiteY0" fmla="*/ 765228 h 5155283"/>
              <a:gd name="connsiteX1" fmla="*/ 1294634 w 1380602"/>
              <a:gd name="connsiteY1" fmla="*/ 0 h 5155283"/>
              <a:gd name="connsiteX2" fmla="*/ 1380602 w 1380602"/>
              <a:gd name="connsiteY2" fmla="*/ 116662 h 5155283"/>
              <a:gd name="connsiteX3" fmla="*/ 1280871 w 1380602"/>
              <a:gd name="connsiteY3" fmla="*/ 4404240 h 5155283"/>
              <a:gd name="connsiteX4" fmla="*/ 0 w 1380602"/>
              <a:gd name="connsiteY4" fmla="*/ 5155283 h 5155283"/>
              <a:gd name="connsiteX5" fmla="*/ 166907 w 1380602"/>
              <a:gd name="connsiteY5" fmla="*/ 1024600 h 5155283"/>
              <a:gd name="connsiteX6" fmla="*/ 296365 w 1380602"/>
              <a:gd name="connsiteY6" fmla="*/ 765228 h 5155283"/>
              <a:gd name="connsiteX0" fmla="*/ 296365 w 1380602"/>
              <a:gd name="connsiteY0" fmla="*/ 765228 h 5155283"/>
              <a:gd name="connsiteX1" fmla="*/ 1294634 w 1380602"/>
              <a:gd name="connsiteY1" fmla="*/ 0 h 5155283"/>
              <a:gd name="connsiteX2" fmla="*/ 1380602 w 1380602"/>
              <a:gd name="connsiteY2" fmla="*/ 116662 h 5155283"/>
              <a:gd name="connsiteX3" fmla="*/ 1280871 w 1380602"/>
              <a:gd name="connsiteY3" fmla="*/ 4404240 h 5155283"/>
              <a:gd name="connsiteX4" fmla="*/ 0 w 1380602"/>
              <a:gd name="connsiteY4" fmla="*/ 5155283 h 5155283"/>
              <a:gd name="connsiteX5" fmla="*/ 166907 w 1380602"/>
              <a:gd name="connsiteY5" fmla="*/ 1024600 h 5155283"/>
              <a:gd name="connsiteX6" fmla="*/ 296365 w 1380602"/>
              <a:gd name="connsiteY6" fmla="*/ 765228 h 5155283"/>
              <a:gd name="connsiteX0" fmla="*/ 296365 w 1380602"/>
              <a:gd name="connsiteY0" fmla="*/ 765228 h 5155283"/>
              <a:gd name="connsiteX1" fmla="*/ 1294634 w 1380602"/>
              <a:gd name="connsiteY1" fmla="*/ 0 h 5155283"/>
              <a:gd name="connsiteX2" fmla="*/ 1380602 w 1380602"/>
              <a:gd name="connsiteY2" fmla="*/ 116662 h 5155283"/>
              <a:gd name="connsiteX3" fmla="*/ 1280871 w 1380602"/>
              <a:gd name="connsiteY3" fmla="*/ 4404240 h 5155283"/>
              <a:gd name="connsiteX4" fmla="*/ 0 w 1380602"/>
              <a:gd name="connsiteY4" fmla="*/ 5155283 h 5155283"/>
              <a:gd name="connsiteX5" fmla="*/ 166907 w 1380602"/>
              <a:gd name="connsiteY5" fmla="*/ 1024600 h 5155283"/>
              <a:gd name="connsiteX6" fmla="*/ 296365 w 1380602"/>
              <a:gd name="connsiteY6" fmla="*/ 765228 h 5155283"/>
              <a:gd name="connsiteX0" fmla="*/ 296365 w 1380602"/>
              <a:gd name="connsiteY0" fmla="*/ 758760 h 5148815"/>
              <a:gd name="connsiteX1" fmla="*/ 1290777 w 1380602"/>
              <a:gd name="connsiteY1" fmla="*/ 0 h 5148815"/>
              <a:gd name="connsiteX2" fmla="*/ 1380602 w 1380602"/>
              <a:gd name="connsiteY2" fmla="*/ 110194 h 5148815"/>
              <a:gd name="connsiteX3" fmla="*/ 1280871 w 1380602"/>
              <a:gd name="connsiteY3" fmla="*/ 4397772 h 5148815"/>
              <a:gd name="connsiteX4" fmla="*/ 0 w 1380602"/>
              <a:gd name="connsiteY4" fmla="*/ 5148815 h 5148815"/>
              <a:gd name="connsiteX5" fmla="*/ 166907 w 1380602"/>
              <a:gd name="connsiteY5" fmla="*/ 1018132 h 5148815"/>
              <a:gd name="connsiteX6" fmla="*/ 296365 w 1380602"/>
              <a:gd name="connsiteY6" fmla="*/ 758760 h 5148815"/>
              <a:gd name="connsiteX0" fmla="*/ 296365 w 1380602"/>
              <a:gd name="connsiteY0" fmla="*/ 758760 h 5148815"/>
              <a:gd name="connsiteX1" fmla="*/ 1290777 w 1380602"/>
              <a:gd name="connsiteY1" fmla="*/ 0 h 5148815"/>
              <a:gd name="connsiteX2" fmla="*/ 1380602 w 1380602"/>
              <a:gd name="connsiteY2" fmla="*/ 110194 h 5148815"/>
              <a:gd name="connsiteX3" fmla="*/ 1280871 w 1380602"/>
              <a:gd name="connsiteY3" fmla="*/ 4397772 h 5148815"/>
              <a:gd name="connsiteX4" fmla="*/ 0 w 1380602"/>
              <a:gd name="connsiteY4" fmla="*/ 5148815 h 5148815"/>
              <a:gd name="connsiteX5" fmla="*/ 166907 w 1380602"/>
              <a:gd name="connsiteY5" fmla="*/ 1018132 h 5148815"/>
              <a:gd name="connsiteX6" fmla="*/ 296365 w 1380602"/>
              <a:gd name="connsiteY6" fmla="*/ 758760 h 5148815"/>
              <a:gd name="connsiteX0" fmla="*/ 296365 w 1380602"/>
              <a:gd name="connsiteY0" fmla="*/ 758760 h 5148815"/>
              <a:gd name="connsiteX1" fmla="*/ 1290777 w 1380602"/>
              <a:gd name="connsiteY1" fmla="*/ 0 h 5148815"/>
              <a:gd name="connsiteX2" fmla="*/ 1380602 w 1380602"/>
              <a:gd name="connsiteY2" fmla="*/ 110194 h 5148815"/>
              <a:gd name="connsiteX3" fmla="*/ 1277388 w 1380602"/>
              <a:gd name="connsiteY3" fmla="*/ 4261108 h 5148815"/>
              <a:gd name="connsiteX4" fmla="*/ 1280871 w 1380602"/>
              <a:gd name="connsiteY4" fmla="*/ 4397772 h 5148815"/>
              <a:gd name="connsiteX5" fmla="*/ 0 w 1380602"/>
              <a:gd name="connsiteY5" fmla="*/ 5148815 h 5148815"/>
              <a:gd name="connsiteX6" fmla="*/ 166907 w 1380602"/>
              <a:gd name="connsiteY6" fmla="*/ 1018132 h 5148815"/>
              <a:gd name="connsiteX7" fmla="*/ 296365 w 1380602"/>
              <a:gd name="connsiteY7" fmla="*/ 758760 h 5148815"/>
              <a:gd name="connsiteX0" fmla="*/ 296365 w 1380602"/>
              <a:gd name="connsiteY0" fmla="*/ 758760 h 5148815"/>
              <a:gd name="connsiteX1" fmla="*/ 1290777 w 1380602"/>
              <a:gd name="connsiteY1" fmla="*/ 0 h 5148815"/>
              <a:gd name="connsiteX2" fmla="*/ 1380602 w 1380602"/>
              <a:gd name="connsiteY2" fmla="*/ 110194 h 5148815"/>
              <a:gd name="connsiteX3" fmla="*/ 1277388 w 1380602"/>
              <a:gd name="connsiteY3" fmla="*/ 4261108 h 5148815"/>
              <a:gd name="connsiteX4" fmla="*/ 1142492 w 1380602"/>
              <a:gd name="connsiteY4" fmla="*/ 4510773 h 5148815"/>
              <a:gd name="connsiteX5" fmla="*/ 0 w 1380602"/>
              <a:gd name="connsiteY5" fmla="*/ 5148815 h 5148815"/>
              <a:gd name="connsiteX6" fmla="*/ 166907 w 1380602"/>
              <a:gd name="connsiteY6" fmla="*/ 1018132 h 5148815"/>
              <a:gd name="connsiteX7" fmla="*/ 296365 w 1380602"/>
              <a:gd name="connsiteY7" fmla="*/ 758760 h 5148815"/>
              <a:gd name="connsiteX0" fmla="*/ 296365 w 1380602"/>
              <a:gd name="connsiteY0" fmla="*/ 758760 h 5148815"/>
              <a:gd name="connsiteX1" fmla="*/ 1290777 w 1380602"/>
              <a:gd name="connsiteY1" fmla="*/ 0 h 5148815"/>
              <a:gd name="connsiteX2" fmla="*/ 1380602 w 1380602"/>
              <a:gd name="connsiteY2" fmla="*/ 110194 h 5148815"/>
              <a:gd name="connsiteX3" fmla="*/ 1277388 w 1380602"/>
              <a:gd name="connsiteY3" fmla="*/ 4261108 h 5148815"/>
              <a:gd name="connsiteX4" fmla="*/ 1142492 w 1380602"/>
              <a:gd name="connsiteY4" fmla="*/ 4510773 h 5148815"/>
              <a:gd name="connsiteX5" fmla="*/ 0 w 1380602"/>
              <a:gd name="connsiteY5" fmla="*/ 5148815 h 5148815"/>
              <a:gd name="connsiteX6" fmla="*/ 166907 w 1380602"/>
              <a:gd name="connsiteY6" fmla="*/ 1018132 h 5148815"/>
              <a:gd name="connsiteX7" fmla="*/ 296365 w 1380602"/>
              <a:gd name="connsiteY7" fmla="*/ 758760 h 5148815"/>
              <a:gd name="connsiteX0" fmla="*/ 296365 w 1380602"/>
              <a:gd name="connsiteY0" fmla="*/ 758760 h 5148815"/>
              <a:gd name="connsiteX1" fmla="*/ 1290777 w 1380602"/>
              <a:gd name="connsiteY1" fmla="*/ 0 h 5148815"/>
              <a:gd name="connsiteX2" fmla="*/ 1380602 w 1380602"/>
              <a:gd name="connsiteY2" fmla="*/ 110194 h 5148815"/>
              <a:gd name="connsiteX3" fmla="*/ 1277388 w 1380602"/>
              <a:gd name="connsiteY3" fmla="*/ 4261108 h 5148815"/>
              <a:gd name="connsiteX4" fmla="*/ 1142492 w 1380602"/>
              <a:gd name="connsiteY4" fmla="*/ 4510773 h 5148815"/>
              <a:gd name="connsiteX5" fmla="*/ 0 w 1380602"/>
              <a:gd name="connsiteY5" fmla="*/ 5148815 h 5148815"/>
              <a:gd name="connsiteX6" fmla="*/ 166907 w 1380602"/>
              <a:gd name="connsiteY6" fmla="*/ 1018132 h 5148815"/>
              <a:gd name="connsiteX7" fmla="*/ 296365 w 1380602"/>
              <a:gd name="connsiteY7" fmla="*/ 758760 h 5148815"/>
              <a:gd name="connsiteX0" fmla="*/ 296365 w 1380602"/>
              <a:gd name="connsiteY0" fmla="*/ 758760 h 5148815"/>
              <a:gd name="connsiteX1" fmla="*/ 1290777 w 1380602"/>
              <a:gd name="connsiteY1" fmla="*/ 0 h 5148815"/>
              <a:gd name="connsiteX2" fmla="*/ 1380602 w 1380602"/>
              <a:gd name="connsiteY2" fmla="*/ 110194 h 5148815"/>
              <a:gd name="connsiteX3" fmla="*/ 1277388 w 1380602"/>
              <a:gd name="connsiteY3" fmla="*/ 4261108 h 5148815"/>
              <a:gd name="connsiteX4" fmla="*/ 1142492 w 1380602"/>
              <a:gd name="connsiteY4" fmla="*/ 4510773 h 5148815"/>
              <a:gd name="connsiteX5" fmla="*/ 158910 w 1380602"/>
              <a:gd name="connsiteY5" fmla="*/ 5137265 h 5148815"/>
              <a:gd name="connsiteX6" fmla="*/ 0 w 1380602"/>
              <a:gd name="connsiteY6" fmla="*/ 5148815 h 5148815"/>
              <a:gd name="connsiteX7" fmla="*/ 166907 w 1380602"/>
              <a:gd name="connsiteY7" fmla="*/ 1018132 h 5148815"/>
              <a:gd name="connsiteX8" fmla="*/ 296365 w 1380602"/>
              <a:gd name="connsiteY8" fmla="*/ 758760 h 5148815"/>
              <a:gd name="connsiteX0" fmla="*/ 296365 w 1380602"/>
              <a:gd name="connsiteY0" fmla="*/ 758760 h 5169184"/>
              <a:gd name="connsiteX1" fmla="*/ 1290777 w 1380602"/>
              <a:gd name="connsiteY1" fmla="*/ 0 h 5169184"/>
              <a:gd name="connsiteX2" fmla="*/ 1380602 w 1380602"/>
              <a:gd name="connsiteY2" fmla="*/ 110194 h 5169184"/>
              <a:gd name="connsiteX3" fmla="*/ 1277388 w 1380602"/>
              <a:gd name="connsiteY3" fmla="*/ 4261108 h 5169184"/>
              <a:gd name="connsiteX4" fmla="*/ 1142492 w 1380602"/>
              <a:gd name="connsiteY4" fmla="*/ 4510773 h 5169184"/>
              <a:gd name="connsiteX5" fmla="*/ 158910 w 1380602"/>
              <a:gd name="connsiteY5" fmla="*/ 5137265 h 5169184"/>
              <a:gd name="connsiteX6" fmla="*/ 0 w 1380602"/>
              <a:gd name="connsiteY6" fmla="*/ 5148815 h 5169184"/>
              <a:gd name="connsiteX7" fmla="*/ 166907 w 1380602"/>
              <a:gd name="connsiteY7" fmla="*/ 1018132 h 5169184"/>
              <a:gd name="connsiteX8" fmla="*/ 296365 w 1380602"/>
              <a:gd name="connsiteY8" fmla="*/ 758760 h 5169184"/>
              <a:gd name="connsiteX0" fmla="*/ 273975 w 1358212"/>
              <a:gd name="connsiteY0" fmla="*/ 758760 h 5149174"/>
              <a:gd name="connsiteX1" fmla="*/ 1268387 w 1358212"/>
              <a:gd name="connsiteY1" fmla="*/ 0 h 5149174"/>
              <a:gd name="connsiteX2" fmla="*/ 1358212 w 1358212"/>
              <a:gd name="connsiteY2" fmla="*/ 110194 h 5149174"/>
              <a:gd name="connsiteX3" fmla="*/ 1254998 w 1358212"/>
              <a:gd name="connsiteY3" fmla="*/ 4261108 h 5149174"/>
              <a:gd name="connsiteX4" fmla="*/ 1120102 w 1358212"/>
              <a:gd name="connsiteY4" fmla="*/ 4510773 h 5149174"/>
              <a:gd name="connsiteX5" fmla="*/ 136520 w 1358212"/>
              <a:gd name="connsiteY5" fmla="*/ 5137265 h 5149174"/>
              <a:gd name="connsiteX6" fmla="*/ 0 w 1358212"/>
              <a:gd name="connsiteY6" fmla="*/ 5120082 h 5149174"/>
              <a:gd name="connsiteX7" fmla="*/ 144517 w 1358212"/>
              <a:gd name="connsiteY7" fmla="*/ 1018132 h 5149174"/>
              <a:gd name="connsiteX8" fmla="*/ 273975 w 1358212"/>
              <a:gd name="connsiteY8" fmla="*/ 758760 h 5149174"/>
              <a:gd name="connsiteX0" fmla="*/ 273975 w 1358212"/>
              <a:gd name="connsiteY0" fmla="*/ 758760 h 5149174"/>
              <a:gd name="connsiteX1" fmla="*/ 1268387 w 1358212"/>
              <a:gd name="connsiteY1" fmla="*/ 0 h 5149174"/>
              <a:gd name="connsiteX2" fmla="*/ 1358212 w 1358212"/>
              <a:gd name="connsiteY2" fmla="*/ 110194 h 5149174"/>
              <a:gd name="connsiteX3" fmla="*/ 1254998 w 1358212"/>
              <a:gd name="connsiteY3" fmla="*/ 4261108 h 5149174"/>
              <a:gd name="connsiteX4" fmla="*/ 1120102 w 1358212"/>
              <a:gd name="connsiteY4" fmla="*/ 4510773 h 5149174"/>
              <a:gd name="connsiteX5" fmla="*/ 136520 w 1358212"/>
              <a:gd name="connsiteY5" fmla="*/ 5137265 h 5149174"/>
              <a:gd name="connsiteX6" fmla="*/ 0 w 1358212"/>
              <a:gd name="connsiteY6" fmla="*/ 5120082 h 5149174"/>
              <a:gd name="connsiteX7" fmla="*/ 144517 w 1358212"/>
              <a:gd name="connsiteY7" fmla="*/ 1018132 h 5149174"/>
              <a:gd name="connsiteX8" fmla="*/ 273975 w 1358212"/>
              <a:gd name="connsiteY8" fmla="*/ 758760 h 5149174"/>
              <a:gd name="connsiteX0" fmla="*/ 271177 w 1355414"/>
              <a:gd name="connsiteY0" fmla="*/ 758760 h 5142061"/>
              <a:gd name="connsiteX1" fmla="*/ 1265589 w 1355414"/>
              <a:gd name="connsiteY1" fmla="*/ 0 h 5142061"/>
              <a:gd name="connsiteX2" fmla="*/ 1355414 w 1355414"/>
              <a:gd name="connsiteY2" fmla="*/ 110194 h 5142061"/>
              <a:gd name="connsiteX3" fmla="*/ 1252200 w 1355414"/>
              <a:gd name="connsiteY3" fmla="*/ 4261108 h 5142061"/>
              <a:gd name="connsiteX4" fmla="*/ 1117304 w 1355414"/>
              <a:gd name="connsiteY4" fmla="*/ 4510773 h 5142061"/>
              <a:gd name="connsiteX5" fmla="*/ 133722 w 1355414"/>
              <a:gd name="connsiteY5" fmla="*/ 5137265 h 5142061"/>
              <a:gd name="connsiteX6" fmla="*/ 0 w 1355414"/>
              <a:gd name="connsiteY6" fmla="*/ 5105094 h 5142061"/>
              <a:gd name="connsiteX7" fmla="*/ 141719 w 1355414"/>
              <a:gd name="connsiteY7" fmla="*/ 1018132 h 5142061"/>
              <a:gd name="connsiteX8" fmla="*/ 271177 w 1355414"/>
              <a:gd name="connsiteY8" fmla="*/ 758760 h 5142061"/>
              <a:gd name="connsiteX0" fmla="*/ 271177 w 1355414"/>
              <a:gd name="connsiteY0" fmla="*/ 758760 h 5149585"/>
              <a:gd name="connsiteX1" fmla="*/ 1265589 w 1355414"/>
              <a:gd name="connsiteY1" fmla="*/ 0 h 5149585"/>
              <a:gd name="connsiteX2" fmla="*/ 1355414 w 1355414"/>
              <a:gd name="connsiteY2" fmla="*/ 110194 h 5149585"/>
              <a:gd name="connsiteX3" fmla="*/ 1252200 w 1355414"/>
              <a:gd name="connsiteY3" fmla="*/ 4261108 h 5149585"/>
              <a:gd name="connsiteX4" fmla="*/ 1117304 w 1355414"/>
              <a:gd name="connsiteY4" fmla="*/ 4510773 h 5149585"/>
              <a:gd name="connsiteX5" fmla="*/ 133722 w 1355414"/>
              <a:gd name="connsiteY5" fmla="*/ 5137265 h 5149585"/>
              <a:gd name="connsiteX6" fmla="*/ 0 w 1355414"/>
              <a:gd name="connsiteY6" fmla="*/ 5105094 h 5149585"/>
              <a:gd name="connsiteX7" fmla="*/ 141719 w 1355414"/>
              <a:gd name="connsiteY7" fmla="*/ 1018132 h 5149585"/>
              <a:gd name="connsiteX8" fmla="*/ 271177 w 1355414"/>
              <a:gd name="connsiteY8" fmla="*/ 758760 h 5149585"/>
              <a:gd name="connsiteX0" fmla="*/ 271177 w 1355414"/>
              <a:gd name="connsiteY0" fmla="*/ 758760 h 5149978"/>
              <a:gd name="connsiteX1" fmla="*/ 1265589 w 1355414"/>
              <a:gd name="connsiteY1" fmla="*/ 0 h 5149978"/>
              <a:gd name="connsiteX2" fmla="*/ 1355414 w 1355414"/>
              <a:gd name="connsiteY2" fmla="*/ 110194 h 5149978"/>
              <a:gd name="connsiteX3" fmla="*/ 1252200 w 1355414"/>
              <a:gd name="connsiteY3" fmla="*/ 4261108 h 5149978"/>
              <a:gd name="connsiteX4" fmla="*/ 1117304 w 1355414"/>
              <a:gd name="connsiteY4" fmla="*/ 4510773 h 5149978"/>
              <a:gd name="connsiteX5" fmla="*/ 133722 w 1355414"/>
              <a:gd name="connsiteY5" fmla="*/ 5137265 h 5149978"/>
              <a:gd name="connsiteX6" fmla="*/ 0 w 1355414"/>
              <a:gd name="connsiteY6" fmla="*/ 5105094 h 5149978"/>
              <a:gd name="connsiteX7" fmla="*/ 141719 w 1355414"/>
              <a:gd name="connsiteY7" fmla="*/ 1018132 h 5149978"/>
              <a:gd name="connsiteX8" fmla="*/ 271177 w 1355414"/>
              <a:gd name="connsiteY8" fmla="*/ 758760 h 5149978"/>
              <a:gd name="connsiteX0" fmla="*/ 278440 w 1362677"/>
              <a:gd name="connsiteY0" fmla="*/ 758760 h 5149978"/>
              <a:gd name="connsiteX1" fmla="*/ 1272852 w 1362677"/>
              <a:gd name="connsiteY1" fmla="*/ 0 h 5149978"/>
              <a:gd name="connsiteX2" fmla="*/ 1362677 w 1362677"/>
              <a:gd name="connsiteY2" fmla="*/ 110194 h 5149978"/>
              <a:gd name="connsiteX3" fmla="*/ 1259463 w 1362677"/>
              <a:gd name="connsiteY3" fmla="*/ 4261108 h 5149978"/>
              <a:gd name="connsiteX4" fmla="*/ 1124567 w 1362677"/>
              <a:gd name="connsiteY4" fmla="*/ 4510773 h 5149978"/>
              <a:gd name="connsiteX5" fmla="*/ 140985 w 1362677"/>
              <a:gd name="connsiteY5" fmla="*/ 5137265 h 5149978"/>
              <a:gd name="connsiteX6" fmla="*/ 7263 w 1362677"/>
              <a:gd name="connsiteY6" fmla="*/ 5105094 h 5149978"/>
              <a:gd name="connsiteX7" fmla="*/ 148982 w 1362677"/>
              <a:gd name="connsiteY7" fmla="*/ 1018132 h 5149978"/>
              <a:gd name="connsiteX8" fmla="*/ 278440 w 1362677"/>
              <a:gd name="connsiteY8" fmla="*/ 758760 h 5149978"/>
              <a:gd name="connsiteX0" fmla="*/ 289195 w 1373432"/>
              <a:gd name="connsiteY0" fmla="*/ 758760 h 5144145"/>
              <a:gd name="connsiteX1" fmla="*/ 1283607 w 1373432"/>
              <a:gd name="connsiteY1" fmla="*/ 0 h 5144145"/>
              <a:gd name="connsiteX2" fmla="*/ 1373432 w 1373432"/>
              <a:gd name="connsiteY2" fmla="*/ 110194 h 5144145"/>
              <a:gd name="connsiteX3" fmla="*/ 1270218 w 1373432"/>
              <a:gd name="connsiteY3" fmla="*/ 4261108 h 5144145"/>
              <a:gd name="connsiteX4" fmla="*/ 1135322 w 1373432"/>
              <a:gd name="connsiteY4" fmla="*/ 4510773 h 5144145"/>
              <a:gd name="connsiteX5" fmla="*/ 151740 w 1373432"/>
              <a:gd name="connsiteY5" fmla="*/ 5137265 h 5144145"/>
              <a:gd name="connsiteX6" fmla="*/ 6575 w 1373432"/>
              <a:gd name="connsiteY6" fmla="*/ 5077232 h 5144145"/>
              <a:gd name="connsiteX7" fmla="*/ 159737 w 1373432"/>
              <a:gd name="connsiteY7" fmla="*/ 1018132 h 5144145"/>
              <a:gd name="connsiteX8" fmla="*/ 289195 w 1373432"/>
              <a:gd name="connsiteY8" fmla="*/ 758760 h 5144145"/>
              <a:gd name="connsiteX0" fmla="*/ 282622 w 1366859"/>
              <a:gd name="connsiteY0" fmla="*/ 758760 h 5144145"/>
              <a:gd name="connsiteX1" fmla="*/ 1277034 w 1366859"/>
              <a:gd name="connsiteY1" fmla="*/ 0 h 5144145"/>
              <a:gd name="connsiteX2" fmla="*/ 1366859 w 1366859"/>
              <a:gd name="connsiteY2" fmla="*/ 110194 h 5144145"/>
              <a:gd name="connsiteX3" fmla="*/ 1263645 w 1366859"/>
              <a:gd name="connsiteY3" fmla="*/ 4261108 h 5144145"/>
              <a:gd name="connsiteX4" fmla="*/ 1128749 w 1366859"/>
              <a:gd name="connsiteY4" fmla="*/ 4510773 h 5144145"/>
              <a:gd name="connsiteX5" fmla="*/ 145167 w 1366859"/>
              <a:gd name="connsiteY5" fmla="*/ 5137265 h 5144145"/>
              <a:gd name="connsiteX6" fmla="*/ 2 w 1366859"/>
              <a:gd name="connsiteY6" fmla="*/ 5077232 h 5144145"/>
              <a:gd name="connsiteX7" fmla="*/ 153164 w 1366859"/>
              <a:gd name="connsiteY7" fmla="*/ 1018132 h 5144145"/>
              <a:gd name="connsiteX8" fmla="*/ 282622 w 1366859"/>
              <a:gd name="connsiteY8" fmla="*/ 758760 h 5144145"/>
              <a:gd name="connsiteX0" fmla="*/ 282622 w 1366859"/>
              <a:gd name="connsiteY0" fmla="*/ 758760 h 5144145"/>
              <a:gd name="connsiteX1" fmla="*/ 1277034 w 1366859"/>
              <a:gd name="connsiteY1" fmla="*/ 0 h 5144145"/>
              <a:gd name="connsiteX2" fmla="*/ 1366859 w 1366859"/>
              <a:gd name="connsiteY2" fmla="*/ 110194 h 5144145"/>
              <a:gd name="connsiteX3" fmla="*/ 1263645 w 1366859"/>
              <a:gd name="connsiteY3" fmla="*/ 4261108 h 5144145"/>
              <a:gd name="connsiteX4" fmla="*/ 1128749 w 1366859"/>
              <a:gd name="connsiteY4" fmla="*/ 4510773 h 5144145"/>
              <a:gd name="connsiteX5" fmla="*/ 145167 w 1366859"/>
              <a:gd name="connsiteY5" fmla="*/ 5137265 h 5144145"/>
              <a:gd name="connsiteX6" fmla="*/ 2 w 1366859"/>
              <a:gd name="connsiteY6" fmla="*/ 5077232 h 5144145"/>
              <a:gd name="connsiteX7" fmla="*/ 153164 w 1366859"/>
              <a:gd name="connsiteY7" fmla="*/ 1018132 h 5144145"/>
              <a:gd name="connsiteX8" fmla="*/ 282622 w 1366859"/>
              <a:gd name="connsiteY8" fmla="*/ 758760 h 514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6859" h="5144145">
                <a:moveTo>
                  <a:pt x="282622" y="758760"/>
                </a:moveTo>
                <a:lnTo>
                  <a:pt x="1277034" y="0"/>
                </a:lnTo>
                <a:cubicBezTo>
                  <a:pt x="1350095" y="1655"/>
                  <a:pt x="1365817" y="93614"/>
                  <a:pt x="1366859" y="110194"/>
                </a:cubicBezTo>
                <a:cubicBezTo>
                  <a:pt x="1335128" y="1495718"/>
                  <a:pt x="1295376" y="2875584"/>
                  <a:pt x="1263645" y="4261108"/>
                </a:cubicBezTo>
                <a:cubicBezTo>
                  <a:pt x="1229626" y="4378910"/>
                  <a:pt x="1235098" y="4396641"/>
                  <a:pt x="1128749" y="4510773"/>
                </a:cubicBezTo>
                <a:cubicBezTo>
                  <a:pt x="780531" y="4705714"/>
                  <a:pt x="493385" y="4942324"/>
                  <a:pt x="145167" y="5137265"/>
                </a:cubicBezTo>
                <a:cubicBezTo>
                  <a:pt x="28449" y="5158343"/>
                  <a:pt x="50546" y="5128921"/>
                  <a:pt x="2" y="5077232"/>
                </a:cubicBezTo>
                <a:cubicBezTo>
                  <a:pt x="-386" y="4623689"/>
                  <a:pt x="106090" y="2438997"/>
                  <a:pt x="153164" y="1018132"/>
                </a:cubicBezTo>
                <a:cubicBezTo>
                  <a:pt x="205088" y="836085"/>
                  <a:pt x="237853" y="821460"/>
                  <a:pt x="282622" y="75876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2518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A4836E-CBBF-48EE-AC2F-BE1EC5A783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59" y="323850"/>
            <a:ext cx="6459954" cy="6534150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937F72F1-3B35-497C-BF8C-970A0081BE96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259509" y="2812258"/>
            <a:ext cx="1371599" cy="4045743"/>
          </a:xfrm>
          <a:custGeom>
            <a:avLst/>
            <a:gdLst>
              <a:gd name="connsiteX0" fmla="*/ 850767 w 1371599"/>
              <a:gd name="connsiteY0" fmla="*/ 0 h 4045743"/>
              <a:gd name="connsiteX1" fmla="*/ 1121435 w 1371599"/>
              <a:gd name="connsiteY1" fmla="*/ 0 h 4045743"/>
              <a:gd name="connsiteX2" fmla="*/ 1371599 w 1371599"/>
              <a:gd name="connsiteY2" fmla="*/ 249408 h 4045743"/>
              <a:gd name="connsiteX3" fmla="*/ 1371599 w 1371599"/>
              <a:gd name="connsiteY3" fmla="*/ 3845289 h 4045743"/>
              <a:gd name="connsiteX4" fmla="*/ 1371599 w 1371599"/>
              <a:gd name="connsiteY4" fmla="*/ 4045743 h 4045743"/>
              <a:gd name="connsiteX5" fmla="*/ 0 w 1371599"/>
              <a:gd name="connsiteY5" fmla="*/ 4045743 h 4045743"/>
              <a:gd name="connsiteX6" fmla="*/ 0 w 1371599"/>
              <a:gd name="connsiteY6" fmla="*/ 197113 h 4045743"/>
              <a:gd name="connsiteX7" fmla="*/ 32766 w 1371599"/>
              <a:gd name="connsiteY7" fmla="*/ 197113 h 4045743"/>
              <a:gd name="connsiteX8" fmla="*/ 678523 w 1371599"/>
              <a:gd name="connsiteY8" fmla="*/ 197113 h 4045743"/>
              <a:gd name="connsiteX9" fmla="*/ 817959 w 1371599"/>
              <a:gd name="connsiteY9" fmla="*/ 60341 h 4045743"/>
              <a:gd name="connsiteX10" fmla="*/ 817959 w 1371599"/>
              <a:gd name="connsiteY10" fmla="*/ 36205 h 4045743"/>
              <a:gd name="connsiteX11" fmla="*/ 850767 w 1371599"/>
              <a:gd name="connsiteY11" fmla="*/ 0 h 404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1599" h="4045743">
                <a:moveTo>
                  <a:pt x="850767" y="0"/>
                </a:moveTo>
                <a:cubicBezTo>
                  <a:pt x="850767" y="0"/>
                  <a:pt x="850767" y="0"/>
                  <a:pt x="1121435" y="0"/>
                </a:cubicBezTo>
                <a:cubicBezTo>
                  <a:pt x="1256770" y="0"/>
                  <a:pt x="1371599" y="112636"/>
                  <a:pt x="1371599" y="249408"/>
                </a:cubicBezTo>
                <a:cubicBezTo>
                  <a:pt x="1371599" y="249408"/>
                  <a:pt x="1371599" y="249408"/>
                  <a:pt x="1371599" y="3845289"/>
                </a:cubicBezTo>
                <a:lnTo>
                  <a:pt x="1371599" y="4045743"/>
                </a:lnTo>
                <a:lnTo>
                  <a:pt x="0" y="4045743"/>
                </a:lnTo>
                <a:lnTo>
                  <a:pt x="0" y="197113"/>
                </a:lnTo>
                <a:lnTo>
                  <a:pt x="32766" y="197113"/>
                </a:lnTo>
                <a:cubicBezTo>
                  <a:pt x="313304" y="197113"/>
                  <a:pt x="624696" y="197113"/>
                  <a:pt x="678523" y="197113"/>
                </a:cubicBezTo>
                <a:cubicBezTo>
                  <a:pt x="776948" y="197113"/>
                  <a:pt x="817959" y="108613"/>
                  <a:pt x="817959" y="60341"/>
                </a:cubicBezTo>
                <a:cubicBezTo>
                  <a:pt x="817959" y="60341"/>
                  <a:pt x="817959" y="60341"/>
                  <a:pt x="817959" y="36205"/>
                </a:cubicBezTo>
                <a:cubicBezTo>
                  <a:pt x="817959" y="16091"/>
                  <a:pt x="834363" y="0"/>
                  <a:pt x="850767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41E9F2-51F3-4737-8F8F-7D75C39D3E3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608636" y="2021682"/>
            <a:ext cx="2509837" cy="5326062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22A591A8-2DFA-4267-9A82-89E15E8DBFB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096001" y="2810690"/>
            <a:ext cx="1371599" cy="4038602"/>
          </a:xfrm>
          <a:custGeom>
            <a:avLst/>
            <a:gdLst>
              <a:gd name="connsiteX0" fmla="*/ 250164 w 1371599"/>
              <a:gd name="connsiteY0" fmla="*/ 0 h 4038602"/>
              <a:gd name="connsiteX1" fmla="*/ 524933 w 1371599"/>
              <a:gd name="connsiteY1" fmla="*/ 0 h 4038602"/>
              <a:gd name="connsiteX2" fmla="*/ 557742 w 1371599"/>
              <a:gd name="connsiteY2" fmla="*/ 36205 h 4038602"/>
              <a:gd name="connsiteX3" fmla="*/ 557742 w 1371599"/>
              <a:gd name="connsiteY3" fmla="*/ 64363 h 4038602"/>
              <a:gd name="connsiteX4" fmla="*/ 701278 w 1371599"/>
              <a:gd name="connsiteY4" fmla="*/ 197113 h 4038602"/>
              <a:gd name="connsiteX5" fmla="*/ 1243641 w 1371599"/>
              <a:gd name="connsiteY5" fmla="*/ 197113 h 4038602"/>
              <a:gd name="connsiteX6" fmla="*/ 1371599 w 1371599"/>
              <a:gd name="connsiteY6" fmla="*/ 197113 h 4038602"/>
              <a:gd name="connsiteX7" fmla="*/ 1371599 w 1371599"/>
              <a:gd name="connsiteY7" fmla="*/ 4038602 h 4038602"/>
              <a:gd name="connsiteX8" fmla="*/ 0 w 1371599"/>
              <a:gd name="connsiteY8" fmla="*/ 4038602 h 4038602"/>
              <a:gd name="connsiteX9" fmla="*/ 0 w 1371599"/>
              <a:gd name="connsiteY9" fmla="*/ 3901168 h 4038602"/>
              <a:gd name="connsiteX10" fmla="*/ 0 w 1371599"/>
              <a:gd name="connsiteY10" fmla="*/ 249408 h 4038602"/>
              <a:gd name="connsiteX11" fmla="*/ 250164 w 1371599"/>
              <a:gd name="connsiteY11" fmla="*/ 0 h 403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1599" h="403860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29986" y="197113"/>
                  <a:pt x="984250" y="197113"/>
                  <a:pt x="1243641" y="197113"/>
                </a:cubicBezTo>
                <a:lnTo>
                  <a:pt x="1371599" y="197113"/>
                </a:lnTo>
                <a:lnTo>
                  <a:pt x="1371599" y="4038602"/>
                </a:lnTo>
                <a:lnTo>
                  <a:pt x="0" y="4038602"/>
                </a:lnTo>
                <a:lnTo>
                  <a:pt x="0" y="3901168"/>
                </a:lnTo>
                <a:cubicBezTo>
                  <a:pt x="0" y="3193463"/>
                  <a:pt x="0" y="2061134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14" grpId="0" animBg="1"/>
      <p:bldP spid="14" grpId="1" animBg="1"/>
      <p:bldP spid="25" grpId="0" animBg="1"/>
      <p:bldP spid="25" grpId="1" animBg="1"/>
    </p:bld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8FA80A9-BCE2-4F55-801E-4668E68BFD8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3035300" y="-1"/>
            <a:ext cx="8137525" cy="400050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4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3060095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20190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9180286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12296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" y="0"/>
            <a:ext cx="11176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5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023517" y="42578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9156825" y="42578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090171" y="4257800"/>
            <a:ext cx="2015999" cy="201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6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30" grpId="0" animBg="1"/>
      <p:bldP spid="30" grpId="1" animBg="1"/>
    </p:bld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4441738"/>
            <a:ext cx="4057016" cy="13882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037840" y="0"/>
            <a:ext cx="3058160" cy="34442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344424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33840" y="344424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0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</p:bld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305816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A3C448-7127-4C1F-83F9-532BB7F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946702"/>
            <a:ext cx="611422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430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128000" y="701774"/>
            <a:ext cx="2032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2032000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0" y="0"/>
            <a:ext cx="2032000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6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028825" y="3429000"/>
            <a:ext cx="4067176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5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5117339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3272388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4823" y="0"/>
            <a:ext cx="4067176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7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4877352"/>
            <a:ext cx="4057016" cy="13882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027238" y="0"/>
            <a:ext cx="3058160" cy="3413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33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5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1181100"/>
            <a:ext cx="7326086" cy="56769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58017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9175" y="0"/>
            <a:ext cx="5076825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5953" y="558434"/>
            <a:ext cx="4560047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829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6654" y="1125538"/>
            <a:ext cx="1811382" cy="168929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621215" y="4478369"/>
            <a:ext cx="2551610" cy="237963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2179130"/>
            <a:ext cx="1811382" cy="16892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946702"/>
            <a:ext cx="611422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7972438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051005" y="0"/>
            <a:ext cx="8140995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946702"/>
            <a:ext cx="611422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4382706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C4B43A9-69B6-4ABF-8419-3D2002EE44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9175" y="0"/>
            <a:ext cx="5076825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764D54-A742-427B-8CCD-413C0B71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0850" y="946702"/>
            <a:ext cx="438067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90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129229" y="549274"/>
            <a:ext cx="3043596" cy="402272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B8A838-8474-4258-BDA9-321177FC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5083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14F3153-180A-42A8-87DD-AEA6183E2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85633" y="3429000"/>
            <a:ext cx="3043596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4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2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6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2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8DA4667-09D2-4757-9CB4-C629D240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5023955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233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26213" y="2624344"/>
            <a:ext cx="10146612" cy="1499981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 tIns="0" anchor="ctr" anchorCtr="0"/>
          <a:lstStyle>
            <a:lvl1pPr algn="ctr">
              <a:defRPr sz="9600" b="1" i="0"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16680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027238" y="2805640"/>
            <a:ext cx="8376487" cy="943700"/>
          </a:xfrm>
          <a:custGeom>
            <a:avLst/>
            <a:gdLst/>
            <a:ahLst/>
            <a:cxnLst/>
            <a:rect l="l" t="t" r="r" b="b"/>
            <a:pathLst>
              <a:path w="6924312" h="780097">
                <a:moveTo>
                  <a:pt x="3032236" y="473630"/>
                </a:moveTo>
                <a:lnTo>
                  <a:pt x="3032236" y="596217"/>
                </a:lnTo>
                <a:lnTo>
                  <a:pt x="3190484" y="596217"/>
                </a:lnTo>
                <a:cubicBezTo>
                  <a:pt x="3248435" y="596217"/>
                  <a:pt x="3277410" y="575786"/>
                  <a:pt x="3277410" y="534924"/>
                </a:cubicBezTo>
                <a:cubicBezTo>
                  <a:pt x="3277410" y="494061"/>
                  <a:pt x="3248435" y="473630"/>
                  <a:pt x="3190484" y="473630"/>
                </a:cubicBezTo>
                <a:close/>
                <a:moveTo>
                  <a:pt x="5595452" y="258546"/>
                </a:moveTo>
                <a:lnTo>
                  <a:pt x="5519671" y="454685"/>
                </a:lnTo>
                <a:lnTo>
                  <a:pt x="5671232" y="454685"/>
                </a:lnTo>
                <a:close/>
                <a:moveTo>
                  <a:pt x="3893944" y="202825"/>
                </a:moveTo>
                <a:lnTo>
                  <a:pt x="3893944" y="385591"/>
                </a:lnTo>
                <a:lnTo>
                  <a:pt x="3989784" y="385591"/>
                </a:lnTo>
                <a:cubicBezTo>
                  <a:pt x="4025446" y="385591"/>
                  <a:pt x="4052192" y="377604"/>
                  <a:pt x="4070023" y="361631"/>
                </a:cubicBezTo>
                <a:cubicBezTo>
                  <a:pt x="4087854" y="345657"/>
                  <a:pt x="4096769" y="323183"/>
                  <a:pt x="4096769" y="294208"/>
                </a:cubicBezTo>
                <a:cubicBezTo>
                  <a:pt x="4096769" y="265233"/>
                  <a:pt x="4087854" y="242759"/>
                  <a:pt x="4070023" y="226785"/>
                </a:cubicBezTo>
                <a:cubicBezTo>
                  <a:pt x="4052192" y="210812"/>
                  <a:pt x="4025446" y="202825"/>
                  <a:pt x="3989784" y="202825"/>
                </a:cubicBezTo>
                <a:close/>
                <a:moveTo>
                  <a:pt x="3032236" y="183880"/>
                </a:moveTo>
                <a:lnTo>
                  <a:pt x="3032236" y="299780"/>
                </a:lnTo>
                <a:lnTo>
                  <a:pt x="3154823" y="299780"/>
                </a:lnTo>
                <a:cubicBezTo>
                  <a:pt x="3212030" y="299780"/>
                  <a:pt x="3240634" y="280463"/>
                  <a:pt x="3240634" y="241830"/>
                </a:cubicBezTo>
                <a:cubicBezTo>
                  <a:pt x="3240634" y="203196"/>
                  <a:pt x="3212030" y="183880"/>
                  <a:pt x="3154823" y="183880"/>
                </a:cubicBezTo>
                <a:close/>
                <a:moveTo>
                  <a:pt x="6107440" y="0"/>
                </a:moveTo>
                <a:lnTo>
                  <a:pt x="6365986" y="0"/>
                </a:lnTo>
                <a:lnTo>
                  <a:pt x="6365986" y="283064"/>
                </a:lnTo>
                <a:lnTo>
                  <a:pt x="6622304" y="0"/>
                </a:lnTo>
                <a:lnTo>
                  <a:pt x="6908710" y="0"/>
                </a:lnTo>
                <a:lnTo>
                  <a:pt x="6596672" y="343243"/>
                </a:lnTo>
                <a:lnTo>
                  <a:pt x="6924312" y="780097"/>
                </a:lnTo>
                <a:lnTo>
                  <a:pt x="6620075" y="780097"/>
                </a:lnTo>
                <a:lnTo>
                  <a:pt x="6425050" y="521551"/>
                </a:lnTo>
                <a:lnTo>
                  <a:pt x="6365986" y="587302"/>
                </a:lnTo>
                <a:lnTo>
                  <a:pt x="6365986" y="780097"/>
                </a:lnTo>
                <a:lnTo>
                  <a:pt x="6107440" y="780097"/>
                </a:lnTo>
                <a:close/>
                <a:moveTo>
                  <a:pt x="5468407" y="0"/>
                </a:moveTo>
                <a:lnTo>
                  <a:pt x="5726954" y="0"/>
                </a:lnTo>
                <a:lnTo>
                  <a:pt x="6067968" y="780097"/>
                </a:lnTo>
                <a:lnTo>
                  <a:pt x="5796048" y="780097"/>
                </a:lnTo>
                <a:lnTo>
                  <a:pt x="5743670" y="644137"/>
                </a:lnTo>
                <a:lnTo>
                  <a:pt x="5447233" y="644137"/>
                </a:lnTo>
                <a:lnTo>
                  <a:pt x="5394855" y="780097"/>
                </a:lnTo>
                <a:lnTo>
                  <a:pt x="5127393" y="780097"/>
                </a:lnTo>
                <a:close/>
                <a:moveTo>
                  <a:pt x="4459615" y="0"/>
                </a:moveTo>
                <a:lnTo>
                  <a:pt x="5093722" y="0"/>
                </a:lnTo>
                <a:lnTo>
                  <a:pt x="5093722" y="198367"/>
                </a:lnTo>
                <a:lnTo>
                  <a:pt x="4718161" y="198367"/>
                </a:lnTo>
                <a:lnTo>
                  <a:pt x="4718161" y="289750"/>
                </a:lnTo>
                <a:lnTo>
                  <a:pt x="5048031" y="289750"/>
                </a:lnTo>
                <a:lnTo>
                  <a:pt x="5048031" y="479202"/>
                </a:lnTo>
                <a:lnTo>
                  <a:pt x="4718161" y="479202"/>
                </a:lnTo>
                <a:lnTo>
                  <a:pt x="4718161" y="581730"/>
                </a:lnTo>
                <a:lnTo>
                  <a:pt x="5108210" y="581730"/>
                </a:lnTo>
                <a:lnTo>
                  <a:pt x="5108210" y="780097"/>
                </a:lnTo>
                <a:lnTo>
                  <a:pt x="4459615" y="780097"/>
                </a:lnTo>
                <a:close/>
                <a:moveTo>
                  <a:pt x="3630939" y="0"/>
                </a:moveTo>
                <a:lnTo>
                  <a:pt x="4006500" y="0"/>
                </a:lnTo>
                <a:cubicBezTo>
                  <a:pt x="4078567" y="0"/>
                  <a:pt x="4141346" y="11887"/>
                  <a:pt x="4194839" y="35661"/>
                </a:cubicBezTo>
                <a:cubicBezTo>
                  <a:pt x="4248331" y="59436"/>
                  <a:pt x="4289565" y="93611"/>
                  <a:pt x="4318540" y="138188"/>
                </a:cubicBezTo>
                <a:cubicBezTo>
                  <a:pt x="4347515" y="182765"/>
                  <a:pt x="4362002" y="234772"/>
                  <a:pt x="4362002" y="294208"/>
                </a:cubicBezTo>
                <a:cubicBezTo>
                  <a:pt x="4362002" y="349929"/>
                  <a:pt x="4349372" y="398592"/>
                  <a:pt x="4324112" y="440198"/>
                </a:cubicBezTo>
                <a:cubicBezTo>
                  <a:pt x="4298851" y="481803"/>
                  <a:pt x="4262447" y="514864"/>
                  <a:pt x="4214898" y="539381"/>
                </a:cubicBezTo>
                <a:lnTo>
                  <a:pt x="4378719" y="780097"/>
                </a:lnTo>
                <a:lnTo>
                  <a:pt x="4097883" y="780097"/>
                </a:lnTo>
                <a:lnTo>
                  <a:pt x="3965267" y="583958"/>
                </a:lnTo>
                <a:lnTo>
                  <a:pt x="3893944" y="583958"/>
                </a:lnTo>
                <a:lnTo>
                  <a:pt x="3893944" y="780097"/>
                </a:lnTo>
                <a:lnTo>
                  <a:pt x="3630939" y="780097"/>
                </a:lnTo>
                <a:close/>
                <a:moveTo>
                  <a:pt x="2773689" y="0"/>
                </a:moveTo>
                <a:lnTo>
                  <a:pt x="3190484" y="0"/>
                </a:lnTo>
                <a:cubicBezTo>
                  <a:pt x="3294497" y="0"/>
                  <a:pt x="3373064" y="18573"/>
                  <a:pt x="3426186" y="55721"/>
                </a:cubicBezTo>
                <a:cubicBezTo>
                  <a:pt x="3479306" y="92868"/>
                  <a:pt x="3505867" y="142275"/>
                  <a:pt x="3505867" y="203939"/>
                </a:cubicBezTo>
                <a:cubicBezTo>
                  <a:pt x="3505867" y="240344"/>
                  <a:pt x="3496765" y="273034"/>
                  <a:pt x="3478563" y="302009"/>
                </a:cubicBezTo>
                <a:cubicBezTo>
                  <a:pt x="3460361" y="330984"/>
                  <a:pt x="3433429" y="354387"/>
                  <a:pt x="3397767" y="372218"/>
                </a:cubicBezTo>
                <a:cubicBezTo>
                  <a:pt x="3443830" y="389306"/>
                  <a:pt x="3479492" y="414194"/>
                  <a:pt x="3504752" y="446884"/>
                </a:cubicBezTo>
                <a:cubicBezTo>
                  <a:pt x="3530012" y="479574"/>
                  <a:pt x="3542643" y="518950"/>
                  <a:pt x="3542643" y="565013"/>
                </a:cubicBezTo>
                <a:cubicBezTo>
                  <a:pt x="3542643" y="633365"/>
                  <a:pt x="3514410" y="686300"/>
                  <a:pt x="3457946" y="723819"/>
                </a:cubicBezTo>
                <a:cubicBezTo>
                  <a:pt x="3401482" y="761338"/>
                  <a:pt x="3319758" y="780097"/>
                  <a:pt x="3212773" y="780097"/>
                </a:cubicBezTo>
                <a:lnTo>
                  <a:pt x="2773689" y="780097"/>
                </a:lnTo>
                <a:close/>
                <a:moveTo>
                  <a:pt x="1687840" y="0"/>
                </a:moveTo>
                <a:lnTo>
                  <a:pt x="2321948" y="0"/>
                </a:lnTo>
                <a:lnTo>
                  <a:pt x="2321948" y="198367"/>
                </a:lnTo>
                <a:lnTo>
                  <a:pt x="1946386" y="198367"/>
                </a:lnTo>
                <a:lnTo>
                  <a:pt x="1946386" y="289750"/>
                </a:lnTo>
                <a:lnTo>
                  <a:pt x="2276256" y="289750"/>
                </a:lnTo>
                <a:lnTo>
                  <a:pt x="2276256" y="479202"/>
                </a:lnTo>
                <a:lnTo>
                  <a:pt x="1946386" y="479202"/>
                </a:lnTo>
                <a:lnTo>
                  <a:pt x="1946386" y="581730"/>
                </a:lnTo>
                <a:lnTo>
                  <a:pt x="2336435" y="581730"/>
                </a:lnTo>
                <a:lnTo>
                  <a:pt x="2336435" y="780097"/>
                </a:lnTo>
                <a:lnTo>
                  <a:pt x="1687840" y="780097"/>
                </a:lnTo>
                <a:close/>
                <a:moveTo>
                  <a:pt x="792490" y="0"/>
                </a:moveTo>
                <a:lnTo>
                  <a:pt x="1055494" y="0"/>
                </a:lnTo>
                <a:lnTo>
                  <a:pt x="1055494" y="276377"/>
                </a:lnTo>
                <a:lnTo>
                  <a:pt x="1298439" y="276377"/>
                </a:lnTo>
                <a:lnTo>
                  <a:pt x="1298439" y="0"/>
                </a:lnTo>
                <a:lnTo>
                  <a:pt x="1561443" y="0"/>
                </a:lnTo>
                <a:lnTo>
                  <a:pt x="1561443" y="780097"/>
                </a:lnTo>
                <a:lnTo>
                  <a:pt x="1298439" y="780097"/>
                </a:lnTo>
                <a:lnTo>
                  <a:pt x="1298439" y="492576"/>
                </a:lnTo>
                <a:lnTo>
                  <a:pt x="1055494" y="492576"/>
                </a:lnTo>
                <a:lnTo>
                  <a:pt x="1055494" y="780097"/>
                </a:lnTo>
                <a:lnTo>
                  <a:pt x="792490" y="780097"/>
                </a:lnTo>
                <a:close/>
                <a:moveTo>
                  <a:pt x="0" y="0"/>
                </a:moveTo>
                <a:lnTo>
                  <a:pt x="719919" y="0"/>
                </a:lnTo>
                <a:lnTo>
                  <a:pt x="719919" y="203939"/>
                </a:lnTo>
                <a:lnTo>
                  <a:pt x="491461" y="203939"/>
                </a:lnTo>
                <a:lnTo>
                  <a:pt x="491461" y="780097"/>
                </a:lnTo>
                <a:lnTo>
                  <a:pt x="228457" y="780097"/>
                </a:lnTo>
                <a:lnTo>
                  <a:pt x="228457" y="203939"/>
                </a:lnTo>
                <a:lnTo>
                  <a:pt x="0" y="203939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3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361543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4361543" y="-1"/>
            <a:ext cx="2227943" cy="68652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73914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47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CB8A838-8474-4258-BDA9-321177FC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5083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3421638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028823" y="2426287"/>
            <a:ext cx="2196553" cy="38475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344640" y="2426287"/>
            <a:ext cx="2196553" cy="38475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658870" y="2426287"/>
            <a:ext cx="2196553" cy="38475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976272" y="2426287"/>
            <a:ext cx="2196553" cy="38475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2179155"/>
            <a:ext cx="10153650" cy="1249845"/>
          </a:xfrm>
        </p:spPr>
        <p:txBody>
          <a:bodyPr/>
          <a:lstStyle>
            <a:lvl1pPr>
              <a:defRPr sz="8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013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07DB787-0FBB-4D41-B22E-F21A64B22B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00981" y="2353689"/>
            <a:ext cx="7390038" cy="1617419"/>
          </a:xfrm>
          <a:custGeom>
            <a:avLst/>
            <a:gdLst/>
            <a:ahLst/>
            <a:cxnLst/>
            <a:rect l="l" t="t" r="r" b="b"/>
            <a:pathLst>
              <a:path w="5434278" h="1189372">
                <a:moveTo>
                  <a:pt x="4403533" y="605551"/>
                </a:moveTo>
                <a:cubicBezTo>
                  <a:pt x="4356213" y="645861"/>
                  <a:pt x="4305388" y="703697"/>
                  <a:pt x="4268583" y="770296"/>
                </a:cubicBezTo>
                <a:cubicBezTo>
                  <a:pt x="4194973" y="903493"/>
                  <a:pt x="4168685" y="1064732"/>
                  <a:pt x="4214252" y="1103290"/>
                </a:cubicBezTo>
                <a:cubicBezTo>
                  <a:pt x="4263325" y="1143599"/>
                  <a:pt x="4370234" y="1082258"/>
                  <a:pt x="4456111" y="921019"/>
                </a:cubicBezTo>
                <a:cubicBezTo>
                  <a:pt x="4482400" y="871946"/>
                  <a:pt x="4503431" y="822874"/>
                  <a:pt x="4517452" y="780811"/>
                </a:cubicBezTo>
                <a:cubicBezTo>
                  <a:pt x="4505184" y="775553"/>
                  <a:pt x="4494669" y="768543"/>
                  <a:pt x="4484153" y="759780"/>
                </a:cubicBezTo>
                <a:cubicBezTo>
                  <a:pt x="4447348" y="731738"/>
                  <a:pt x="4405286" y="670397"/>
                  <a:pt x="4403533" y="605551"/>
                </a:cubicBezTo>
                <a:close/>
                <a:moveTo>
                  <a:pt x="4517452" y="566337"/>
                </a:moveTo>
                <a:cubicBezTo>
                  <a:pt x="4506499" y="568308"/>
                  <a:pt x="4495545" y="583644"/>
                  <a:pt x="4491163" y="609056"/>
                </a:cubicBezTo>
                <a:cubicBezTo>
                  <a:pt x="4482400" y="656377"/>
                  <a:pt x="4501679" y="707202"/>
                  <a:pt x="4529720" y="733491"/>
                </a:cubicBezTo>
                <a:cubicBezTo>
                  <a:pt x="4543741" y="679160"/>
                  <a:pt x="4548999" y="635345"/>
                  <a:pt x="4543741" y="603799"/>
                </a:cubicBezTo>
                <a:cubicBezTo>
                  <a:pt x="4539359" y="575757"/>
                  <a:pt x="4528406" y="564365"/>
                  <a:pt x="4517452" y="566337"/>
                </a:cubicBezTo>
                <a:close/>
                <a:moveTo>
                  <a:pt x="1628558" y="552973"/>
                </a:moveTo>
                <a:cubicBezTo>
                  <a:pt x="1572475" y="547715"/>
                  <a:pt x="1444535" y="661634"/>
                  <a:pt x="1348142" y="817616"/>
                </a:cubicBezTo>
                <a:cubicBezTo>
                  <a:pt x="1255254" y="968340"/>
                  <a:pt x="1232470" y="1122568"/>
                  <a:pt x="1300822" y="1124321"/>
                </a:cubicBezTo>
                <a:cubicBezTo>
                  <a:pt x="1372678" y="1126073"/>
                  <a:pt x="1463813" y="1013907"/>
                  <a:pt x="1553196" y="859678"/>
                </a:cubicBezTo>
                <a:cubicBezTo>
                  <a:pt x="1663610" y="666892"/>
                  <a:pt x="1679383" y="558231"/>
                  <a:pt x="1628558" y="552973"/>
                </a:cubicBezTo>
                <a:close/>
                <a:moveTo>
                  <a:pt x="4461372" y="473719"/>
                </a:moveTo>
                <a:cubicBezTo>
                  <a:pt x="4503952" y="475037"/>
                  <a:pt x="4530597" y="492289"/>
                  <a:pt x="4561267" y="533695"/>
                </a:cubicBezTo>
                <a:cubicBezTo>
                  <a:pt x="4601577" y="588025"/>
                  <a:pt x="4654155" y="600293"/>
                  <a:pt x="4643639" y="726481"/>
                </a:cubicBezTo>
                <a:cubicBezTo>
                  <a:pt x="4641887" y="740501"/>
                  <a:pt x="4641887" y="752770"/>
                  <a:pt x="4640134" y="766790"/>
                </a:cubicBezTo>
                <a:cubicBezTo>
                  <a:pt x="4650650" y="766790"/>
                  <a:pt x="4661165" y="763285"/>
                  <a:pt x="4675186" y="763285"/>
                </a:cubicBezTo>
                <a:cubicBezTo>
                  <a:pt x="4687454" y="763285"/>
                  <a:pt x="4687454" y="772048"/>
                  <a:pt x="4680444" y="780811"/>
                </a:cubicBezTo>
                <a:cubicBezTo>
                  <a:pt x="4668176" y="794832"/>
                  <a:pt x="4650650" y="801842"/>
                  <a:pt x="4633123" y="803595"/>
                </a:cubicBezTo>
                <a:cubicBezTo>
                  <a:pt x="4596319" y="952566"/>
                  <a:pt x="4485905" y="1129579"/>
                  <a:pt x="4356213" y="1173394"/>
                </a:cubicBezTo>
                <a:cubicBezTo>
                  <a:pt x="4293119" y="1194425"/>
                  <a:pt x="4205489" y="1187414"/>
                  <a:pt x="4135385" y="1096279"/>
                </a:cubicBezTo>
                <a:cubicBezTo>
                  <a:pt x="4058271" y="994628"/>
                  <a:pt x="4084560" y="842152"/>
                  <a:pt x="4163427" y="701944"/>
                </a:cubicBezTo>
                <a:cubicBezTo>
                  <a:pt x="4230026" y="582767"/>
                  <a:pt x="4336935" y="481117"/>
                  <a:pt x="4442090" y="474106"/>
                </a:cubicBezTo>
                <a:cubicBezTo>
                  <a:pt x="4448882" y="473668"/>
                  <a:pt x="4455290" y="473531"/>
                  <a:pt x="4461372" y="473719"/>
                </a:cubicBezTo>
                <a:close/>
                <a:moveTo>
                  <a:pt x="5295138" y="458004"/>
                </a:moveTo>
                <a:cubicBezTo>
                  <a:pt x="5300273" y="458661"/>
                  <a:pt x="5305284" y="462276"/>
                  <a:pt x="5310542" y="468848"/>
                </a:cubicBezTo>
                <a:cubicBezTo>
                  <a:pt x="5336830" y="500395"/>
                  <a:pt x="5350851" y="577510"/>
                  <a:pt x="5308789" y="665140"/>
                </a:cubicBezTo>
                <a:cubicBezTo>
                  <a:pt x="5270232" y="744007"/>
                  <a:pt x="5182602" y="875452"/>
                  <a:pt x="5142292" y="964834"/>
                </a:cubicBezTo>
                <a:cubicBezTo>
                  <a:pt x="5096725" y="1064732"/>
                  <a:pt x="5103735" y="1138342"/>
                  <a:pt x="5166828" y="1134837"/>
                </a:cubicBezTo>
                <a:cubicBezTo>
                  <a:pt x="5240437" y="1131331"/>
                  <a:pt x="5329820" y="1015660"/>
                  <a:pt x="5398172" y="892978"/>
                </a:cubicBezTo>
                <a:cubicBezTo>
                  <a:pt x="5406935" y="877204"/>
                  <a:pt x="5422708" y="875452"/>
                  <a:pt x="5429718" y="891225"/>
                </a:cubicBezTo>
                <a:cubicBezTo>
                  <a:pt x="5436729" y="905246"/>
                  <a:pt x="5438482" y="952566"/>
                  <a:pt x="5413945" y="1001639"/>
                </a:cubicBezTo>
                <a:cubicBezTo>
                  <a:pt x="5363119" y="1099784"/>
                  <a:pt x="5254459" y="1189167"/>
                  <a:pt x="5151055" y="1189167"/>
                </a:cubicBezTo>
                <a:cubicBezTo>
                  <a:pt x="5037136" y="1189167"/>
                  <a:pt x="4991568" y="1117310"/>
                  <a:pt x="5005590" y="1015660"/>
                </a:cubicBezTo>
                <a:cubicBezTo>
                  <a:pt x="4944249" y="1098032"/>
                  <a:pt x="4851361" y="1187414"/>
                  <a:pt x="4753215" y="1180404"/>
                </a:cubicBezTo>
                <a:cubicBezTo>
                  <a:pt x="4628780" y="1171641"/>
                  <a:pt x="4625275" y="1041949"/>
                  <a:pt x="4663832" y="926277"/>
                </a:cubicBezTo>
                <a:cubicBezTo>
                  <a:pt x="4702390" y="810605"/>
                  <a:pt x="4791772" y="638851"/>
                  <a:pt x="4905691" y="479364"/>
                </a:cubicBezTo>
                <a:cubicBezTo>
                  <a:pt x="4919712" y="460085"/>
                  <a:pt x="4937238" y="461838"/>
                  <a:pt x="4951259" y="477611"/>
                </a:cubicBezTo>
                <a:cubicBezTo>
                  <a:pt x="4989816" y="535447"/>
                  <a:pt x="4981053" y="614314"/>
                  <a:pt x="4917960" y="714212"/>
                </a:cubicBezTo>
                <a:cubicBezTo>
                  <a:pt x="4853114" y="817616"/>
                  <a:pt x="4818061" y="887720"/>
                  <a:pt x="4781256" y="971845"/>
                </a:cubicBezTo>
                <a:cubicBezTo>
                  <a:pt x="4744452" y="1057722"/>
                  <a:pt x="4749710" y="1120816"/>
                  <a:pt x="4790020" y="1124321"/>
                </a:cubicBezTo>
                <a:cubicBezTo>
                  <a:pt x="4858371" y="1129579"/>
                  <a:pt x="4954764" y="1006897"/>
                  <a:pt x="5049404" y="854421"/>
                </a:cubicBezTo>
                <a:cubicBezTo>
                  <a:pt x="5159818" y="675655"/>
                  <a:pt x="5210643" y="554726"/>
                  <a:pt x="5266726" y="479364"/>
                </a:cubicBezTo>
                <a:cubicBezTo>
                  <a:pt x="5277680" y="464029"/>
                  <a:pt x="5286580" y="456909"/>
                  <a:pt x="5295138" y="458004"/>
                </a:cubicBezTo>
                <a:close/>
                <a:moveTo>
                  <a:pt x="661733" y="78019"/>
                </a:moveTo>
                <a:cubicBezTo>
                  <a:pt x="735342" y="79771"/>
                  <a:pt x="801940" y="99050"/>
                  <a:pt x="828229" y="167401"/>
                </a:cubicBezTo>
                <a:cubicBezTo>
                  <a:pt x="833487" y="181422"/>
                  <a:pt x="829982" y="195443"/>
                  <a:pt x="807198" y="193690"/>
                </a:cubicBezTo>
                <a:cubicBezTo>
                  <a:pt x="721321" y="184927"/>
                  <a:pt x="610907" y="202453"/>
                  <a:pt x="509256" y="219979"/>
                </a:cubicBezTo>
                <a:cubicBezTo>
                  <a:pt x="511009" y="262041"/>
                  <a:pt x="498740" y="319877"/>
                  <a:pt x="451420" y="405755"/>
                </a:cubicBezTo>
                <a:cubicBezTo>
                  <a:pt x="346264" y="596788"/>
                  <a:pt x="197293" y="842152"/>
                  <a:pt x="60590" y="1162878"/>
                </a:cubicBezTo>
                <a:cubicBezTo>
                  <a:pt x="53580" y="1180404"/>
                  <a:pt x="44817" y="1180404"/>
                  <a:pt x="32549" y="1168136"/>
                </a:cubicBezTo>
                <a:cubicBezTo>
                  <a:pt x="8012" y="1145352"/>
                  <a:pt x="-13019" y="1092774"/>
                  <a:pt x="9765" y="1008649"/>
                </a:cubicBezTo>
                <a:cubicBezTo>
                  <a:pt x="50075" y="864936"/>
                  <a:pt x="239356" y="484622"/>
                  <a:pt x="402348" y="237505"/>
                </a:cubicBezTo>
                <a:cubicBezTo>
                  <a:pt x="362038" y="244516"/>
                  <a:pt x="326986" y="248021"/>
                  <a:pt x="295439" y="249773"/>
                </a:cubicBezTo>
                <a:cubicBezTo>
                  <a:pt x="190283" y="253279"/>
                  <a:pt x="114921" y="214721"/>
                  <a:pt x="95643" y="149875"/>
                </a:cubicBezTo>
                <a:cubicBezTo>
                  <a:pt x="90385" y="134102"/>
                  <a:pt x="97395" y="125339"/>
                  <a:pt x="114921" y="127091"/>
                </a:cubicBezTo>
                <a:cubicBezTo>
                  <a:pt x="270903" y="139359"/>
                  <a:pt x="561834" y="74513"/>
                  <a:pt x="661733" y="78019"/>
                </a:cubicBezTo>
                <a:close/>
                <a:moveTo>
                  <a:pt x="4443448" y="75787"/>
                </a:moveTo>
                <a:cubicBezTo>
                  <a:pt x="4452211" y="75171"/>
                  <a:pt x="4458235" y="81743"/>
                  <a:pt x="4461521" y="93792"/>
                </a:cubicBezTo>
                <a:cubicBezTo>
                  <a:pt x="4475542" y="144617"/>
                  <a:pt x="4458016" y="221732"/>
                  <a:pt x="4354613" y="323383"/>
                </a:cubicBezTo>
                <a:cubicBezTo>
                  <a:pt x="4228425" y="446065"/>
                  <a:pt x="4077702" y="579262"/>
                  <a:pt x="3862132" y="812358"/>
                </a:cubicBezTo>
                <a:cubicBezTo>
                  <a:pt x="3788523" y="943803"/>
                  <a:pt x="3732439" y="1069990"/>
                  <a:pt x="3695635" y="1175146"/>
                </a:cubicBezTo>
                <a:cubicBezTo>
                  <a:pt x="3688625" y="1192672"/>
                  <a:pt x="3676356" y="1192672"/>
                  <a:pt x="3662336" y="1180404"/>
                </a:cubicBezTo>
                <a:cubicBezTo>
                  <a:pt x="3636047" y="1157620"/>
                  <a:pt x="3618521" y="1096279"/>
                  <a:pt x="3644810" y="1005144"/>
                </a:cubicBezTo>
                <a:cubicBezTo>
                  <a:pt x="3664088" y="942050"/>
                  <a:pt x="3704398" y="849163"/>
                  <a:pt x="3753471" y="751017"/>
                </a:cubicBezTo>
                <a:cubicBezTo>
                  <a:pt x="3756976" y="537200"/>
                  <a:pt x="3770997" y="269052"/>
                  <a:pt x="3804296" y="102555"/>
                </a:cubicBezTo>
                <a:cubicBezTo>
                  <a:pt x="3809554" y="74513"/>
                  <a:pt x="3825327" y="72761"/>
                  <a:pt x="3841101" y="83276"/>
                </a:cubicBezTo>
                <a:cubicBezTo>
                  <a:pt x="3883163" y="109565"/>
                  <a:pt x="3909452" y="160391"/>
                  <a:pt x="3902442" y="286578"/>
                </a:cubicBezTo>
                <a:cubicBezTo>
                  <a:pt x="3897184" y="384724"/>
                  <a:pt x="3883163" y="498643"/>
                  <a:pt x="3876153" y="630087"/>
                </a:cubicBezTo>
                <a:cubicBezTo>
                  <a:pt x="4039145" y="449570"/>
                  <a:pt x="4286261" y="207711"/>
                  <a:pt x="4424717" y="85029"/>
                </a:cubicBezTo>
                <a:cubicBezTo>
                  <a:pt x="4431946" y="79114"/>
                  <a:pt x="4438190" y="76156"/>
                  <a:pt x="4443448" y="75787"/>
                </a:cubicBezTo>
                <a:close/>
                <a:moveTo>
                  <a:pt x="1038808" y="28"/>
                </a:moveTo>
                <a:cubicBezTo>
                  <a:pt x="1046257" y="466"/>
                  <a:pt x="1052829" y="6162"/>
                  <a:pt x="1057210" y="16677"/>
                </a:cubicBezTo>
                <a:cubicBezTo>
                  <a:pt x="1079994" y="67503"/>
                  <a:pt x="1074736" y="155133"/>
                  <a:pt x="1008137" y="265547"/>
                </a:cubicBezTo>
                <a:cubicBezTo>
                  <a:pt x="966076" y="335651"/>
                  <a:pt x="873187" y="477611"/>
                  <a:pt x="797825" y="595036"/>
                </a:cubicBezTo>
                <a:cubicBezTo>
                  <a:pt x="869682" y="524932"/>
                  <a:pt x="960817" y="467096"/>
                  <a:pt x="1008137" y="472354"/>
                </a:cubicBezTo>
                <a:cubicBezTo>
                  <a:pt x="1067726" y="479364"/>
                  <a:pt x="1122056" y="566994"/>
                  <a:pt x="1076489" y="656377"/>
                </a:cubicBezTo>
                <a:cubicBezTo>
                  <a:pt x="1037932" y="733491"/>
                  <a:pt x="953807" y="861431"/>
                  <a:pt x="913497" y="952566"/>
                </a:cubicBezTo>
                <a:cubicBezTo>
                  <a:pt x="869682" y="1054217"/>
                  <a:pt x="878445" y="1136589"/>
                  <a:pt x="943291" y="1133084"/>
                </a:cubicBezTo>
                <a:cubicBezTo>
                  <a:pt x="1006166" y="1130017"/>
                  <a:pt x="1087826" y="1033021"/>
                  <a:pt x="1143656" y="933678"/>
                </a:cubicBezTo>
                <a:lnTo>
                  <a:pt x="1150549" y="920505"/>
                </a:lnTo>
                <a:lnTo>
                  <a:pt x="1154371" y="904890"/>
                </a:lnTo>
                <a:cubicBezTo>
                  <a:pt x="1169158" y="854201"/>
                  <a:pt x="1194351" y="800528"/>
                  <a:pt x="1230717" y="747512"/>
                </a:cubicBezTo>
                <a:cubicBezTo>
                  <a:pt x="1372678" y="540705"/>
                  <a:pt x="1511134" y="461838"/>
                  <a:pt x="1598764" y="461838"/>
                </a:cubicBezTo>
                <a:cubicBezTo>
                  <a:pt x="1674126" y="461838"/>
                  <a:pt x="1709177" y="519674"/>
                  <a:pt x="1705672" y="588025"/>
                </a:cubicBezTo>
                <a:cubicBezTo>
                  <a:pt x="1728456" y="545963"/>
                  <a:pt x="1749487" y="509158"/>
                  <a:pt x="1768766" y="481117"/>
                </a:cubicBezTo>
                <a:cubicBezTo>
                  <a:pt x="1784539" y="458333"/>
                  <a:pt x="1798560" y="454828"/>
                  <a:pt x="1810828" y="470601"/>
                </a:cubicBezTo>
                <a:cubicBezTo>
                  <a:pt x="1837117" y="502148"/>
                  <a:pt x="1851138" y="577510"/>
                  <a:pt x="1809075" y="665140"/>
                </a:cubicBezTo>
                <a:cubicBezTo>
                  <a:pt x="1770519" y="744007"/>
                  <a:pt x="1682888" y="875452"/>
                  <a:pt x="1640826" y="968340"/>
                </a:cubicBezTo>
                <a:cubicBezTo>
                  <a:pt x="1597011" y="1066485"/>
                  <a:pt x="1595258" y="1141847"/>
                  <a:pt x="1654847" y="1138342"/>
                </a:cubicBezTo>
                <a:cubicBezTo>
                  <a:pt x="1690775" y="1136589"/>
                  <a:pt x="1732838" y="1105918"/>
                  <a:pt x="1773586" y="1060570"/>
                </a:cubicBezTo>
                <a:lnTo>
                  <a:pt x="1800804" y="1027634"/>
                </a:lnTo>
                <a:lnTo>
                  <a:pt x="1801407" y="1024354"/>
                </a:lnTo>
                <a:cubicBezTo>
                  <a:pt x="1803735" y="1014318"/>
                  <a:pt x="1806637" y="1003830"/>
                  <a:pt x="1810142" y="992876"/>
                </a:cubicBezTo>
                <a:cubicBezTo>
                  <a:pt x="1845195" y="882462"/>
                  <a:pt x="1980145" y="638851"/>
                  <a:pt x="2090558" y="475859"/>
                </a:cubicBezTo>
                <a:cubicBezTo>
                  <a:pt x="2102827" y="456580"/>
                  <a:pt x="2116847" y="458333"/>
                  <a:pt x="2127363" y="475859"/>
                </a:cubicBezTo>
                <a:cubicBezTo>
                  <a:pt x="2153652" y="519674"/>
                  <a:pt x="2151899" y="579262"/>
                  <a:pt x="2132621" y="642356"/>
                </a:cubicBezTo>
                <a:cubicBezTo>
                  <a:pt x="2211488" y="558231"/>
                  <a:pt x="2330665" y="461838"/>
                  <a:pt x="2388501" y="470601"/>
                </a:cubicBezTo>
                <a:cubicBezTo>
                  <a:pt x="2446336" y="479364"/>
                  <a:pt x="2500667" y="565241"/>
                  <a:pt x="2456852" y="656377"/>
                </a:cubicBezTo>
                <a:cubicBezTo>
                  <a:pt x="2420047" y="733491"/>
                  <a:pt x="2334170" y="863183"/>
                  <a:pt x="2293860" y="954319"/>
                </a:cubicBezTo>
                <a:cubicBezTo>
                  <a:pt x="2248292" y="1055969"/>
                  <a:pt x="2258808" y="1138342"/>
                  <a:pt x="2321902" y="1134837"/>
                </a:cubicBezTo>
                <a:cubicBezTo>
                  <a:pt x="2384776" y="1131769"/>
                  <a:pt x="2458385" y="1042825"/>
                  <a:pt x="2520421" y="938449"/>
                </a:cubicBezTo>
                <a:lnTo>
                  <a:pt x="2539247" y="905287"/>
                </a:lnTo>
                <a:lnTo>
                  <a:pt x="2545215" y="890506"/>
                </a:lnTo>
                <a:cubicBezTo>
                  <a:pt x="2635909" y="670397"/>
                  <a:pt x="2875713" y="205739"/>
                  <a:pt x="3012197" y="20183"/>
                </a:cubicBezTo>
                <a:cubicBezTo>
                  <a:pt x="3027971" y="-848"/>
                  <a:pt x="3045497" y="-2601"/>
                  <a:pt x="3056012" y="18430"/>
                </a:cubicBezTo>
                <a:cubicBezTo>
                  <a:pt x="3082301" y="71008"/>
                  <a:pt x="3078796" y="141112"/>
                  <a:pt x="3005187" y="269052"/>
                </a:cubicBezTo>
                <a:cubicBezTo>
                  <a:pt x="2963124" y="340908"/>
                  <a:pt x="2894773" y="463591"/>
                  <a:pt x="2847453" y="549468"/>
                </a:cubicBezTo>
                <a:cubicBezTo>
                  <a:pt x="2903536" y="495137"/>
                  <a:pt x="2957867" y="465343"/>
                  <a:pt x="3003435" y="449570"/>
                </a:cubicBezTo>
                <a:cubicBezTo>
                  <a:pt x="3070033" y="426786"/>
                  <a:pt x="3112095" y="453075"/>
                  <a:pt x="3147147" y="526684"/>
                </a:cubicBezTo>
                <a:cubicBezTo>
                  <a:pt x="3180447" y="595036"/>
                  <a:pt x="3175189" y="668645"/>
                  <a:pt x="3110343" y="731738"/>
                </a:cubicBezTo>
                <a:cubicBezTo>
                  <a:pt x="3050754" y="789574"/>
                  <a:pt x="2977145" y="840400"/>
                  <a:pt x="2866731" y="873699"/>
                </a:cubicBezTo>
                <a:cubicBezTo>
                  <a:pt x="2873742" y="1017412"/>
                  <a:pt x="2922814" y="1117310"/>
                  <a:pt x="2989413" y="1124321"/>
                </a:cubicBezTo>
                <a:cubicBezTo>
                  <a:pt x="3061270" y="1131331"/>
                  <a:pt x="3157663" y="996381"/>
                  <a:pt x="3210241" y="887720"/>
                </a:cubicBezTo>
                <a:cubicBezTo>
                  <a:pt x="3220757" y="866689"/>
                  <a:pt x="3236530" y="864936"/>
                  <a:pt x="3245293" y="885967"/>
                </a:cubicBezTo>
                <a:cubicBezTo>
                  <a:pt x="3254056" y="906998"/>
                  <a:pt x="3250551" y="949061"/>
                  <a:pt x="3224262" y="992876"/>
                </a:cubicBezTo>
                <a:cubicBezTo>
                  <a:pt x="3182200" y="1066485"/>
                  <a:pt x="3101580" y="1178651"/>
                  <a:pt x="2963124" y="1176899"/>
                </a:cubicBezTo>
                <a:cubicBezTo>
                  <a:pt x="2840443" y="1175146"/>
                  <a:pt x="2737039" y="1075248"/>
                  <a:pt x="2740544" y="838647"/>
                </a:cubicBezTo>
                <a:cubicBezTo>
                  <a:pt x="2740544" y="807100"/>
                  <a:pt x="2744049" y="801842"/>
                  <a:pt x="2777349" y="791327"/>
                </a:cubicBezTo>
                <a:cubicBezTo>
                  <a:pt x="2994671" y="719470"/>
                  <a:pt x="3110343" y="566994"/>
                  <a:pt x="3084054" y="521426"/>
                </a:cubicBezTo>
                <a:cubicBezTo>
                  <a:pt x="3064776" y="489880"/>
                  <a:pt x="2987661" y="509158"/>
                  <a:pt x="2894773" y="581015"/>
                </a:cubicBezTo>
                <a:cubicBezTo>
                  <a:pt x="2763328" y="680913"/>
                  <a:pt x="2684461" y="835142"/>
                  <a:pt x="2549511" y="1157620"/>
                </a:cubicBezTo>
                <a:cubicBezTo>
                  <a:pt x="2544254" y="1171641"/>
                  <a:pt x="2530232" y="1175146"/>
                  <a:pt x="2517964" y="1161125"/>
                </a:cubicBezTo>
                <a:cubicBezTo>
                  <a:pt x="2504820" y="1146228"/>
                  <a:pt x="2496057" y="1124759"/>
                  <a:pt x="2494742" y="1093650"/>
                </a:cubicBezTo>
                <a:lnTo>
                  <a:pt x="2494756" y="1092870"/>
                </a:lnTo>
                <a:lnTo>
                  <a:pt x="2484192" y="1104104"/>
                </a:lnTo>
                <a:cubicBezTo>
                  <a:pt x="2431357" y="1154252"/>
                  <a:pt x="2364402" y="1189167"/>
                  <a:pt x="2300870" y="1189167"/>
                </a:cubicBezTo>
                <a:cubicBezTo>
                  <a:pt x="2151899" y="1189167"/>
                  <a:pt x="2116847" y="1080506"/>
                  <a:pt x="2167673" y="928030"/>
                </a:cubicBezTo>
                <a:cubicBezTo>
                  <a:pt x="2225509" y="756275"/>
                  <a:pt x="2379737" y="570499"/>
                  <a:pt x="2348190" y="556478"/>
                </a:cubicBezTo>
                <a:cubicBezTo>
                  <a:pt x="2330665" y="549468"/>
                  <a:pt x="2229014" y="598541"/>
                  <a:pt x="2116847" y="721223"/>
                </a:cubicBezTo>
                <a:cubicBezTo>
                  <a:pt x="2013444" y="833389"/>
                  <a:pt x="1936330" y="1001639"/>
                  <a:pt x="1860968" y="1166383"/>
                </a:cubicBezTo>
                <a:cubicBezTo>
                  <a:pt x="1853958" y="1182157"/>
                  <a:pt x="1843442" y="1189167"/>
                  <a:pt x="1827669" y="1173394"/>
                </a:cubicBezTo>
                <a:cubicBezTo>
                  <a:pt x="1818906" y="1164631"/>
                  <a:pt x="1811676" y="1154444"/>
                  <a:pt x="1806199" y="1142723"/>
                </a:cubicBezTo>
                <a:lnTo>
                  <a:pt x="1799589" y="1124696"/>
                </a:lnTo>
                <a:lnTo>
                  <a:pt x="1789578" y="1133522"/>
                </a:lnTo>
                <a:cubicBezTo>
                  <a:pt x="1744229" y="1169012"/>
                  <a:pt x="1692528" y="1191796"/>
                  <a:pt x="1644331" y="1189167"/>
                </a:cubicBezTo>
                <a:cubicBezTo>
                  <a:pt x="1549691" y="1183909"/>
                  <a:pt x="1500618" y="1127826"/>
                  <a:pt x="1500618" y="1045454"/>
                </a:cubicBezTo>
                <a:cubicBezTo>
                  <a:pt x="1444535" y="1117310"/>
                  <a:pt x="1365668" y="1182157"/>
                  <a:pt x="1281543" y="1182157"/>
                </a:cubicBezTo>
                <a:cubicBezTo>
                  <a:pt x="1210234" y="1182157"/>
                  <a:pt x="1163749" y="1139553"/>
                  <a:pt x="1146198" y="1073866"/>
                </a:cubicBezTo>
                <a:lnTo>
                  <a:pt x="1142834" y="1056571"/>
                </a:lnTo>
                <a:lnTo>
                  <a:pt x="1133202" y="1069579"/>
                </a:lnTo>
                <a:cubicBezTo>
                  <a:pt x="1077585" y="1136370"/>
                  <a:pt x="998060" y="1185662"/>
                  <a:pt x="920507" y="1185662"/>
                </a:cubicBezTo>
                <a:cubicBezTo>
                  <a:pt x="773289" y="1185662"/>
                  <a:pt x="736485" y="1078753"/>
                  <a:pt x="789063" y="926277"/>
                </a:cubicBezTo>
                <a:cubicBezTo>
                  <a:pt x="846898" y="756275"/>
                  <a:pt x="999375" y="574004"/>
                  <a:pt x="971333" y="558231"/>
                </a:cubicBezTo>
                <a:cubicBezTo>
                  <a:pt x="946796" y="544210"/>
                  <a:pt x="755763" y="663387"/>
                  <a:pt x="654112" y="829884"/>
                </a:cubicBezTo>
                <a:cubicBezTo>
                  <a:pt x="591019" y="933288"/>
                  <a:pt x="526173" y="1055969"/>
                  <a:pt x="484110" y="1162878"/>
                </a:cubicBezTo>
                <a:cubicBezTo>
                  <a:pt x="477100" y="1178651"/>
                  <a:pt x="464831" y="1182157"/>
                  <a:pt x="454316" y="1169888"/>
                </a:cubicBezTo>
                <a:cubicBezTo>
                  <a:pt x="426274" y="1138342"/>
                  <a:pt x="410501" y="1089269"/>
                  <a:pt x="447306" y="984113"/>
                </a:cubicBezTo>
                <a:cubicBezTo>
                  <a:pt x="508647" y="808853"/>
                  <a:pt x="873187" y="191938"/>
                  <a:pt x="1015148" y="14925"/>
                </a:cubicBezTo>
                <a:cubicBezTo>
                  <a:pt x="1023034" y="4409"/>
                  <a:pt x="1031359" y="-410"/>
                  <a:pt x="1038808" y="28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381000" dist="2540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565993391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E0224B-A5E1-4B08-BD5F-3521FF7B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21200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7C9152-07F3-474A-8266-E552A716B6AE}"/>
              </a:ext>
            </a:extLst>
          </p:cNvPr>
          <p:cNvGrpSpPr/>
          <p:nvPr userDrawn="1"/>
        </p:nvGrpSpPr>
        <p:grpSpPr>
          <a:xfrm>
            <a:off x="5550444" y="1841480"/>
            <a:ext cx="6641556" cy="3899528"/>
            <a:chOff x="5550444" y="1841480"/>
            <a:chExt cx="6641556" cy="38995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06993E-AE8E-4349-A470-0020BD13FF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0444" y="1841480"/>
              <a:ext cx="6641556" cy="3899528"/>
            </a:xfrm>
            <a:prstGeom prst="rect">
              <a:avLst/>
            </a:prstGeom>
            <a:effectLst/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635B59-75FD-4B1B-924C-7F5A0A647BD4}"/>
                </a:ext>
              </a:extLst>
            </p:cNvPr>
            <p:cNvSpPr/>
            <p:nvPr userDrawn="1"/>
          </p:nvSpPr>
          <p:spPr>
            <a:xfrm>
              <a:off x="8511993" y="5381156"/>
              <a:ext cx="660400" cy="138910"/>
            </a:xfrm>
            <a:prstGeom prst="rect">
              <a:avLst/>
            </a:prstGeom>
            <a:solidFill>
              <a:srgbClr val="1F1C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C99B3E5-29F6-4045-95C7-E01008D073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9415" y="2123074"/>
            <a:ext cx="4996292" cy="31204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7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6700" y="0"/>
            <a:ext cx="30353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31A947-6141-40E5-B637-C8CC8B346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946702"/>
            <a:ext cx="5083176" cy="12498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1926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C14B45-0E79-4B57-A532-BA726691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107589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5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AD738A8-4F51-4924-820C-CCB843088C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5999" y="0"/>
            <a:ext cx="5076825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9D9A140C-EC8B-400B-A57E-FCD0F195C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3"/>
            <a:ext cx="4067176" cy="12739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482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AD738A8-4F51-4924-820C-CCB843088C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32352" y="2264709"/>
            <a:ext cx="2327297" cy="2328582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428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6531429" y="1000025"/>
            <a:ext cx="5089071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118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480A67-6EED-4BD7-9870-57743263DF52}"/>
              </a:ext>
            </a:extLst>
          </p:cNvPr>
          <p:cNvGrpSpPr/>
          <p:nvPr userDrawn="1"/>
        </p:nvGrpSpPr>
        <p:grpSpPr>
          <a:xfrm>
            <a:off x="5169672" y="-1706863"/>
            <a:ext cx="6461254" cy="11044878"/>
            <a:chOff x="5169672" y="-1706863"/>
            <a:chExt cx="6461254" cy="11044878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69672" y="-1706863"/>
              <a:ext cx="6461254" cy="11044878"/>
            </a:xfrm>
            <a:prstGeom prst="rect">
              <a:avLst/>
            </a:prstGeom>
            <a:effectLst>
              <a:outerShdw blurRad="1092200" dist="342900" dir="5400000" algn="t" rotWithShape="0">
                <a:prstClr val="black">
                  <a:alpha val="28000"/>
                </a:prst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084896-5735-42E2-A319-399D2665E0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9476" y="1073311"/>
              <a:ext cx="2326888" cy="4743888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3FE0224B-A5E1-4B08-BD5F-3521FF7B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21200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A3927CF-06A4-4CC6-85B2-C4B813E454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91400" y="1685720"/>
            <a:ext cx="2005013" cy="355779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9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9027DF20-4DFA-4E15-91F6-04FCB69A6C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4217" y="2255699"/>
            <a:ext cx="3066041" cy="264967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30FDCA7-6510-4336-9BDF-E03E286F7D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74973" y="2255699"/>
            <a:ext cx="3066041" cy="264967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3DB2EF4-730B-4191-B843-F6DDAC7C82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55729" y="2255699"/>
            <a:ext cx="3066041" cy="264967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7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50DDA7-9D50-439F-93FE-9280533FF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87B88-F4B6-4FCB-81CE-DBE115FAA6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387" y="1125538"/>
            <a:ext cx="7313613" cy="5730341"/>
          </a:xfrm>
          <a:prstGeom prst="rect">
            <a:avLst/>
          </a:prstGeom>
        </p:spPr>
      </p:pic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341B52E-7002-48C3-A1D4-D6C97DA15F3E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996210" y="1202532"/>
            <a:ext cx="7131270" cy="4040981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9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1000" y="10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ACB56B-C805-4049-9D09-053CF30A27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727" y="2112437"/>
            <a:ext cx="1996674" cy="4186152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3D8EE8F-6BCD-4C50-BBBB-EB191443228F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3917242" y="2185041"/>
            <a:ext cx="1911992" cy="4040454"/>
          </a:xfrm>
          <a:custGeom>
            <a:avLst/>
            <a:gdLst>
              <a:gd name="connsiteX0" fmla="*/ 846133 w 1693862"/>
              <a:gd name="connsiteY0" fmla="*/ 28102 h 3579499"/>
              <a:gd name="connsiteX1" fmla="*/ 798508 w 1693862"/>
              <a:gd name="connsiteY1" fmla="*/ 75727 h 3579499"/>
              <a:gd name="connsiteX2" fmla="*/ 846133 w 1693862"/>
              <a:gd name="connsiteY2" fmla="*/ 123352 h 3579499"/>
              <a:gd name="connsiteX3" fmla="*/ 893758 w 1693862"/>
              <a:gd name="connsiteY3" fmla="*/ 75727 h 3579499"/>
              <a:gd name="connsiteX4" fmla="*/ 846133 w 1693862"/>
              <a:gd name="connsiteY4" fmla="*/ 28102 h 3579499"/>
              <a:gd name="connsiteX5" fmla="*/ 28423 w 1693862"/>
              <a:gd name="connsiteY5" fmla="*/ 0 h 3579499"/>
              <a:gd name="connsiteX6" fmla="*/ 1665439 w 1693862"/>
              <a:gd name="connsiteY6" fmla="*/ 0 h 3579499"/>
              <a:gd name="connsiteX7" fmla="*/ 1693862 w 1693862"/>
              <a:gd name="connsiteY7" fmla="*/ 28423 h 3579499"/>
              <a:gd name="connsiteX8" fmla="*/ 1693862 w 1693862"/>
              <a:gd name="connsiteY8" fmla="*/ 3551076 h 3579499"/>
              <a:gd name="connsiteX9" fmla="*/ 1665439 w 1693862"/>
              <a:gd name="connsiteY9" fmla="*/ 3579499 h 3579499"/>
              <a:gd name="connsiteX10" fmla="*/ 28423 w 1693862"/>
              <a:gd name="connsiteY10" fmla="*/ 3579499 h 3579499"/>
              <a:gd name="connsiteX11" fmla="*/ 0 w 1693862"/>
              <a:gd name="connsiteY11" fmla="*/ 3551076 h 3579499"/>
              <a:gd name="connsiteX12" fmla="*/ 0 w 1693862"/>
              <a:gd name="connsiteY12" fmla="*/ 28423 h 3579499"/>
              <a:gd name="connsiteX13" fmla="*/ 28423 w 1693862"/>
              <a:gd name="connsiteY13" fmla="*/ 0 h 357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93862" h="3579499">
                <a:moveTo>
                  <a:pt x="846133" y="28102"/>
                </a:moveTo>
                <a:cubicBezTo>
                  <a:pt x="819830" y="28102"/>
                  <a:pt x="798508" y="49424"/>
                  <a:pt x="798508" y="75727"/>
                </a:cubicBezTo>
                <a:cubicBezTo>
                  <a:pt x="798508" y="102030"/>
                  <a:pt x="819830" y="123352"/>
                  <a:pt x="846133" y="123352"/>
                </a:cubicBezTo>
                <a:cubicBezTo>
                  <a:pt x="872436" y="123352"/>
                  <a:pt x="893758" y="102030"/>
                  <a:pt x="893758" y="75727"/>
                </a:cubicBezTo>
                <a:cubicBezTo>
                  <a:pt x="893758" y="49424"/>
                  <a:pt x="872436" y="28102"/>
                  <a:pt x="846133" y="28102"/>
                </a:cubicBezTo>
                <a:close/>
                <a:moveTo>
                  <a:pt x="28423" y="0"/>
                </a:moveTo>
                <a:lnTo>
                  <a:pt x="1665439" y="0"/>
                </a:lnTo>
                <a:cubicBezTo>
                  <a:pt x="1681137" y="0"/>
                  <a:pt x="1693862" y="12725"/>
                  <a:pt x="1693862" y="28423"/>
                </a:cubicBezTo>
                <a:lnTo>
                  <a:pt x="1693862" y="3551076"/>
                </a:lnTo>
                <a:cubicBezTo>
                  <a:pt x="1693862" y="3566774"/>
                  <a:pt x="1681137" y="3579499"/>
                  <a:pt x="1665439" y="3579499"/>
                </a:cubicBezTo>
                <a:lnTo>
                  <a:pt x="28423" y="3579499"/>
                </a:lnTo>
                <a:cubicBezTo>
                  <a:pt x="12725" y="3579499"/>
                  <a:pt x="0" y="3566774"/>
                  <a:pt x="0" y="3551076"/>
                </a:cubicBezTo>
                <a:lnTo>
                  <a:pt x="0" y="28423"/>
                </a:lnTo>
                <a:cubicBezTo>
                  <a:pt x="0" y="12725"/>
                  <a:pt x="12725" y="0"/>
                  <a:pt x="28423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4A6C9B98-06E1-4BEF-8167-9DB44C107E5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2028824" y="2417441"/>
            <a:ext cx="1693862" cy="3579499"/>
          </a:xfrm>
          <a:prstGeom prst="roundRect">
            <a:avLst>
              <a:gd name="adj" fmla="val 2803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16E86A6C-6A2B-45B6-B6FD-53E70B171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4" y="946702"/>
            <a:ext cx="9152697" cy="8725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92A1CC1-08AE-472B-940A-281CD897865B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015442" y="2417441"/>
            <a:ext cx="1693862" cy="3579499"/>
          </a:xfrm>
          <a:prstGeom prst="roundRect">
            <a:avLst>
              <a:gd name="adj" fmla="val 2803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119C901-91E7-41CA-9F82-0B2CC70E2FFA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857345" y="2417441"/>
            <a:ext cx="1693862" cy="3579499"/>
          </a:xfrm>
          <a:prstGeom prst="roundRect">
            <a:avLst>
              <a:gd name="adj" fmla="val 2803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5D45047-21D8-482A-BE4C-36B7885E4B7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699248" y="2417441"/>
            <a:ext cx="1693862" cy="3579499"/>
          </a:xfrm>
          <a:prstGeom prst="roundRect">
            <a:avLst>
              <a:gd name="adj" fmla="val 2803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0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6" grpId="0" animBg="1"/>
      <p:bldP spid="17" grpId="0" animBg="1"/>
      <p:bldP spid="18" grpId="0" animBg="1"/>
    </p:bld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4C406-E8DD-4A26-B7E0-9CD818037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44" y="-258409"/>
            <a:ext cx="4363356" cy="7357320"/>
          </a:xfrm>
          <a:prstGeom prst="rect">
            <a:avLst/>
          </a:prstGeom>
        </p:spPr>
      </p:pic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FA5CC464-A2E4-46B1-A990-BA8048D7D66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2203231" y="1362705"/>
            <a:ext cx="3379544" cy="4132592"/>
          </a:xfrm>
          <a:prstGeom prst="roundRect">
            <a:avLst>
              <a:gd name="adj" fmla="val 1700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1DA27D7-77A4-4D20-9826-F1283F9A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114" y="946702"/>
            <a:ext cx="4461407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77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B77557-42CA-42FC-BD23-6D1A96C7D127}"/>
              </a:ext>
            </a:extLst>
          </p:cNvPr>
          <p:cNvSpPr/>
          <p:nvPr userDrawn="1"/>
        </p:nvSpPr>
        <p:spPr>
          <a:xfrm>
            <a:off x="8679542" y="0"/>
            <a:ext cx="3512457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0DA777-6624-4C9C-AB9B-E73B1E34B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61" y="1125538"/>
            <a:ext cx="6366039" cy="5732462"/>
          </a:xfrm>
          <a:prstGeom prst="rect">
            <a:avLst/>
          </a:prstGeom>
        </p:spPr>
      </p:pic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741BE2A5-FB40-4E63-A02F-595E10C6589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880350" y="1259682"/>
            <a:ext cx="2009775" cy="4371181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EAC2CA-8338-41D5-83BF-8D65B5DFC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043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6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5" grpId="0" animBg="1"/>
    </p:bld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368EF9-FCDA-4EAC-A60B-0F614A287678}"/>
              </a:ext>
            </a:extLst>
          </p:cNvPr>
          <p:cNvSpPr/>
          <p:nvPr userDrawn="1"/>
        </p:nvSpPr>
        <p:spPr>
          <a:xfrm>
            <a:off x="2028824" y="1540136"/>
            <a:ext cx="5785342" cy="418501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r"/>
            <a:endParaRPr lang="en-US" b="1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BDC927-642F-46FC-81F8-CF1C00DB59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15" y="1328805"/>
            <a:ext cx="7901686" cy="4810805"/>
          </a:xfrm>
          <a:prstGeom prst="rect">
            <a:avLst/>
          </a:prstGeom>
        </p:spPr>
      </p:pic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341B52E-7002-48C3-A1D4-D6C97DA15F3E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040371" y="1357178"/>
            <a:ext cx="6808507" cy="4393763"/>
          </a:xfrm>
          <a:prstGeom prst="round2SameRect">
            <a:avLst>
              <a:gd name="adj1" fmla="val 4086"/>
              <a:gd name="adj2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7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080C8017-31D6-4CDD-B760-0FDB47A0B74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760179" y="2151340"/>
            <a:ext cx="1704424" cy="3688912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0E637691-0F04-4B70-80F2-A1574634E23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9586552" y="2151340"/>
            <a:ext cx="1704424" cy="3688912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9601835B-F82E-4C06-AEF5-9CB88DFAC972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1412925" y="2151340"/>
            <a:ext cx="1704424" cy="3688912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48A4F0C-437F-4818-B3E7-D2ACAF9BB394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856919" y="2151340"/>
            <a:ext cx="1704424" cy="3688912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6CE27DA-6518-4F91-9268-9D00A6748366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027238" y="2151340"/>
            <a:ext cx="1704424" cy="3688912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CDC15BE9-24AE-4893-8500-5C9289FD5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4" y="946703"/>
            <a:ext cx="9152697" cy="7106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8964B6AB-7BF8-4785-ACD1-33070E1BF3E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5808550" y="2151340"/>
            <a:ext cx="1704424" cy="3688912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9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4" grpId="0" animBg="1"/>
      <p:bldP spid="12" grpId="0" animBg="1"/>
    </p:bld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9EC0F5-4903-42C0-A1C2-5080DDB468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67658"/>
            <a:ext cx="2803071" cy="5606142"/>
          </a:xfrm>
          <a:prstGeom prst="rect">
            <a:avLst/>
          </a:prstGeom>
        </p:spPr>
      </p:pic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741BE2A5-FB40-4E63-A02F-595E10C6589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271874" y="822780"/>
            <a:ext cx="2448015" cy="5298281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93C9A0EC-DCBE-4F64-8277-56F274261D1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074945" y="822780"/>
            <a:ext cx="2448015" cy="5298281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B112299D-D460-452A-A40D-D57BB87126A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1698834" y="822780"/>
            <a:ext cx="2448015" cy="5298281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2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ACBEABCE-26D0-4468-9006-FC27DA12190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244986" y="-278606"/>
            <a:ext cx="2077249" cy="4493419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901773C0-19E9-47EA-AF86-BA9D7422F8B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943281" y="-2530386"/>
            <a:ext cx="2077249" cy="4493419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115B3D0-88A0-44CA-B451-EBFB4E9FFA4B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943281" y="2534943"/>
            <a:ext cx="2077249" cy="4493419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8BEEA12-B33E-42F0-AA5B-47633C2A272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244985" y="4780449"/>
            <a:ext cx="2077249" cy="4493419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957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3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5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3080468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54659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99689B-9396-44D6-A029-3D3E5C8289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165" y="2308146"/>
            <a:ext cx="6527165" cy="3965654"/>
          </a:xfrm>
          <a:prstGeom prst="rect">
            <a:avLst/>
          </a:prstGeom>
        </p:spPr>
      </p:pic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04199991-6776-4146-887F-6D1BBC87E698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-392650" y="2339295"/>
            <a:ext cx="6444946" cy="3635664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F0C5BC-8048-44CE-8B83-0DB6792FE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237" y="946702"/>
            <a:ext cx="9145587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652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F0681738-53F2-4DB4-82C3-341E726F4EA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401280" y="-294577"/>
            <a:ext cx="1365875" cy="2818701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FBCD9108-AF64-44CA-9815-8F07A5735EBE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8125493" y="1111251"/>
            <a:ext cx="2128169" cy="4405629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8BF6260B-373C-4148-801C-719968662A22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608950" y="4331291"/>
            <a:ext cx="1365875" cy="2818701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8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30" grpId="0" animBg="1"/>
    </p:bld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7C74B0EE-5A66-41E8-B58B-7C388FECE3D0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256473" y="5143981"/>
            <a:ext cx="1382547" cy="2974180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DC061F94-C6EC-4C9A-80D8-DAD41568A3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096500" y="1219201"/>
            <a:ext cx="1382547" cy="297656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40D4769-C654-4B95-82AB-E2F7B3B4094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8175761" y="3174688"/>
            <a:ext cx="1382547" cy="2995131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ADE5078A-C243-40AE-9F77-543A3257C1CC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 rot="16200000">
            <a:off x="10926846" y="3998243"/>
            <a:ext cx="1382547" cy="297656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F6FA40D-CDF4-4428-933F-7E94EC417D0B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 rot="16200000">
            <a:off x="5453253" y="2388195"/>
            <a:ext cx="1382547" cy="297656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0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187ED-1A5D-4A03-A96E-6F3F1ACE1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70" y="1125538"/>
            <a:ext cx="3440794" cy="5143524"/>
          </a:xfrm>
          <a:prstGeom prst="rect">
            <a:avLst/>
          </a:prstGeom>
        </p:spPr>
      </p:pic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5EB9C97F-82C2-481F-A092-FB3399FC8302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8534400" y="1878808"/>
            <a:ext cx="1933576" cy="4276723"/>
          </a:xfrm>
          <a:prstGeom prst="roundRect">
            <a:avLst>
              <a:gd name="adj" fmla="val 8181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2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Left" fov="2700000">
              <a:rot lat="0" lon="60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6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FC4D8E1E-9369-46EA-B210-7E7D861CF34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048249" y="1266825"/>
            <a:ext cx="1971676" cy="2309813"/>
          </a:xfrm>
          <a:prstGeom prst="roundRect">
            <a:avLst>
              <a:gd name="adj" fmla="val 13684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13726FF-1FC1-4B5F-83BD-0D546C8FFEE5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2925357" y="1435203"/>
            <a:ext cx="1599982" cy="1905692"/>
          </a:xfrm>
          <a:custGeom>
            <a:avLst/>
            <a:gdLst>
              <a:gd name="connsiteX0" fmla="*/ 709954 w 1022149"/>
              <a:gd name="connsiteY0" fmla="*/ 129 h 1301952"/>
              <a:gd name="connsiteX1" fmla="*/ 884912 w 1022149"/>
              <a:gd name="connsiteY1" fmla="*/ 2509 h 1301952"/>
              <a:gd name="connsiteX2" fmla="*/ 1020146 w 1022149"/>
              <a:gd name="connsiteY2" fmla="*/ 172748 h 1301952"/>
              <a:gd name="connsiteX3" fmla="*/ 1020146 w 1022149"/>
              <a:gd name="connsiteY3" fmla="*/ 1144904 h 1301952"/>
              <a:gd name="connsiteX4" fmla="*/ 866881 w 1022149"/>
              <a:gd name="connsiteY4" fmla="*/ 1301703 h 1301952"/>
              <a:gd name="connsiteX5" fmla="*/ 159159 w 1022149"/>
              <a:gd name="connsiteY5" fmla="*/ 1288263 h 1301952"/>
              <a:gd name="connsiteX6" fmla="*/ 1387 w 1022149"/>
              <a:gd name="connsiteY6" fmla="*/ 1104584 h 1301952"/>
              <a:gd name="connsiteX7" fmla="*/ 5895 w 1022149"/>
              <a:gd name="connsiteY7" fmla="*/ 195148 h 1301952"/>
              <a:gd name="connsiteX8" fmla="*/ 154651 w 1022149"/>
              <a:gd name="connsiteY8" fmla="*/ 11469 h 1301952"/>
              <a:gd name="connsiteX9" fmla="*/ 709954 w 1022149"/>
              <a:gd name="connsiteY9" fmla="*/ 129 h 1301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2149" h="1301952">
                <a:moveTo>
                  <a:pt x="709954" y="129"/>
                </a:moveTo>
                <a:cubicBezTo>
                  <a:pt x="785178" y="-291"/>
                  <a:pt x="848850" y="269"/>
                  <a:pt x="884912" y="2509"/>
                </a:cubicBezTo>
                <a:cubicBezTo>
                  <a:pt x="1029161" y="11469"/>
                  <a:pt x="1020146" y="172748"/>
                  <a:pt x="1020146" y="172748"/>
                </a:cubicBezTo>
                <a:cubicBezTo>
                  <a:pt x="1020146" y="172748"/>
                  <a:pt x="1024653" y="974665"/>
                  <a:pt x="1020146" y="1144904"/>
                </a:cubicBezTo>
                <a:cubicBezTo>
                  <a:pt x="1015638" y="1315143"/>
                  <a:pt x="866881" y="1301703"/>
                  <a:pt x="866881" y="1301703"/>
                </a:cubicBezTo>
                <a:cubicBezTo>
                  <a:pt x="866881" y="1301703"/>
                  <a:pt x="866881" y="1301703"/>
                  <a:pt x="159159" y="1288263"/>
                </a:cubicBezTo>
                <a:cubicBezTo>
                  <a:pt x="-25660" y="1288263"/>
                  <a:pt x="1387" y="1104584"/>
                  <a:pt x="1387" y="1104584"/>
                </a:cubicBezTo>
                <a:cubicBezTo>
                  <a:pt x="1387" y="1104584"/>
                  <a:pt x="10402" y="387787"/>
                  <a:pt x="5895" y="195148"/>
                </a:cubicBezTo>
                <a:cubicBezTo>
                  <a:pt x="1387" y="2509"/>
                  <a:pt x="154651" y="11469"/>
                  <a:pt x="154651" y="11469"/>
                </a:cubicBezTo>
                <a:cubicBezTo>
                  <a:pt x="154651" y="11469"/>
                  <a:pt x="484283" y="1389"/>
                  <a:pt x="709954" y="129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Left"/>
            <a:lightRig rig="threePt" dir="t"/>
          </a:scene3d>
          <a:sp3d/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6348BC9-FF7D-4825-9BF2-98F14EFD465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644052" y="1432027"/>
            <a:ext cx="1594016" cy="1904744"/>
          </a:xfrm>
          <a:custGeom>
            <a:avLst/>
            <a:gdLst>
              <a:gd name="connsiteX0" fmla="*/ 313395 w 1018360"/>
              <a:gd name="connsiteY0" fmla="*/ 128 h 1293253"/>
              <a:gd name="connsiteX1" fmla="*/ 871191 w 1018360"/>
              <a:gd name="connsiteY1" fmla="*/ 11392 h 1293253"/>
              <a:gd name="connsiteX2" fmla="*/ 1013648 w 1018360"/>
              <a:gd name="connsiteY2" fmla="*/ 196069 h 1293253"/>
              <a:gd name="connsiteX3" fmla="*/ 1018100 w 1018360"/>
              <a:gd name="connsiteY3" fmla="*/ 1099428 h 1293253"/>
              <a:gd name="connsiteX4" fmla="*/ 866739 w 1018360"/>
              <a:gd name="connsiteY4" fmla="*/ 1284105 h 1293253"/>
              <a:gd name="connsiteX5" fmla="*/ 155566 w 1018360"/>
              <a:gd name="connsiteY5" fmla="*/ 1293005 h 1293253"/>
              <a:gd name="connsiteX6" fmla="*/ 1979 w 1018360"/>
              <a:gd name="connsiteY6" fmla="*/ 1137254 h 1293253"/>
              <a:gd name="connsiteX7" fmla="*/ 1979 w 1018360"/>
              <a:gd name="connsiteY7" fmla="*/ 171594 h 1293253"/>
              <a:gd name="connsiteX8" fmla="*/ 137758 w 1018360"/>
              <a:gd name="connsiteY8" fmla="*/ 2492 h 1293253"/>
              <a:gd name="connsiteX9" fmla="*/ 313395 w 1018360"/>
              <a:gd name="connsiteY9" fmla="*/ 128 h 129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8360" h="1293253">
                <a:moveTo>
                  <a:pt x="313395" y="128"/>
                </a:moveTo>
                <a:cubicBezTo>
                  <a:pt x="540019" y="1380"/>
                  <a:pt x="871191" y="11392"/>
                  <a:pt x="871191" y="11392"/>
                </a:cubicBezTo>
                <a:cubicBezTo>
                  <a:pt x="871191" y="11392"/>
                  <a:pt x="1018100" y="4717"/>
                  <a:pt x="1013648" y="196069"/>
                </a:cubicBezTo>
                <a:cubicBezTo>
                  <a:pt x="1009196" y="387421"/>
                  <a:pt x="1018100" y="1099428"/>
                  <a:pt x="1018100" y="1099428"/>
                </a:cubicBezTo>
                <a:cubicBezTo>
                  <a:pt x="1018100" y="1099428"/>
                  <a:pt x="1031455" y="1277430"/>
                  <a:pt x="866739" y="1284105"/>
                </a:cubicBezTo>
                <a:cubicBezTo>
                  <a:pt x="155566" y="1293005"/>
                  <a:pt x="155566" y="1293005"/>
                  <a:pt x="155566" y="1293005"/>
                </a:cubicBezTo>
                <a:cubicBezTo>
                  <a:pt x="155566" y="1293005"/>
                  <a:pt x="6431" y="1306355"/>
                  <a:pt x="1979" y="1137254"/>
                </a:cubicBezTo>
                <a:cubicBezTo>
                  <a:pt x="-2473" y="968152"/>
                  <a:pt x="1979" y="171594"/>
                  <a:pt x="1979" y="171594"/>
                </a:cubicBezTo>
                <a:cubicBezTo>
                  <a:pt x="1979" y="171594"/>
                  <a:pt x="-8038" y="11392"/>
                  <a:pt x="137758" y="2492"/>
                </a:cubicBezTo>
                <a:cubicBezTo>
                  <a:pt x="173929" y="267"/>
                  <a:pt x="237854" y="-289"/>
                  <a:pt x="313395" y="128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Right">
              <a:rot lat="0" lon="120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8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8" grpId="0" animBg="1"/>
      <p:bldP spid="18" grpId="1" animBg="1"/>
      <p:bldP spid="24" grpId="0" animBg="1"/>
      <p:bldP spid="24" grpId="1" animBg="1"/>
    </p:bld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90CCCC-8E30-44A7-B525-920D0FE8C2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2512"/>
            <a:ext cx="6095999" cy="5485488"/>
          </a:xfrm>
          <a:prstGeom prst="rect">
            <a:avLst/>
          </a:prstGeom>
        </p:spPr>
      </p:pic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2929F734-F0E2-42F1-A4C9-3C5CE3FAD19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681237" y="1452563"/>
            <a:ext cx="1915075" cy="4198143"/>
          </a:xfrm>
          <a:prstGeom prst="roundRect">
            <a:avLst>
              <a:gd name="adj" fmla="val 8181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969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9CE363C1-9417-4808-8C69-567354D125C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554491" y="1854663"/>
            <a:ext cx="2364413" cy="5155020"/>
          </a:xfrm>
          <a:custGeom>
            <a:avLst/>
            <a:gdLst>
              <a:gd name="connsiteX0" fmla="*/ 0 w 1733307"/>
              <a:gd name="connsiteY0" fmla="*/ 120205 h 3776667"/>
              <a:gd name="connsiteX1" fmla="*/ 120205 w 1733307"/>
              <a:gd name="connsiteY1" fmla="*/ 0 h 3776667"/>
              <a:gd name="connsiteX2" fmla="*/ 1613102 w 1733307"/>
              <a:gd name="connsiteY2" fmla="*/ 0 h 3776667"/>
              <a:gd name="connsiteX3" fmla="*/ 1733307 w 1733307"/>
              <a:gd name="connsiteY3" fmla="*/ 120205 h 3776667"/>
              <a:gd name="connsiteX4" fmla="*/ 1733307 w 1733307"/>
              <a:gd name="connsiteY4" fmla="*/ 3656462 h 3776667"/>
              <a:gd name="connsiteX5" fmla="*/ 1613102 w 1733307"/>
              <a:gd name="connsiteY5" fmla="*/ 3776667 h 3776667"/>
              <a:gd name="connsiteX6" fmla="*/ 120205 w 1733307"/>
              <a:gd name="connsiteY6" fmla="*/ 3776667 h 3776667"/>
              <a:gd name="connsiteX7" fmla="*/ 0 w 1733307"/>
              <a:gd name="connsiteY7" fmla="*/ 3656462 h 3776667"/>
              <a:gd name="connsiteX8" fmla="*/ 0 w 1733307"/>
              <a:gd name="connsiteY8" fmla="*/ 120205 h 3776667"/>
              <a:gd name="connsiteX0" fmla="*/ 0 w 1733307"/>
              <a:gd name="connsiteY0" fmla="*/ 122587 h 3779049"/>
              <a:gd name="connsiteX1" fmla="*/ 179736 w 1733307"/>
              <a:gd name="connsiteY1" fmla="*/ 0 h 3779049"/>
              <a:gd name="connsiteX2" fmla="*/ 1613102 w 1733307"/>
              <a:gd name="connsiteY2" fmla="*/ 2382 h 3779049"/>
              <a:gd name="connsiteX3" fmla="*/ 1733307 w 1733307"/>
              <a:gd name="connsiteY3" fmla="*/ 122587 h 3779049"/>
              <a:gd name="connsiteX4" fmla="*/ 1733307 w 1733307"/>
              <a:gd name="connsiteY4" fmla="*/ 3658844 h 3779049"/>
              <a:gd name="connsiteX5" fmla="*/ 1613102 w 1733307"/>
              <a:gd name="connsiteY5" fmla="*/ 3779049 h 3779049"/>
              <a:gd name="connsiteX6" fmla="*/ 120205 w 1733307"/>
              <a:gd name="connsiteY6" fmla="*/ 3779049 h 3779049"/>
              <a:gd name="connsiteX7" fmla="*/ 0 w 1733307"/>
              <a:gd name="connsiteY7" fmla="*/ 3658844 h 3779049"/>
              <a:gd name="connsiteX8" fmla="*/ 0 w 1733307"/>
              <a:gd name="connsiteY8" fmla="*/ 122587 h 3779049"/>
              <a:gd name="connsiteX0" fmla="*/ 0 w 1733307"/>
              <a:gd name="connsiteY0" fmla="*/ 172593 h 3779049"/>
              <a:gd name="connsiteX1" fmla="*/ 179736 w 1733307"/>
              <a:gd name="connsiteY1" fmla="*/ 0 h 3779049"/>
              <a:gd name="connsiteX2" fmla="*/ 1613102 w 1733307"/>
              <a:gd name="connsiteY2" fmla="*/ 2382 h 3779049"/>
              <a:gd name="connsiteX3" fmla="*/ 1733307 w 1733307"/>
              <a:gd name="connsiteY3" fmla="*/ 122587 h 3779049"/>
              <a:gd name="connsiteX4" fmla="*/ 1733307 w 1733307"/>
              <a:gd name="connsiteY4" fmla="*/ 3658844 h 3779049"/>
              <a:gd name="connsiteX5" fmla="*/ 1613102 w 1733307"/>
              <a:gd name="connsiteY5" fmla="*/ 3779049 h 3779049"/>
              <a:gd name="connsiteX6" fmla="*/ 120205 w 1733307"/>
              <a:gd name="connsiteY6" fmla="*/ 3779049 h 3779049"/>
              <a:gd name="connsiteX7" fmla="*/ 0 w 1733307"/>
              <a:gd name="connsiteY7" fmla="*/ 3658844 h 3779049"/>
              <a:gd name="connsiteX8" fmla="*/ 0 w 1733307"/>
              <a:gd name="connsiteY8" fmla="*/ 172593 h 377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3307" h="3779049">
                <a:moveTo>
                  <a:pt x="0" y="172593"/>
                </a:moveTo>
                <a:cubicBezTo>
                  <a:pt x="0" y="106206"/>
                  <a:pt x="113349" y="0"/>
                  <a:pt x="179736" y="0"/>
                </a:cubicBezTo>
                <a:lnTo>
                  <a:pt x="1613102" y="2382"/>
                </a:lnTo>
                <a:cubicBezTo>
                  <a:pt x="1679489" y="2382"/>
                  <a:pt x="1733307" y="56200"/>
                  <a:pt x="1733307" y="122587"/>
                </a:cubicBezTo>
                <a:lnTo>
                  <a:pt x="1733307" y="3658844"/>
                </a:lnTo>
                <a:cubicBezTo>
                  <a:pt x="1733307" y="3725231"/>
                  <a:pt x="1679489" y="3779049"/>
                  <a:pt x="1613102" y="3779049"/>
                </a:cubicBezTo>
                <a:lnTo>
                  <a:pt x="120205" y="3779049"/>
                </a:lnTo>
                <a:cubicBezTo>
                  <a:pt x="53818" y="3779049"/>
                  <a:pt x="0" y="3725231"/>
                  <a:pt x="0" y="3658844"/>
                </a:cubicBezTo>
                <a:lnTo>
                  <a:pt x="0" y="172593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isometricTopUp">
              <a:rot lat="19476224" lon="18882000" rev="360000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6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156549-8D41-4601-A739-E1DEDA9C8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798" y="946703"/>
            <a:ext cx="5153818" cy="697809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BFA48CC-07C2-48DE-83C7-18BB6678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734160" y="1044411"/>
            <a:ext cx="4456481" cy="3102229"/>
          </a:xfrm>
          <a:prstGeom prst="roundRect">
            <a:avLst>
              <a:gd name="adj" fmla="val 223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FD9133-2FC0-4BE0-BF3B-E55F98EE11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408" y="1130093"/>
            <a:ext cx="2600115" cy="5143707"/>
          </a:xfrm>
          <a:prstGeom prst="rect">
            <a:avLst/>
          </a:prstGeom>
        </p:spPr>
      </p:pic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FA5CC464-A2E4-46B1-A990-BA8048D7D66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2797174" y="1186334"/>
            <a:ext cx="2491106" cy="442198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1DA27D7-77A4-4D20-9826-F1283F9A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114" y="946702"/>
            <a:ext cx="4461407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110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43FE56-A506-4B13-AD0B-32C1FA73C5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9" y="686265"/>
            <a:ext cx="4000502" cy="3201592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4235451" y="829735"/>
            <a:ext cx="3714750" cy="2089151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4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079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2CC77BB-B218-4428-BC3E-91FF1303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B206D77C-57F6-4825-B833-F68B063A48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 rot="914112">
            <a:off x="6311009" y="1193680"/>
            <a:ext cx="3297746" cy="2321858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4A6C9B98-06E1-4BEF-8167-9DB44C107E5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 rot="914112">
            <a:off x="9243959" y="4886660"/>
            <a:ext cx="3324137" cy="2331401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75404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0E3C8-A5B8-49C6-80AA-B3A3DD088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356" y="1125538"/>
            <a:ext cx="3952279" cy="5148262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483475" y="1301750"/>
            <a:ext cx="3026954" cy="4346575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CC77BB-B218-4428-BC3E-91FF1303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078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9C2CA87D-C1FE-46A8-85A5-303C2E708F7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593393" y="4257675"/>
            <a:ext cx="898313" cy="1935956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A9043157-FC0E-4800-B3D7-0C60EB32AA44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910761" y="3686174"/>
            <a:ext cx="1180212" cy="2509838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D92C5223-F5CA-4BA3-861F-CD7F2F0C2CB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121990" y="2393155"/>
            <a:ext cx="5217398" cy="328612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69D24123-B323-4700-865D-A93F67A26416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3392417" y="3848899"/>
            <a:ext cx="3020290" cy="226928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</p:bld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9C2CA87D-C1FE-46A8-85A5-303C2E708F7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521885" y="2064117"/>
            <a:ext cx="1961531" cy="4053260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C187378-1437-4007-8DB1-2543F3C3023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061053" y="2326418"/>
            <a:ext cx="1662024" cy="3458498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002D3082-816F-4A95-A300-47353E667DA3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3035300" y="2576680"/>
            <a:ext cx="1421492" cy="2957974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1787046-AFCF-4969-AC57-B5F03E26B7B1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7357804" y="2326418"/>
            <a:ext cx="1662024" cy="3458498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95B4DBC2-CCED-41A8-9434-3DB96A78CFB3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8624149" y="2576680"/>
            <a:ext cx="1421492" cy="2957974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7C7A451F-606C-4192-8909-91C95BED7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4" y="946703"/>
            <a:ext cx="9152697" cy="7106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084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8" grpId="0" animBg="1"/>
      <p:bldP spid="8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</p:bld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52E91DAE-DBAD-4A83-A581-BED5B9D5764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736681" y="622139"/>
            <a:ext cx="2185194" cy="4690429"/>
          </a:xfrm>
          <a:prstGeom prst="roundRect">
            <a:avLst>
              <a:gd name="adj" fmla="val 12229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A7ABF92-C2C5-488D-A8A2-36A0CE85D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46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CC3AAD07-DDF5-4357-A341-093783828D61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 rot="19800000">
            <a:off x="1182787" y="3291047"/>
            <a:ext cx="1483246" cy="3158633"/>
          </a:xfrm>
          <a:prstGeom prst="roundRect">
            <a:avLst>
              <a:gd name="adj" fmla="val 10734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0E9DBC5E-A232-48EF-8896-72942F76E4FE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 rot="19800000">
            <a:off x="3954908" y="4234023"/>
            <a:ext cx="1483246" cy="3158633"/>
          </a:xfrm>
          <a:prstGeom prst="roundRect">
            <a:avLst>
              <a:gd name="adj" fmla="val 10734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3E1E767B-46BA-492A-B485-E382C5C22EE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 rot="19800000">
            <a:off x="4869309" y="2052571"/>
            <a:ext cx="1483246" cy="3158633"/>
          </a:xfrm>
          <a:prstGeom prst="roundRect">
            <a:avLst>
              <a:gd name="adj" fmla="val 10734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251579FF-A6F9-4671-B7F9-B9B47E603278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 rot="19800000">
            <a:off x="2111648" y="1136267"/>
            <a:ext cx="1483246" cy="3158633"/>
          </a:xfrm>
          <a:prstGeom prst="roundRect">
            <a:avLst>
              <a:gd name="adj" fmla="val 10734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77BDC735-0A6D-48DF-8979-18D776115F85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 rot="19800000">
            <a:off x="-646013" y="159224"/>
            <a:ext cx="1483246" cy="3158633"/>
          </a:xfrm>
          <a:prstGeom prst="roundRect">
            <a:avLst>
              <a:gd name="adj" fmla="val 10734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793C83-2AD2-491A-83E6-A7A43DACD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6175" y="946702"/>
            <a:ext cx="368534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5645781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E996AAAD-053F-40AD-AF6F-29AACCAD3540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374686" y="638175"/>
            <a:ext cx="1269001" cy="2698451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1B24C051-51DF-4E5D-B16B-41DD48C74396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727220" y="600075"/>
            <a:ext cx="1292330" cy="2767507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8CEB56B9-2294-4B70-AD3E-302F874342EE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184447" y="638175"/>
            <a:ext cx="1269001" cy="2698451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5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7" grpId="0" animBg="1"/>
      <p:bldP spid="7" grpId="1" animBg="1"/>
      <p:bldP spid="18" grpId="0" animBg="1"/>
      <p:bldP spid="18" grpId="1" animBg="1"/>
    </p:bld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B33BFCC3-FEBE-49BA-A2E5-05220E6F9A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775575" y="1654175"/>
            <a:ext cx="2736850" cy="5913587"/>
          </a:xfrm>
          <a:prstGeom prst="roundRect">
            <a:avLst>
              <a:gd name="adj" fmla="val 9971"/>
            </a:avLst>
          </a:prstGeom>
          <a:gradFill>
            <a:gsLst>
              <a:gs pos="0">
                <a:schemeClr val="tx1">
                  <a:alpha val="2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871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3773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556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804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2002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5C20C475-CFD8-44C2-886A-7185769DC7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9962" y="1125538"/>
            <a:ext cx="5072863" cy="573246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6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28825" y="946703"/>
            <a:ext cx="4067176" cy="13089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9A2D4F83-68C8-465D-BCB1-63895E6871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34609" y="2255699"/>
            <a:ext cx="3066041" cy="264967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40E674-1A0B-430C-B383-4782F9DF4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8424" y="2255699"/>
            <a:ext cx="3066041" cy="264967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EA63802-8122-40EB-8337-F62BAEE0B3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42239" y="2255699"/>
            <a:ext cx="3066041" cy="264967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3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 nodePh="1">
                                  <p:stCondLst>
                                    <p:cond delay="9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 nodePh="1">
                                  <p:stCondLst>
                                    <p:cond delay="9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/>
      <p:bldP spid="9" grpId="1"/>
      <p:bldP spid="10" grpId="0"/>
      <p:bldP spid="10" grpId="1"/>
    </p:bld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19175" y="3802615"/>
            <a:ext cx="10153650" cy="247118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019175" y="1125538"/>
            <a:ext cx="10153650" cy="247118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135300" y="4219023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478594" y="4219023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21888" y="4219023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62250" y="4219023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2135300" y="1606452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478594" y="1606452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21888" y="1606452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9162250" y="1606452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634417" y="2855043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977711" y="2855043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321005" y="2855043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661367" y="2855043"/>
            <a:ext cx="900000" cy="90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3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28825" y="946702"/>
            <a:ext cx="3089584" cy="2002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24051" y="1125538"/>
            <a:ext cx="2821566" cy="319620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351259" y="1119211"/>
            <a:ext cx="2821566" cy="320253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0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028823" y="2426287"/>
            <a:ext cx="2196553" cy="208671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344640" y="2426287"/>
            <a:ext cx="2196553" cy="208671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658870" y="2426287"/>
            <a:ext cx="2196553" cy="208671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976272" y="2426287"/>
            <a:ext cx="2196553" cy="208671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0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146641" y="1479640"/>
            <a:ext cx="3898720" cy="389872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7501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095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033229" y="2294585"/>
            <a:ext cx="3051313" cy="22760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971" y="1175302"/>
            <a:ext cx="10146612" cy="1647411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12000" b="1" i="0"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6402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</p:bld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24971" y="2605294"/>
            <a:ext cx="10146612" cy="1647411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defRPr sz="9600" b="1" i="0"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388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300" y="946702"/>
            <a:ext cx="611422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23580" y="0"/>
            <a:ext cx="3043596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5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699328" y="1181100"/>
            <a:ext cx="4793343" cy="56769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767466"/>
            <a:ext cx="4229100" cy="18571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27771" y="1848660"/>
            <a:ext cx="2264228" cy="243305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531100" y="1848660"/>
            <a:ext cx="2264228" cy="243305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94804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300" y="946702"/>
            <a:ext cx="611422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9175" y="0"/>
            <a:ext cx="3048001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3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5083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128000" y="0"/>
            <a:ext cx="4064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8000" y="3217090"/>
            <a:ext cx="1561920" cy="156192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2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9148404" y="0"/>
            <a:ext cx="3043596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8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9420" y="946702"/>
            <a:ext cx="4066580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9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0"/>
            <a:ext cx="508000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4064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5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4572000"/>
            <a:ext cx="508000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2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457120" y="1929033"/>
            <a:ext cx="3898720" cy="389872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1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306133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090160" y="568960"/>
            <a:ext cx="3037840" cy="1717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412480" y="1127760"/>
            <a:ext cx="3037840" cy="1717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090160" y="3430822"/>
            <a:ext cx="3037840" cy="1717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412480" y="3989622"/>
            <a:ext cx="3037840" cy="1717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2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305816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074160" y="4572000"/>
            <a:ext cx="710184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7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0"/>
            <a:ext cx="1406070" cy="1406070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1448707" y="762906"/>
            <a:ext cx="2242457" cy="2242457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8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16000" y="4572000"/>
            <a:ext cx="1117600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2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8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21200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0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9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1840" y="5023955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8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1600913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85841" y="568960"/>
            <a:ext cx="6106159" cy="4003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058160" y="4572000"/>
            <a:ext cx="506984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133840" y="0"/>
            <a:ext cx="305816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2854960"/>
            <a:ext cx="3048000" cy="4003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8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133840" y="0"/>
            <a:ext cx="3058160" cy="3413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133840" y="341376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133840" y="0"/>
            <a:ext cx="3058160" cy="3413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68884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133840" y="341376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9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358570"/>
            <a:ext cx="12192000" cy="449942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98546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133840" y="0"/>
            <a:ext cx="305816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7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85840" y="0"/>
            <a:ext cx="6106160" cy="3413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133840" y="341376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4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9" grpId="0" animBg="1"/>
      <p:bldP spid="9" grpId="1" animBg="1"/>
    </p:bld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85840" y="3413760"/>
            <a:ext cx="6106160" cy="34442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133840" y="-3048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3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2032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8000" y="2286000"/>
            <a:ext cx="2032000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0" y="0"/>
            <a:ext cx="2032000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2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14720" y="2171395"/>
            <a:ext cx="2194560" cy="3094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800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400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028825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-635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3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261360" y="2286000"/>
            <a:ext cx="2032000" cy="2865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509895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75843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012825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0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</p:bld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4" y="946702"/>
            <a:ext cx="405701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68884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133840" y="-30480"/>
            <a:ext cx="3058160" cy="68884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2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824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112000" y="1135075"/>
            <a:ext cx="4053840" cy="45748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140319"/>
            <a:ext cx="2042161" cy="45696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4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078852" y="0"/>
            <a:ext cx="3059307" cy="228997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672452" y="2289977"/>
            <a:ext cx="3059307" cy="22899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078852" y="4578183"/>
            <a:ext cx="3059307" cy="228997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9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" y="0"/>
            <a:ext cx="1117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9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8669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9433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60198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962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10172700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42719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" y="0"/>
            <a:ext cx="11176000" cy="4023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1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360158" y="3429000"/>
            <a:ext cx="4821363" cy="2860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028823" y="3429000"/>
            <a:ext cx="4067177" cy="2860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7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634513" y="2308497"/>
            <a:ext cx="2245360" cy="2245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9946640" y="0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9946640" y="2308497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9946640" y="4616995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7634513" y="0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634513" y="4624977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312227" y="4624977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2979057" y="4624977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4411262"/>
            <a:ext cx="5083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2028825" y="1160781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6671945" y="1160781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8998585" y="1160781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350385" y="1160781"/>
            <a:ext cx="2245360" cy="2245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11315065" y="1160781"/>
            <a:ext cx="2245360" cy="2245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0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030852" y="1152057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6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2028824" y="2780576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6162132" y="2780576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8228786" y="2780576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31"/>
          </p:nvPr>
        </p:nvSpPr>
        <p:spPr>
          <a:xfrm>
            <a:off x="10295441" y="2780576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2028824" y="48420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4095478" y="48420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162132" y="48420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8228786" y="48420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6"/>
          </p:nvPr>
        </p:nvSpPr>
        <p:spPr>
          <a:xfrm>
            <a:off x="10295441" y="48420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095478" y="2780576"/>
            <a:ext cx="2015999" cy="201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2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ccel="50000" decel="50000" autoRev="1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ccel="50000" decel="50000" autoRev="1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6096000" cy="34417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344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4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0" y="3416300"/>
            <a:ext cx="6096000" cy="34417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096000" y="3416300"/>
            <a:ext cx="6096000" cy="344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4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6096000" cy="34163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0" y="3416300"/>
            <a:ext cx="6096000" cy="344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0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52571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6096000" y="0"/>
            <a:ext cx="6096000" cy="34163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096000" y="3416300"/>
            <a:ext cx="6096000" cy="344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5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hone6_mockup_front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971" y="1118383"/>
            <a:ext cx="3196773" cy="5000340"/>
          </a:xfrm>
          <a:prstGeom prst="rect">
            <a:avLst/>
          </a:prstGeom>
        </p:spPr>
      </p:pic>
      <p:pic>
        <p:nvPicPr>
          <p:cNvPr id="8" name="Picture 7" descr="iPhone6_mockup_front_white.png">
            <a:extLst>
              <a:ext uri="{FF2B5EF4-FFF2-40B4-BE49-F238E27FC236}">
                <a16:creationId xmlns:a16="http://schemas.microsoft.com/office/drawing/2014/main" id="{874DFAB0-A0E5-774B-B082-264D740A06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93" y="1118383"/>
            <a:ext cx="3196773" cy="5000340"/>
          </a:xfrm>
          <a:prstGeom prst="rect">
            <a:avLst/>
          </a:prstGeom>
        </p:spPr>
      </p:pic>
      <p:pic>
        <p:nvPicPr>
          <p:cNvPr id="12" name="Picture 11" descr="iPhone6_mockup_front_white.png">
            <a:extLst>
              <a:ext uri="{FF2B5EF4-FFF2-40B4-BE49-F238E27FC236}">
                <a16:creationId xmlns:a16="http://schemas.microsoft.com/office/drawing/2014/main" id="{20219FE1-0C8D-B445-9F5A-DD4371250C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615" y="1118383"/>
            <a:ext cx="3196773" cy="50003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2D716B-E962-C346-B017-AEFBBA8E6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4" y="946702"/>
            <a:ext cx="3781257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C1BA476-0B97-2147-B640-B1F9F7BA9BD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506437" y="1895961"/>
            <a:ext cx="1937655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FCEB10-15F8-FA49-94DC-72E48FF18E9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811707" y="1895961"/>
            <a:ext cx="1937655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5E8AF3DD-00D0-684A-A373-E026F1B1C8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135083" y="1895961"/>
            <a:ext cx="1937655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9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38"/>
          <p:cNvGrpSpPr/>
          <p:nvPr userDrawn="1"/>
        </p:nvGrpSpPr>
        <p:grpSpPr>
          <a:xfrm>
            <a:off x="2017918" y="878571"/>
            <a:ext cx="2530932" cy="5052118"/>
            <a:chOff x="3421706" y="1143000"/>
            <a:chExt cx="2530932" cy="5052117"/>
          </a:xfrm>
        </p:grpSpPr>
        <p:sp>
          <p:nvSpPr>
            <p:cNvPr id="7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8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9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0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1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2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3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4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5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</p:grpSp>
      <p:grpSp>
        <p:nvGrpSpPr>
          <p:cNvPr id="17" name="Группа 38"/>
          <p:cNvGrpSpPr/>
          <p:nvPr userDrawn="1"/>
        </p:nvGrpSpPr>
        <p:grpSpPr>
          <a:xfrm>
            <a:off x="4984001" y="878571"/>
            <a:ext cx="2530932" cy="5052118"/>
            <a:chOff x="3421706" y="1143000"/>
            <a:chExt cx="2530932" cy="5052117"/>
          </a:xfrm>
        </p:grpSpPr>
        <p:sp>
          <p:nvSpPr>
            <p:cNvPr id="18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9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0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1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2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3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4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5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6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</p:grpSp>
      <p:grpSp>
        <p:nvGrpSpPr>
          <p:cNvPr id="28" name="Группа 38"/>
          <p:cNvGrpSpPr/>
          <p:nvPr userDrawn="1"/>
        </p:nvGrpSpPr>
        <p:grpSpPr>
          <a:xfrm>
            <a:off x="7948339" y="878571"/>
            <a:ext cx="2530932" cy="5052118"/>
            <a:chOff x="3421706" y="1143000"/>
            <a:chExt cx="2530932" cy="5052117"/>
          </a:xfrm>
        </p:grpSpPr>
        <p:sp>
          <p:nvSpPr>
            <p:cNvPr id="29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0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1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2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3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4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5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6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7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</p:grp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AB2C91E8-4E61-9141-8BB3-88A55C3B7C2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160357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ADAE821A-2E43-8840-8440-297C0956B27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90778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C5AF60E4-32B3-AF4F-8C87-A4FCD0BEED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25480" y="1443113"/>
            <a:ext cx="2244308" cy="39002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2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3" grpId="0" animBg="1"/>
      <p:bldP spid="43" grpId="1" animBg="1"/>
      <p:bldP spid="44" grpId="0" animBg="1"/>
      <p:bldP spid="44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38">
            <a:extLst>
              <a:ext uri="{FF2B5EF4-FFF2-40B4-BE49-F238E27FC236}">
                <a16:creationId xmlns:a16="http://schemas.microsoft.com/office/drawing/2014/main" id="{6D82B632-4367-2547-B733-62C9EE6033E2}"/>
              </a:ext>
            </a:extLst>
          </p:cNvPr>
          <p:cNvGrpSpPr/>
          <p:nvPr userDrawn="1"/>
        </p:nvGrpSpPr>
        <p:grpSpPr>
          <a:xfrm>
            <a:off x="4849946" y="878571"/>
            <a:ext cx="2530932" cy="5052118"/>
            <a:chOff x="3421706" y="1143000"/>
            <a:chExt cx="2530932" cy="5052117"/>
          </a:xfrm>
        </p:grpSpPr>
        <p:sp>
          <p:nvSpPr>
            <p:cNvPr id="13" name="Скругленный прямоугольник 39">
              <a:extLst>
                <a:ext uri="{FF2B5EF4-FFF2-40B4-BE49-F238E27FC236}">
                  <a16:creationId xmlns:a16="http://schemas.microsoft.com/office/drawing/2014/main" id="{DF1565C7-239D-8543-89C4-13472763F021}"/>
                </a:ext>
              </a:extLst>
            </p:cNvPr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5" name="Скругленный прямоугольник 40">
              <a:extLst>
                <a:ext uri="{FF2B5EF4-FFF2-40B4-BE49-F238E27FC236}">
                  <a16:creationId xmlns:a16="http://schemas.microsoft.com/office/drawing/2014/main" id="{22C22802-A716-F34C-84B8-260D4352365C}"/>
                </a:ext>
              </a:extLst>
            </p:cNvPr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6" name="Скругленный прямоугольник 41">
              <a:extLst>
                <a:ext uri="{FF2B5EF4-FFF2-40B4-BE49-F238E27FC236}">
                  <a16:creationId xmlns:a16="http://schemas.microsoft.com/office/drawing/2014/main" id="{897D2056-A1C1-E948-B16C-717DA9D848B4}"/>
                </a:ext>
              </a:extLst>
            </p:cNvPr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7" name="Скругленный прямоугольник 42">
              <a:extLst>
                <a:ext uri="{FF2B5EF4-FFF2-40B4-BE49-F238E27FC236}">
                  <a16:creationId xmlns:a16="http://schemas.microsoft.com/office/drawing/2014/main" id="{4E56983C-0B74-6045-9E8A-55AACD0DF7F4}"/>
                </a:ext>
              </a:extLst>
            </p:cNvPr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8" name="Скругленный прямоугольник 43">
              <a:extLst>
                <a:ext uri="{FF2B5EF4-FFF2-40B4-BE49-F238E27FC236}">
                  <a16:creationId xmlns:a16="http://schemas.microsoft.com/office/drawing/2014/main" id="{1884B5C6-671B-DB44-9ABC-9E625609450A}"/>
                </a:ext>
              </a:extLst>
            </p:cNvPr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9" name="Овал 44">
              <a:extLst>
                <a:ext uri="{FF2B5EF4-FFF2-40B4-BE49-F238E27FC236}">
                  <a16:creationId xmlns:a16="http://schemas.microsoft.com/office/drawing/2014/main" id="{EC3A18F2-6120-0244-88A6-9CE2EE9FF4C4}"/>
                </a:ext>
              </a:extLst>
            </p:cNvPr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0" name="Скругленный прямоугольник 45">
              <a:extLst>
                <a:ext uri="{FF2B5EF4-FFF2-40B4-BE49-F238E27FC236}">
                  <a16:creationId xmlns:a16="http://schemas.microsoft.com/office/drawing/2014/main" id="{B277147B-1540-A14C-ABB0-5335AE83FA1A}"/>
                </a:ext>
              </a:extLst>
            </p:cNvPr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1" name="Овал 46">
              <a:extLst>
                <a:ext uri="{FF2B5EF4-FFF2-40B4-BE49-F238E27FC236}">
                  <a16:creationId xmlns:a16="http://schemas.microsoft.com/office/drawing/2014/main" id="{DC8EA646-CFFB-354D-9251-06490A30593B}"/>
                </a:ext>
              </a:extLst>
            </p:cNvPr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2" name="Овал 47">
              <a:extLst>
                <a:ext uri="{FF2B5EF4-FFF2-40B4-BE49-F238E27FC236}">
                  <a16:creationId xmlns:a16="http://schemas.microsoft.com/office/drawing/2014/main" id="{E1745DD9-8C2D-844D-94BF-61952405B513}"/>
                </a:ext>
              </a:extLst>
            </p:cNvPr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</p:grp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C12E5D7A-018E-764A-A1AE-DFCC7AA82A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91425" y="1443113"/>
            <a:ext cx="2244308" cy="39002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2DD53BBF-3B10-054C-9609-9A3E2FD130F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519753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D01F4590-53B7-DF4C-81C7-48B646A971C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936634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87DBD707-E16D-374B-ACA0-F9B10508966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6184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4F7B7EF7-4C7A-934C-ABA1-6F1C007D0F2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2433065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9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BCF96FE-8515-DE46-BDEC-64F8185D3005}"/>
              </a:ext>
            </a:extLst>
          </p:cNvPr>
          <p:cNvGrpSpPr/>
          <p:nvPr userDrawn="1"/>
        </p:nvGrpSpPr>
        <p:grpSpPr>
          <a:xfrm>
            <a:off x="4675416" y="-2068118"/>
            <a:ext cx="6506105" cy="11121547"/>
            <a:chOff x="4675416" y="-2068118"/>
            <a:chExt cx="6506105" cy="11121547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75416" y="-2068118"/>
              <a:ext cx="6506105" cy="11121547"/>
            </a:xfrm>
            <a:prstGeom prst="rect">
              <a:avLst/>
            </a:prstGeom>
            <a:effectLst/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4091" y="623455"/>
              <a:ext cx="2388867" cy="4870248"/>
            </a:xfrm>
            <a:prstGeom prst="rect">
              <a:avLst/>
            </a:prstGeom>
            <a:effectLst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79A993D-2290-0249-9D4F-83C7F4A0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4158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55251FD-5E23-C64A-B6BF-363058C4972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898650" y="1222217"/>
            <a:ext cx="2109548" cy="371192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9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>
        <p15:guide id="6" pos="3840">
          <p15:clr>
            <a:srgbClr val="FBAE40"/>
          </p15:clr>
        </p15:guide>
        <p15:guide id="8" pos="6552">
          <p15:clr>
            <a:srgbClr val="FBAE40"/>
          </p15:clr>
        </p15:guide>
      </p15:sldGuideLst>
    </p:ext>
  </p:extLst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096" y="3043446"/>
            <a:ext cx="2179780" cy="425827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066" y="1094122"/>
            <a:ext cx="2179780" cy="425827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419" y="-560706"/>
            <a:ext cx="2179780" cy="4258277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E3329C1-C33B-CE44-B402-715ABAEE47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26202" y="3681202"/>
            <a:ext cx="1679943" cy="298214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3E3FECC-D370-7A4E-8D63-22716D633F3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661345" y="1723133"/>
            <a:ext cx="1679943" cy="298214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885905-FEC4-E242-BF71-F00378D43B2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704698" y="68305"/>
            <a:ext cx="1679943" cy="298214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A3CC8-13FB-404B-AD3D-769550945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4" y="946702"/>
            <a:ext cx="405510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301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  <p:extLst>
    <p:ext uri="{DCECCB84-F9BA-43D5-87BE-67443E8EF086}">
      <p15:sldGuideLst xmlns:p15="http://schemas.microsoft.com/office/powerpoint/2012/main">
        <p15:guide id="3" pos="7248">
          <p15:clr>
            <a:srgbClr val="FBAE40"/>
          </p15:clr>
        </p15:guide>
      </p15:sldGuideLst>
    </p:ext>
  </p:extLst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75" y="356459"/>
            <a:ext cx="10058400" cy="6030254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EAF9D-1F56-4246-9AD0-E719CB3D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4" y="946702"/>
            <a:ext cx="381971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6E8CE5C-F9F3-434D-AC0B-6AB02A33069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10473" y="810689"/>
            <a:ext cx="7696062" cy="482056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7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10809"/>
            <a:ext cx="4939393" cy="685800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1A85A-9597-0B43-BE64-82414B4D2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5526AF2-DD41-6D4F-BF29-E7C709CE165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572815" y="1602462"/>
            <a:ext cx="3974473" cy="529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1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885537" y="2795200"/>
            <a:ext cx="1080000" cy="10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229360" y="2795200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572468" y="2795200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541714" y="2795200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009700" y="2151595"/>
            <a:ext cx="2104615" cy="210461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98115" y="2151595"/>
            <a:ext cx="2104615" cy="2104615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86530" y="2151595"/>
            <a:ext cx="2104615" cy="2104615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621285" y="2148390"/>
            <a:ext cx="2104615" cy="2104615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9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833E382-8E07-43E1-B337-EB9DC6B6E4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3695700"/>
          </a:xfrm>
          <a:custGeom>
            <a:avLst/>
            <a:gdLst>
              <a:gd name="connsiteX0" fmla="*/ 0 w 12192000"/>
              <a:gd name="connsiteY0" fmla="*/ 0 h 3695700"/>
              <a:gd name="connsiteX1" fmla="*/ 12192000 w 12192000"/>
              <a:gd name="connsiteY1" fmla="*/ 0 h 3695700"/>
              <a:gd name="connsiteX2" fmla="*/ 12192000 w 12192000"/>
              <a:gd name="connsiteY2" fmla="*/ 3374411 h 3695700"/>
              <a:gd name="connsiteX3" fmla="*/ 11942194 w 12192000"/>
              <a:gd name="connsiteY3" fmla="*/ 3695700 h 3695700"/>
              <a:gd name="connsiteX4" fmla="*/ 249806 w 12192000"/>
              <a:gd name="connsiteY4" fmla="*/ 3695700 h 3695700"/>
              <a:gd name="connsiteX5" fmla="*/ 0 w 12192000"/>
              <a:gd name="connsiteY5" fmla="*/ 3374411 h 369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5700">
                <a:moveTo>
                  <a:pt x="0" y="0"/>
                </a:moveTo>
                <a:lnTo>
                  <a:pt x="12192000" y="0"/>
                </a:lnTo>
                <a:lnTo>
                  <a:pt x="12192000" y="3374411"/>
                </a:lnTo>
                <a:cubicBezTo>
                  <a:pt x="12192000" y="3551854"/>
                  <a:pt x="12080158" y="3695700"/>
                  <a:pt x="11942194" y="3695700"/>
                </a:cubicBezTo>
                <a:lnTo>
                  <a:pt x="249806" y="3695700"/>
                </a:lnTo>
                <a:cubicBezTo>
                  <a:pt x="111842" y="3695700"/>
                  <a:pt x="0" y="3551854"/>
                  <a:pt x="0" y="3374411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AF050C6-CD90-43DC-87D9-BF97135251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45478" y="4599603"/>
            <a:ext cx="1268685" cy="1268685"/>
          </a:xfrm>
          <a:custGeom>
            <a:avLst/>
            <a:gdLst>
              <a:gd name="connsiteX0" fmla="*/ 0 w 1268685"/>
              <a:gd name="connsiteY0" fmla="*/ 0 h 1268685"/>
              <a:gd name="connsiteX1" fmla="*/ 1268685 w 1268685"/>
              <a:gd name="connsiteY1" fmla="*/ 0 h 1268685"/>
              <a:gd name="connsiteX2" fmla="*/ 1268685 w 1268685"/>
              <a:gd name="connsiteY2" fmla="*/ 1268685 h 1268685"/>
              <a:gd name="connsiteX3" fmla="*/ 0 w 1268685"/>
              <a:gd name="connsiteY3" fmla="*/ 1268685 h 1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8685" h="1268685">
                <a:moveTo>
                  <a:pt x="0" y="0"/>
                </a:moveTo>
                <a:lnTo>
                  <a:pt x="1268685" y="0"/>
                </a:lnTo>
                <a:lnTo>
                  <a:pt x="1268685" y="1268685"/>
                </a:lnTo>
                <a:lnTo>
                  <a:pt x="0" y="1268685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FB59BAA-F4C8-461F-8993-D65A7D17BF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67712" y="4599603"/>
            <a:ext cx="1268685" cy="1268685"/>
          </a:xfrm>
          <a:custGeom>
            <a:avLst/>
            <a:gdLst>
              <a:gd name="connsiteX0" fmla="*/ 0 w 1268685"/>
              <a:gd name="connsiteY0" fmla="*/ 0 h 1268685"/>
              <a:gd name="connsiteX1" fmla="*/ 1268685 w 1268685"/>
              <a:gd name="connsiteY1" fmla="*/ 0 h 1268685"/>
              <a:gd name="connsiteX2" fmla="*/ 1268685 w 1268685"/>
              <a:gd name="connsiteY2" fmla="*/ 1268685 h 1268685"/>
              <a:gd name="connsiteX3" fmla="*/ 0 w 1268685"/>
              <a:gd name="connsiteY3" fmla="*/ 1268685 h 1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8685" h="1268685">
                <a:moveTo>
                  <a:pt x="0" y="0"/>
                </a:moveTo>
                <a:lnTo>
                  <a:pt x="1268685" y="0"/>
                </a:lnTo>
                <a:lnTo>
                  <a:pt x="1268685" y="1268685"/>
                </a:lnTo>
                <a:lnTo>
                  <a:pt x="0" y="1268685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273EB0F-7C25-462E-A19B-C78F3DD004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4963" y="1268693"/>
            <a:ext cx="6722076" cy="14732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Write Title Here</a:t>
            </a:r>
          </a:p>
        </p:txBody>
      </p:sp>
    </p:spTree>
    <p:extLst>
      <p:ext uri="{BB962C8B-B14F-4D97-AF65-F5344CB8AC3E}">
        <p14:creationId xmlns:p14="http://schemas.microsoft.com/office/powerpoint/2010/main" val="34161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184904" y="1517904"/>
            <a:ext cx="3822192" cy="3822192"/>
          </a:xfrm>
          <a:custGeom>
            <a:avLst/>
            <a:gdLst>
              <a:gd name="connsiteX0" fmla="*/ 1911096 w 3822192"/>
              <a:gd name="connsiteY0" fmla="*/ 955548 h 3822192"/>
              <a:gd name="connsiteX1" fmla="*/ 955548 w 3822192"/>
              <a:gd name="connsiteY1" fmla="*/ 1911096 h 3822192"/>
              <a:gd name="connsiteX2" fmla="*/ 1911096 w 3822192"/>
              <a:gd name="connsiteY2" fmla="*/ 2866644 h 3822192"/>
              <a:gd name="connsiteX3" fmla="*/ 2866644 w 3822192"/>
              <a:gd name="connsiteY3" fmla="*/ 1911096 h 3822192"/>
              <a:gd name="connsiteX4" fmla="*/ 1911096 w 3822192"/>
              <a:gd name="connsiteY4" fmla="*/ 955548 h 3822192"/>
              <a:gd name="connsiteX5" fmla="*/ 1911096 w 3822192"/>
              <a:gd name="connsiteY5" fmla="*/ 0 h 3822192"/>
              <a:gd name="connsiteX6" fmla="*/ 3822192 w 3822192"/>
              <a:gd name="connsiteY6" fmla="*/ 1911096 h 3822192"/>
              <a:gd name="connsiteX7" fmla="*/ 1911096 w 3822192"/>
              <a:gd name="connsiteY7" fmla="*/ 3822192 h 3822192"/>
              <a:gd name="connsiteX8" fmla="*/ 0 w 3822192"/>
              <a:gd name="connsiteY8" fmla="*/ 1911096 h 3822192"/>
              <a:gd name="connsiteX9" fmla="*/ 1911096 w 3822192"/>
              <a:gd name="connsiteY9" fmla="*/ 0 h 382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22192" h="3822192">
                <a:moveTo>
                  <a:pt x="1911096" y="955548"/>
                </a:moveTo>
                <a:cubicBezTo>
                  <a:pt x="1383361" y="955548"/>
                  <a:pt x="955548" y="1383361"/>
                  <a:pt x="955548" y="1911096"/>
                </a:cubicBezTo>
                <a:cubicBezTo>
                  <a:pt x="955548" y="2438831"/>
                  <a:pt x="1383361" y="2866644"/>
                  <a:pt x="1911096" y="2866644"/>
                </a:cubicBezTo>
                <a:cubicBezTo>
                  <a:pt x="2438831" y="2866644"/>
                  <a:pt x="2866644" y="2438831"/>
                  <a:pt x="2866644" y="1911096"/>
                </a:cubicBezTo>
                <a:cubicBezTo>
                  <a:pt x="2866644" y="1383361"/>
                  <a:pt x="2438831" y="955548"/>
                  <a:pt x="1911096" y="955548"/>
                </a:cubicBezTo>
                <a:close/>
                <a:moveTo>
                  <a:pt x="1911096" y="0"/>
                </a:moveTo>
                <a:cubicBezTo>
                  <a:pt x="2966565" y="0"/>
                  <a:pt x="3822192" y="855627"/>
                  <a:pt x="3822192" y="1911096"/>
                </a:cubicBezTo>
                <a:cubicBezTo>
                  <a:pt x="3822192" y="2966565"/>
                  <a:pt x="2966565" y="3822192"/>
                  <a:pt x="1911096" y="3822192"/>
                </a:cubicBezTo>
                <a:cubicBezTo>
                  <a:pt x="855627" y="3822192"/>
                  <a:pt x="0" y="2966565"/>
                  <a:pt x="0" y="1911096"/>
                </a:cubicBezTo>
                <a:cubicBezTo>
                  <a:pt x="0" y="855627"/>
                  <a:pt x="855627" y="0"/>
                  <a:pt x="1911096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0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55A12D-11E0-437B-89DE-E19CBD799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971" y="1175302"/>
            <a:ext cx="10146612" cy="1647411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12000" b="1" i="0"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A624F98-6334-4710-B5FE-8EC9CCAE03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-30480"/>
            <a:ext cx="6085840" cy="68884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027300" y="1125538"/>
            <a:ext cx="2303462" cy="230346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E1553D6-1DEC-4C3C-9DE1-9BDD1DD628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027300" y="3575957"/>
            <a:ext cx="2830450" cy="269784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342374" y="3575957"/>
            <a:ext cx="2830450" cy="269784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909542" y="1125538"/>
            <a:ext cx="4263283" cy="230346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189B9FD-5B0C-4540-9969-CDE20BD730F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07263" y="3575957"/>
            <a:ext cx="3185597" cy="269784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3177360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219B21D2-43BF-44BE-8F5F-2A5834A9A25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95999" y="3429000"/>
            <a:ext cx="5076825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69792BF1-2F1C-4104-963B-7CBA016ED87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027238" y="0"/>
            <a:ext cx="4068761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1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" y="0"/>
            <a:ext cx="1117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6F0C670-BB95-47F5-BB08-C913FD10E41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035301" y="3429000"/>
            <a:ext cx="30607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5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1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20193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6000" y="3429000"/>
            <a:ext cx="20193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978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</p:bld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35299" y="3429000"/>
            <a:ext cx="3060699" cy="34289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E9354BC-A38D-49AC-B33C-37DBC74E76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35299" y="1"/>
            <a:ext cx="3060699" cy="34289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0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35299" y="3429001"/>
            <a:ext cx="3060699" cy="2844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E8C037D-10CD-4E7B-AFB3-740A96BB6D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2" y="3429001"/>
            <a:ext cx="3060699" cy="2844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7B1B9FC-2CA4-43C9-910F-D007298A60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50537" y="3429001"/>
            <a:ext cx="3041463" cy="2844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6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A993D-2290-0249-9D4F-83C7F4A0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4158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55251FD-5E23-C64A-B6BF-363058C4972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898650" y="1222217"/>
            <a:ext cx="2109548" cy="371192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>
        <p15:guide id="6" pos="3840">
          <p15:clr>
            <a:srgbClr val="FBAE40"/>
          </p15:clr>
        </p15:guide>
        <p15:guide id="8" pos="6552">
          <p15:clr>
            <a:srgbClr val="FBAE40"/>
          </p15:clr>
        </p15:guide>
      </p15:sldGuideLst>
    </p:ext>
  </p:extLs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10B58E-1BDA-4DC5-812F-F1A7F999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88C9193-BDF6-4DE1-9ED4-38411138F1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61360" y="2286000"/>
            <a:ext cx="2032000" cy="2865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6EE583F-29D2-460B-8A76-5C1CF6AAD8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9895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4A2C62-9436-419E-A7D7-0A57C6B9A6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5843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F24C80C-0839-4F9E-AAD4-AB7773C504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12825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7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EA8410C6-F7D0-4A6A-908F-82E31481310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4514850"/>
            <a:ext cx="2028916" cy="23431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F65C1D3-C5F1-475F-9985-D4E771EE8D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028916" y="4514850"/>
            <a:ext cx="2028916" cy="23431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1961B85C-7D05-4DFE-9B44-B1E97C16F42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057832" y="4514850"/>
            <a:ext cx="2047422" cy="23431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BC8E1A08-2897-4811-807B-2D66F0C66E9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05254" y="4514850"/>
            <a:ext cx="2028916" cy="23431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D1AF7EC-2C3A-4A7F-B12A-F862DCEEFEB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34168" y="4514850"/>
            <a:ext cx="2028916" cy="23431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EBE85F6-16B4-4B57-B90E-945A284A7C0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163084" y="4514850"/>
            <a:ext cx="2028916" cy="23431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377B1D1F-A8B8-4547-8D86-0E327F1D710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0" y="-1"/>
            <a:ext cx="2028916" cy="21880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22A6D38C-3F7A-499E-B48F-B4C18D39A5CF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28916" y="-1"/>
            <a:ext cx="2028916" cy="21880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3CF32EEB-89E4-4BF0-AFA7-8A0F21FC04A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057832" y="-1"/>
            <a:ext cx="2047422" cy="21880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9FF473FA-A0CF-4074-B871-279422A5CFC8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05254" y="-1"/>
            <a:ext cx="2028916" cy="21880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927F7A49-7D92-470B-B141-3A330676AE27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134168" y="-1"/>
            <a:ext cx="2028916" cy="21880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2DEBC4AD-6AC9-43D0-90F7-79D693252BE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0163084" y="-1"/>
            <a:ext cx="2028916" cy="21880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41C1BAB6-D060-42B0-BB06-60ED243F3D63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0" y="2188028"/>
            <a:ext cx="2028916" cy="232682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A8F51325-BF73-4DDA-8C00-AE6C8396935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105254" y="2188028"/>
            <a:ext cx="2028916" cy="232682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5" name="Picture Placeholder 8">
            <a:extLst>
              <a:ext uri="{FF2B5EF4-FFF2-40B4-BE49-F238E27FC236}">
                <a16:creationId xmlns:a16="http://schemas.microsoft.com/office/drawing/2014/main" id="{147C14B7-0220-4E03-A172-1C0AEF957C68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134168" y="2188028"/>
            <a:ext cx="2028916" cy="232682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6" name="Picture Placeholder 8">
            <a:extLst>
              <a:ext uri="{FF2B5EF4-FFF2-40B4-BE49-F238E27FC236}">
                <a16:creationId xmlns:a16="http://schemas.microsoft.com/office/drawing/2014/main" id="{585B5A4D-C0C7-494F-B31E-C85310495CC6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163084" y="2188028"/>
            <a:ext cx="2028916" cy="232682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8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ccel="50000" decel="50000" autoRev="1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ccel="50000" decel="50000" autoRev="1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accel="50000" decel="50000" autoRev="1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accel="50000" decel="50000" autoRev="1" fill="hold" grpId="1" nodeType="withEffect">
                                  <p:stCondLst>
                                    <p:cond delay="3900"/>
                                  </p:stCondLst>
                                  <p:childTnLst>
                                    <p:animScale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mph" presetSubtype="0" accel="50000" decel="50000" autoRev="1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animScale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mph" presetSubtype="0" accel="50000" decel="50000" autoRev="1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accel="50000" decel="50000" autoRev="1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mph" presetSubtype="0" accel="50000" decel="50000" autoRev="1" fill="hold" grpId="1" nodeType="withEffect">
                                  <p:stCondLst>
                                    <p:cond delay="530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mph" presetSubtype="0" accel="50000" decel="50000" autoRev="1" fill="hold" grpId="1" nodeType="withEffect">
                                  <p:stCondLst>
                                    <p:cond delay="570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8" grpId="0" animBg="1"/>
      <p:bldP spid="18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43965D-2EED-4558-9C5F-2742A87CC3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2"/>
          <a:stretch/>
        </p:blipFill>
        <p:spPr>
          <a:xfrm>
            <a:off x="0" y="356459"/>
            <a:ext cx="6096000" cy="6030254"/>
          </a:xfrm>
          <a:custGeom>
            <a:avLst/>
            <a:gdLst>
              <a:gd name="connsiteX0" fmla="*/ 0 w 6096000"/>
              <a:gd name="connsiteY0" fmla="*/ 0 h 6030254"/>
              <a:gd name="connsiteX1" fmla="*/ 6096000 w 6096000"/>
              <a:gd name="connsiteY1" fmla="*/ 0 h 6030254"/>
              <a:gd name="connsiteX2" fmla="*/ 6096000 w 6096000"/>
              <a:gd name="connsiteY2" fmla="*/ 6030254 h 6030254"/>
              <a:gd name="connsiteX3" fmla="*/ 0 w 6096000"/>
              <a:gd name="connsiteY3" fmla="*/ 6030254 h 603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030254">
                <a:moveTo>
                  <a:pt x="0" y="0"/>
                </a:moveTo>
                <a:lnTo>
                  <a:pt x="6096000" y="0"/>
                </a:lnTo>
                <a:lnTo>
                  <a:pt x="6096000" y="6030254"/>
                </a:lnTo>
                <a:lnTo>
                  <a:pt x="0" y="6030254"/>
                </a:lnTo>
                <a:close/>
              </a:path>
            </a:pathLst>
          </a:custGeom>
          <a:effectLst/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5B4DBEF-EA49-4373-9307-A6D10828EB0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0" y="495301"/>
            <a:ext cx="5356490" cy="5331619"/>
          </a:xfrm>
          <a:custGeom>
            <a:avLst/>
            <a:gdLst>
              <a:gd name="connsiteX0" fmla="*/ 0 w 5356490"/>
              <a:gd name="connsiteY0" fmla="*/ 0 h 5331619"/>
              <a:gd name="connsiteX1" fmla="*/ 5094827 w 5356490"/>
              <a:gd name="connsiteY1" fmla="*/ 0 h 5331619"/>
              <a:gd name="connsiteX2" fmla="*/ 5316008 w 5356490"/>
              <a:gd name="connsiteY2" fmla="*/ 230706 h 5331619"/>
              <a:gd name="connsiteX3" fmla="*/ 5356490 w 5356490"/>
              <a:gd name="connsiteY3" fmla="*/ 5298282 h 5331619"/>
              <a:gd name="connsiteX4" fmla="*/ 5356489 w 5356490"/>
              <a:gd name="connsiteY4" fmla="*/ 5331619 h 5331619"/>
              <a:gd name="connsiteX5" fmla="*/ 0 w 5356490"/>
              <a:gd name="connsiteY5" fmla="*/ 5327006 h 533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6490" h="5331619">
                <a:moveTo>
                  <a:pt x="0" y="0"/>
                </a:moveTo>
                <a:lnTo>
                  <a:pt x="5094827" y="0"/>
                </a:lnTo>
                <a:cubicBezTo>
                  <a:pt x="5231448" y="0"/>
                  <a:pt x="5316008" y="94085"/>
                  <a:pt x="5316008" y="230706"/>
                </a:cubicBezTo>
                <a:lnTo>
                  <a:pt x="5356490" y="5298282"/>
                </a:lnTo>
                <a:cubicBezTo>
                  <a:pt x="5356490" y="5309394"/>
                  <a:pt x="5356489" y="5320507"/>
                  <a:pt x="5356489" y="5331619"/>
                </a:cubicBezTo>
                <a:lnTo>
                  <a:pt x="0" y="5327006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6BA975-C896-4552-88A8-93ADDB39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3812902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DB18CED-5540-4245-861E-E6D78AE0A9D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 rot="19307849">
            <a:off x="7597951" y="2463457"/>
            <a:ext cx="1917131" cy="4834932"/>
          </a:xfrm>
          <a:custGeom>
            <a:avLst/>
            <a:gdLst>
              <a:gd name="connsiteX0" fmla="*/ 0 w 2047422"/>
              <a:gd name="connsiteY0" fmla="*/ 0 h 2343150"/>
              <a:gd name="connsiteX1" fmla="*/ 2047422 w 2047422"/>
              <a:gd name="connsiteY1" fmla="*/ 0 h 2343150"/>
              <a:gd name="connsiteX2" fmla="*/ 2047422 w 2047422"/>
              <a:gd name="connsiteY2" fmla="*/ 2343150 h 2343150"/>
              <a:gd name="connsiteX3" fmla="*/ 0 w 2047422"/>
              <a:gd name="connsiteY3" fmla="*/ 2343150 h 2343150"/>
              <a:gd name="connsiteX4" fmla="*/ 0 w 2047422"/>
              <a:gd name="connsiteY4" fmla="*/ 0 h 2343150"/>
              <a:gd name="connsiteX0" fmla="*/ 0 w 2047422"/>
              <a:gd name="connsiteY0" fmla="*/ 522147 h 2865297"/>
              <a:gd name="connsiteX1" fmla="*/ 2036254 w 2047422"/>
              <a:gd name="connsiteY1" fmla="*/ 0 h 2865297"/>
              <a:gd name="connsiteX2" fmla="*/ 2047422 w 2047422"/>
              <a:gd name="connsiteY2" fmla="*/ 2865297 h 2865297"/>
              <a:gd name="connsiteX3" fmla="*/ 0 w 2047422"/>
              <a:gd name="connsiteY3" fmla="*/ 2865297 h 2865297"/>
              <a:gd name="connsiteX4" fmla="*/ 0 w 2047422"/>
              <a:gd name="connsiteY4" fmla="*/ 522147 h 2865297"/>
              <a:gd name="connsiteX0" fmla="*/ 0 w 2047422"/>
              <a:gd name="connsiteY0" fmla="*/ 529524 h 2872674"/>
              <a:gd name="connsiteX1" fmla="*/ 2036254 w 2047422"/>
              <a:gd name="connsiteY1" fmla="*/ 7377 h 2872674"/>
              <a:gd name="connsiteX2" fmla="*/ 2047422 w 2047422"/>
              <a:gd name="connsiteY2" fmla="*/ 2872674 h 2872674"/>
              <a:gd name="connsiteX3" fmla="*/ 0 w 2047422"/>
              <a:gd name="connsiteY3" fmla="*/ 2872674 h 2872674"/>
              <a:gd name="connsiteX4" fmla="*/ 0 w 2047422"/>
              <a:gd name="connsiteY4" fmla="*/ 529524 h 2872674"/>
              <a:gd name="connsiteX0" fmla="*/ 143233 w 2047422"/>
              <a:gd name="connsiteY0" fmla="*/ 243575 h 2884689"/>
              <a:gd name="connsiteX1" fmla="*/ 2036254 w 2047422"/>
              <a:gd name="connsiteY1" fmla="*/ 19392 h 2884689"/>
              <a:gd name="connsiteX2" fmla="*/ 2047422 w 2047422"/>
              <a:gd name="connsiteY2" fmla="*/ 2884689 h 2884689"/>
              <a:gd name="connsiteX3" fmla="*/ 0 w 2047422"/>
              <a:gd name="connsiteY3" fmla="*/ 2884689 h 2884689"/>
              <a:gd name="connsiteX4" fmla="*/ 143233 w 2047422"/>
              <a:gd name="connsiteY4" fmla="*/ 243575 h 2884689"/>
              <a:gd name="connsiteX0" fmla="*/ 143233 w 2047422"/>
              <a:gd name="connsiteY0" fmla="*/ 236413 h 2877527"/>
              <a:gd name="connsiteX1" fmla="*/ 2036254 w 2047422"/>
              <a:gd name="connsiteY1" fmla="*/ 12230 h 2877527"/>
              <a:gd name="connsiteX2" fmla="*/ 2047422 w 2047422"/>
              <a:gd name="connsiteY2" fmla="*/ 2877527 h 2877527"/>
              <a:gd name="connsiteX3" fmla="*/ 0 w 2047422"/>
              <a:gd name="connsiteY3" fmla="*/ 2877527 h 2877527"/>
              <a:gd name="connsiteX4" fmla="*/ 143233 w 2047422"/>
              <a:gd name="connsiteY4" fmla="*/ 236413 h 2877527"/>
              <a:gd name="connsiteX0" fmla="*/ 143233 w 2047422"/>
              <a:gd name="connsiteY0" fmla="*/ 239306 h 2880420"/>
              <a:gd name="connsiteX1" fmla="*/ 2036254 w 2047422"/>
              <a:gd name="connsiteY1" fmla="*/ 15123 h 2880420"/>
              <a:gd name="connsiteX2" fmla="*/ 2047422 w 2047422"/>
              <a:gd name="connsiteY2" fmla="*/ 2880420 h 2880420"/>
              <a:gd name="connsiteX3" fmla="*/ 0 w 2047422"/>
              <a:gd name="connsiteY3" fmla="*/ 2880420 h 2880420"/>
              <a:gd name="connsiteX4" fmla="*/ 143233 w 2047422"/>
              <a:gd name="connsiteY4" fmla="*/ 239306 h 2880420"/>
              <a:gd name="connsiteX0" fmla="*/ 58584 w 1962773"/>
              <a:gd name="connsiteY0" fmla="*/ 239306 h 4715270"/>
              <a:gd name="connsiteX1" fmla="*/ 1951605 w 1962773"/>
              <a:gd name="connsiteY1" fmla="*/ 15123 h 4715270"/>
              <a:gd name="connsiteX2" fmla="*/ 1962773 w 1962773"/>
              <a:gd name="connsiteY2" fmla="*/ 2880420 h 4715270"/>
              <a:gd name="connsiteX3" fmla="*/ 0 w 1962773"/>
              <a:gd name="connsiteY3" fmla="*/ 4715270 h 4715270"/>
              <a:gd name="connsiteX4" fmla="*/ 58584 w 1962773"/>
              <a:gd name="connsiteY4" fmla="*/ 239306 h 4715270"/>
              <a:gd name="connsiteX0" fmla="*/ 58584 w 1951738"/>
              <a:gd name="connsiteY0" fmla="*/ 239306 h 4715270"/>
              <a:gd name="connsiteX1" fmla="*/ 1951605 w 1951738"/>
              <a:gd name="connsiteY1" fmla="*/ 15123 h 4715270"/>
              <a:gd name="connsiteX2" fmla="*/ 1883562 w 1951738"/>
              <a:gd name="connsiteY2" fmla="*/ 4358154 h 4715270"/>
              <a:gd name="connsiteX3" fmla="*/ 0 w 1951738"/>
              <a:gd name="connsiteY3" fmla="*/ 4715270 h 4715270"/>
              <a:gd name="connsiteX4" fmla="*/ 58584 w 1951738"/>
              <a:gd name="connsiteY4" fmla="*/ 239306 h 4715270"/>
              <a:gd name="connsiteX0" fmla="*/ 58584 w 1951738"/>
              <a:gd name="connsiteY0" fmla="*/ 239306 h 4715270"/>
              <a:gd name="connsiteX1" fmla="*/ 1951605 w 1951738"/>
              <a:gd name="connsiteY1" fmla="*/ 15123 h 4715270"/>
              <a:gd name="connsiteX2" fmla="*/ 1883562 w 1951738"/>
              <a:gd name="connsiteY2" fmla="*/ 4358154 h 4715270"/>
              <a:gd name="connsiteX3" fmla="*/ 1773781 w 1951738"/>
              <a:gd name="connsiteY3" fmla="*/ 4521470 h 4715270"/>
              <a:gd name="connsiteX4" fmla="*/ 0 w 1951738"/>
              <a:gd name="connsiteY4" fmla="*/ 4715270 h 4715270"/>
              <a:gd name="connsiteX5" fmla="*/ 58584 w 1951738"/>
              <a:gd name="connsiteY5" fmla="*/ 239306 h 4715270"/>
              <a:gd name="connsiteX0" fmla="*/ 58584 w 1951738"/>
              <a:gd name="connsiteY0" fmla="*/ 239306 h 4715270"/>
              <a:gd name="connsiteX1" fmla="*/ 1951605 w 1951738"/>
              <a:gd name="connsiteY1" fmla="*/ 15123 h 4715270"/>
              <a:gd name="connsiteX2" fmla="*/ 1883562 w 1951738"/>
              <a:gd name="connsiteY2" fmla="*/ 4358154 h 4715270"/>
              <a:gd name="connsiteX3" fmla="*/ 1773781 w 1951738"/>
              <a:gd name="connsiteY3" fmla="*/ 4521470 h 4715270"/>
              <a:gd name="connsiteX4" fmla="*/ 0 w 1951738"/>
              <a:gd name="connsiteY4" fmla="*/ 4715270 h 4715270"/>
              <a:gd name="connsiteX5" fmla="*/ 58584 w 1951738"/>
              <a:gd name="connsiteY5" fmla="*/ 239306 h 4715270"/>
              <a:gd name="connsiteX0" fmla="*/ 58584 w 1951738"/>
              <a:gd name="connsiteY0" fmla="*/ 239306 h 4715270"/>
              <a:gd name="connsiteX1" fmla="*/ 1951605 w 1951738"/>
              <a:gd name="connsiteY1" fmla="*/ 15123 h 4715270"/>
              <a:gd name="connsiteX2" fmla="*/ 1883562 w 1951738"/>
              <a:gd name="connsiteY2" fmla="*/ 4358154 h 4715270"/>
              <a:gd name="connsiteX3" fmla="*/ 1721710 w 1951738"/>
              <a:gd name="connsiteY3" fmla="*/ 4520894 h 4715270"/>
              <a:gd name="connsiteX4" fmla="*/ 0 w 1951738"/>
              <a:gd name="connsiteY4" fmla="*/ 4715270 h 4715270"/>
              <a:gd name="connsiteX5" fmla="*/ 58584 w 1951738"/>
              <a:gd name="connsiteY5" fmla="*/ 239306 h 4715270"/>
              <a:gd name="connsiteX0" fmla="*/ 58584 w 1951737"/>
              <a:gd name="connsiteY0" fmla="*/ 239306 h 4715270"/>
              <a:gd name="connsiteX1" fmla="*/ 1951605 w 1951737"/>
              <a:gd name="connsiteY1" fmla="*/ 15123 h 4715270"/>
              <a:gd name="connsiteX2" fmla="*/ 1882868 w 1951737"/>
              <a:gd name="connsiteY2" fmla="*/ 4333366 h 4715270"/>
              <a:gd name="connsiteX3" fmla="*/ 1721710 w 1951737"/>
              <a:gd name="connsiteY3" fmla="*/ 4520894 h 4715270"/>
              <a:gd name="connsiteX4" fmla="*/ 0 w 1951737"/>
              <a:gd name="connsiteY4" fmla="*/ 4715270 h 4715270"/>
              <a:gd name="connsiteX5" fmla="*/ 58584 w 1951737"/>
              <a:gd name="connsiteY5" fmla="*/ 239306 h 4715270"/>
              <a:gd name="connsiteX0" fmla="*/ 58584 w 1951737"/>
              <a:gd name="connsiteY0" fmla="*/ 239306 h 4715270"/>
              <a:gd name="connsiteX1" fmla="*/ 1951605 w 1951737"/>
              <a:gd name="connsiteY1" fmla="*/ 15123 h 4715270"/>
              <a:gd name="connsiteX2" fmla="*/ 1882868 w 1951737"/>
              <a:gd name="connsiteY2" fmla="*/ 4333366 h 4715270"/>
              <a:gd name="connsiteX3" fmla="*/ 1721710 w 1951737"/>
              <a:gd name="connsiteY3" fmla="*/ 4520894 h 4715270"/>
              <a:gd name="connsiteX4" fmla="*/ 983508 w 1951737"/>
              <a:gd name="connsiteY4" fmla="*/ 4663150 h 4715270"/>
              <a:gd name="connsiteX5" fmla="*/ 0 w 1951737"/>
              <a:gd name="connsiteY5" fmla="*/ 4715270 h 4715270"/>
              <a:gd name="connsiteX6" fmla="*/ 58584 w 1951737"/>
              <a:gd name="connsiteY6" fmla="*/ 239306 h 4715270"/>
              <a:gd name="connsiteX0" fmla="*/ 58584 w 1951737"/>
              <a:gd name="connsiteY0" fmla="*/ 239306 h 4715270"/>
              <a:gd name="connsiteX1" fmla="*/ 1951605 w 1951737"/>
              <a:gd name="connsiteY1" fmla="*/ 15123 h 4715270"/>
              <a:gd name="connsiteX2" fmla="*/ 1882868 w 1951737"/>
              <a:gd name="connsiteY2" fmla="*/ 4333366 h 4715270"/>
              <a:gd name="connsiteX3" fmla="*/ 1721710 w 1951737"/>
              <a:gd name="connsiteY3" fmla="*/ 4520894 h 4715270"/>
              <a:gd name="connsiteX4" fmla="*/ 983508 w 1951737"/>
              <a:gd name="connsiteY4" fmla="*/ 4663150 h 4715270"/>
              <a:gd name="connsiteX5" fmla="*/ 0 w 1951737"/>
              <a:gd name="connsiteY5" fmla="*/ 4715270 h 4715270"/>
              <a:gd name="connsiteX6" fmla="*/ 58584 w 1951737"/>
              <a:gd name="connsiteY6" fmla="*/ 239306 h 4715270"/>
              <a:gd name="connsiteX0" fmla="*/ 58584 w 1951737"/>
              <a:gd name="connsiteY0" fmla="*/ 239306 h 4715270"/>
              <a:gd name="connsiteX1" fmla="*/ 1951605 w 1951737"/>
              <a:gd name="connsiteY1" fmla="*/ 15123 h 4715270"/>
              <a:gd name="connsiteX2" fmla="*/ 1882868 w 1951737"/>
              <a:gd name="connsiteY2" fmla="*/ 4333366 h 4715270"/>
              <a:gd name="connsiteX3" fmla="*/ 1721710 w 1951737"/>
              <a:gd name="connsiteY3" fmla="*/ 4520894 h 4715270"/>
              <a:gd name="connsiteX4" fmla="*/ 983508 w 1951737"/>
              <a:gd name="connsiteY4" fmla="*/ 4663150 h 4715270"/>
              <a:gd name="connsiteX5" fmla="*/ 0 w 1951737"/>
              <a:gd name="connsiteY5" fmla="*/ 4715270 h 4715270"/>
              <a:gd name="connsiteX6" fmla="*/ 58584 w 1951737"/>
              <a:gd name="connsiteY6" fmla="*/ 239306 h 4715270"/>
              <a:gd name="connsiteX0" fmla="*/ 58584 w 1951737"/>
              <a:gd name="connsiteY0" fmla="*/ 239306 h 4715270"/>
              <a:gd name="connsiteX1" fmla="*/ 1951605 w 1951737"/>
              <a:gd name="connsiteY1" fmla="*/ 15123 h 4715270"/>
              <a:gd name="connsiteX2" fmla="*/ 1882868 w 1951737"/>
              <a:gd name="connsiteY2" fmla="*/ 4333366 h 4715270"/>
              <a:gd name="connsiteX3" fmla="*/ 1721710 w 1951737"/>
              <a:gd name="connsiteY3" fmla="*/ 4520894 h 4715270"/>
              <a:gd name="connsiteX4" fmla="*/ 983508 w 1951737"/>
              <a:gd name="connsiteY4" fmla="*/ 4663150 h 4715270"/>
              <a:gd name="connsiteX5" fmla="*/ 0 w 1951737"/>
              <a:gd name="connsiteY5" fmla="*/ 4715270 h 4715270"/>
              <a:gd name="connsiteX6" fmla="*/ 58584 w 1951737"/>
              <a:gd name="connsiteY6" fmla="*/ 239306 h 4715270"/>
              <a:gd name="connsiteX0" fmla="*/ 58584 w 1951737"/>
              <a:gd name="connsiteY0" fmla="*/ 239306 h 4834932"/>
              <a:gd name="connsiteX1" fmla="*/ 1951605 w 1951737"/>
              <a:gd name="connsiteY1" fmla="*/ 15123 h 4834932"/>
              <a:gd name="connsiteX2" fmla="*/ 1882868 w 1951737"/>
              <a:gd name="connsiteY2" fmla="*/ 4333366 h 4834932"/>
              <a:gd name="connsiteX3" fmla="*/ 1721710 w 1951737"/>
              <a:gd name="connsiteY3" fmla="*/ 4520894 h 4834932"/>
              <a:gd name="connsiteX4" fmla="*/ 983508 w 1951737"/>
              <a:gd name="connsiteY4" fmla="*/ 4663150 h 4834932"/>
              <a:gd name="connsiteX5" fmla="*/ 149342 w 1951737"/>
              <a:gd name="connsiteY5" fmla="*/ 4834932 h 4834932"/>
              <a:gd name="connsiteX6" fmla="*/ 0 w 1951737"/>
              <a:gd name="connsiteY6" fmla="*/ 4715270 h 4834932"/>
              <a:gd name="connsiteX7" fmla="*/ 58584 w 1951737"/>
              <a:gd name="connsiteY7" fmla="*/ 239306 h 4834932"/>
              <a:gd name="connsiteX0" fmla="*/ 23978 w 1917131"/>
              <a:gd name="connsiteY0" fmla="*/ 239306 h 4834932"/>
              <a:gd name="connsiteX1" fmla="*/ 1916999 w 1917131"/>
              <a:gd name="connsiteY1" fmla="*/ 15123 h 4834932"/>
              <a:gd name="connsiteX2" fmla="*/ 1848262 w 1917131"/>
              <a:gd name="connsiteY2" fmla="*/ 4333366 h 4834932"/>
              <a:gd name="connsiteX3" fmla="*/ 1687104 w 1917131"/>
              <a:gd name="connsiteY3" fmla="*/ 4520894 h 4834932"/>
              <a:gd name="connsiteX4" fmla="*/ 948902 w 1917131"/>
              <a:gd name="connsiteY4" fmla="*/ 4663150 h 4834932"/>
              <a:gd name="connsiteX5" fmla="*/ 114736 w 1917131"/>
              <a:gd name="connsiteY5" fmla="*/ 4834932 h 4834932"/>
              <a:gd name="connsiteX6" fmla="*/ 0 w 1917131"/>
              <a:gd name="connsiteY6" fmla="*/ 4702101 h 4834932"/>
              <a:gd name="connsiteX7" fmla="*/ 23978 w 1917131"/>
              <a:gd name="connsiteY7" fmla="*/ 239306 h 4834932"/>
              <a:gd name="connsiteX0" fmla="*/ 23978 w 1917131"/>
              <a:gd name="connsiteY0" fmla="*/ 239306 h 4834932"/>
              <a:gd name="connsiteX1" fmla="*/ 1916999 w 1917131"/>
              <a:gd name="connsiteY1" fmla="*/ 15123 h 4834932"/>
              <a:gd name="connsiteX2" fmla="*/ 1848262 w 1917131"/>
              <a:gd name="connsiteY2" fmla="*/ 4333366 h 4834932"/>
              <a:gd name="connsiteX3" fmla="*/ 1687104 w 1917131"/>
              <a:gd name="connsiteY3" fmla="*/ 4520894 h 4834932"/>
              <a:gd name="connsiteX4" fmla="*/ 948902 w 1917131"/>
              <a:gd name="connsiteY4" fmla="*/ 4663150 h 4834932"/>
              <a:gd name="connsiteX5" fmla="*/ 114736 w 1917131"/>
              <a:gd name="connsiteY5" fmla="*/ 4834932 h 4834932"/>
              <a:gd name="connsiteX6" fmla="*/ 0 w 1917131"/>
              <a:gd name="connsiteY6" fmla="*/ 4702101 h 4834932"/>
              <a:gd name="connsiteX7" fmla="*/ 23978 w 1917131"/>
              <a:gd name="connsiteY7" fmla="*/ 239306 h 4834932"/>
              <a:gd name="connsiteX0" fmla="*/ 23978 w 1917131"/>
              <a:gd name="connsiteY0" fmla="*/ 239306 h 4834932"/>
              <a:gd name="connsiteX1" fmla="*/ 1916999 w 1917131"/>
              <a:gd name="connsiteY1" fmla="*/ 15123 h 4834932"/>
              <a:gd name="connsiteX2" fmla="*/ 1848262 w 1917131"/>
              <a:gd name="connsiteY2" fmla="*/ 4333366 h 4834932"/>
              <a:gd name="connsiteX3" fmla="*/ 1687104 w 1917131"/>
              <a:gd name="connsiteY3" fmla="*/ 4520894 h 4834932"/>
              <a:gd name="connsiteX4" fmla="*/ 948902 w 1917131"/>
              <a:gd name="connsiteY4" fmla="*/ 4663150 h 4834932"/>
              <a:gd name="connsiteX5" fmla="*/ 114736 w 1917131"/>
              <a:gd name="connsiteY5" fmla="*/ 4834932 h 4834932"/>
              <a:gd name="connsiteX6" fmla="*/ 0 w 1917131"/>
              <a:gd name="connsiteY6" fmla="*/ 4702101 h 4834932"/>
              <a:gd name="connsiteX7" fmla="*/ 23978 w 1917131"/>
              <a:gd name="connsiteY7" fmla="*/ 239306 h 4834932"/>
              <a:gd name="connsiteX0" fmla="*/ 23978 w 1917131"/>
              <a:gd name="connsiteY0" fmla="*/ 239306 h 4834932"/>
              <a:gd name="connsiteX1" fmla="*/ 1916999 w 1917131"/>
              <a:gd name="connsiteY1" fmla="*/ 15123 h 4834932"/>
              <a:gd name="connsiteX2" fmla="*/ 1848262 w 1917131"/>
              <a:gd name="connsiteY2" fmla="*/ 4333366 h 4834932"/>
              <a:gd name="connsiteX3" fmla="*/ 1687104 w 1917131"/>
              <a:gd name="connsiteY3" fmla="*/ 4520894 h 4834932"/>
              <a:gd name="connsiteX4" fmla="*/ 948533 w 1917131"/>
              <a:gd name="connsiteY4" fmla="*/ 4679021 h 4834932"/>
              <a:gd name="connsiteX5" fmla="*/ 114736 w 1917131"/>
              <a:gd name="connsiteY5" fmla="*/ 4834932 h 4834932"/>
              <a:gd name="connsiteX6" fmla="*/ 0 w 1917131"/>
              <a:gd name="connsiteY6" fmla="*/ 4702101 h 4834932"/>
              <a:gd name="connsiteX7" fmla="*/ 23978 w 1917131"/>
              <a:gd name="connsiteY7" fmla="*/ 239306 h 4834932"/>
              <a:gd name="connsiteX0" fmla="*/ 23978 w 1917131"/>
              <a:gd name="connsiteY0" fmla="*/ 239306 h 4834932"/>
              <a:gd name="connsiteX1" fmla="*/ 1916999 w 1917131"/>
              <a:gd name="connsiteY1" fmla="*/ 15123 h 4834932"/>
              <a:gd name="connsiteX2" fmla="*/ 1848262 w 1917131"/>
              <a:gd name="connsiteY2" fmla="*/ 4333366 h 4834932"/>
              <a:gd name="connsiteX3" fmla="*/ 1687104 w 1917131"/>
              <a:gd name="connsiteY3" fmla="*/ 4520894 h 4834932"/>
              <a:gd name="connsiteX4" fmla="*/ 948533 w 1917131"/>
              <a:gd name="connsiteY4" fmla="*/ 4679021 h 4834932"/>
              <a:gd name="connsiteX5" fmla="*/ 114736 w 1917131"/>
              <a:gd name="connsiteY5" fmla="*/ 4834932 h 4834932"/>
              <a:gd name="connsiteX6" fmla="*/ 0 w 1917131"/>
              <a:gd name="connsiteY6" fmla="*/ 4702101 h 4834932"/>
              <a:gd name="connsiteX7" fmla="*/ 23978 w 1917131"/>
              <a:gd name="connsiteY7" fmla="*/ 239306 h 4834932"/>
              <a:gd name="connsiteX0" fmla="*/ 23978 w 1917131"/>
              <a:gd name="connsiteY0" fmla="*/ 239306 h 4834932"/>
              <a:gd name="connsiteX1" fmla="*/ 1916999 w 1917131"/>
              <a:gd name="connsiteY1" fmla="*/ 15123 h 4834932"/>
              <a:gd name="connsiteX2" fmla="*/ 1848262 w 1917131"/>
              <a:gd name="connsiteY2" fmla="*/ 4333366 h 4834932"/>
              <a:gd name="connsiteX3" fmla="*/ 1687104 w 1917131"/>
              <a:gd name="connsiteY3" fmla="*/ 4520894 h 4834932"/>
              <a:gd name="connsiteX4" fmla="*/ 948533 w 1917131"/>
              <a:gd name="connsiteY4" fmla="*/ 4679021 h 4834932"/>
              <a:gd name="connsiteX5" fmla="*/ 114736 w 1917131"/>
              <a:gd name="connsiteY5" fmla="*/ 4834932 h 4834932"/>
              <a:gd name="connsiteX6" fmla="*/ 0 w 1917131"/>
              <a:gd name="connsiteY6" fmla="*/ 4702101 h 4834932"/>
              <a:gd name="connsiteX7" fmla="*/ 23978 w 1917131"/>
              <a:gd name="connsiteY7" fmla="*/ 239306 h 483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7131" h="4834932">
                <a:moveTo>
                  <a:pt x="23978" y="239306"/>
                </a:moveTo>
                <a:cubicBezTo>
                  <a:pt x="600978" y="122073"/>
                  <a:pt x="1177515" y="-52560"/>
                  <a:pt x="1916999" y="15123"/>
                </a:cubicBezTo>
                <a:cubicBezTo>
                  <a:pt x="1920722" y="970222"/>
                  <a:pt x="1844539" y="3378267"/>
                  <a:pt x="1848262" y="4333366"/>
                </a:cubicBezTo>
                <a:cubicBezTo>
                  <a:pt x="1836849" y="4415703"/>
                  <a:pt x="1736266" y="4508669"/>
                  <a:pt x="1687104" y="4520894"/>
                </a:cubicBezTo>
                <a:cubicBezTo>
                  <a:pt x="1573622" y="4529900"/>
                  <a:pt x="1291203" y="4620088"/>
                  <a:pt x="948533" y="4679021"/>
                </a:cubicBezTo>
                <a:cubicBezTo>
                  <a:pt x="676191" y="4727310"/>
                  <a:pt x="677785" y="4740686"/>
                  <a:pt x="114736" y="4834932"/>
                </a:cubicBezTo>
                <a:cubicBezTo>
                  <a:pt x="65241" y="4810084"/>
                  <a:pt x="19997" y="4820903"/>
                  <a:pt x="0" y="4702101"/>
                </a:cubicBezTo>
                <a:lnTo>
                  <a:pt x="23978" y="239306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744D6AE-9ADA-448B-98FA-739A76B1F492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 rot="2445785">
            <a:off x="10178826" y="1101403"/>
            <a:ext cx="1366859" cy="5144145"/>
          </a:xfrm>
          <a:custGeom>
            <a:avLst/>
            <a:gdLst>
              <a:gd name="connsiteX0" fmla="*/ 0 w 2028916"/>
              <a:gd name="connsiteY0" fmla="*/ 0 h 2326822"/>
              <a:gd name="connsiteX1" fmla="*/ 2028916 w 2028916"/>
              <a:gd name="connsiteY1" fmla="*/ 0 h 2326822"/>
              <a:gd name="connsiteX2" fmla="*/ 2028916 w 2028916"/>
              <a:gd name="connsiteY2" fmla="*/ 2326822 h 2326822"/>
              <a:gd name="connsiteX3" fmla="*/ 0 w 2028916"/>
              <a:gd name="connsiteY3" fmla="*/ 2326822 h 2326822"/>
              <a:gd name="connsiteX4" fmla="*/ 0 w 2028916"/>
              <a:gd name="connsiteY4" fmla="*/ 0 h 2326822"/>
              <a:gd name="connsiteX0" fmla="*/ 0 w 2108542"/>
              <a:gd name="connsiteY0" fmla="*/ 2168777 h 4495599"/>
              <a:gd name="connsiteX1" fmla="*/ 2108542 w 2108542"/>
              <a:gd name="connsiteY1" fmla="*/ 0 h 4495599"/>
              <a:gd name="connsiteX2" fmla="*/ 2028916 w 2108542"/>
              <a:gd name="connsiteY2" fmla="*/ 4495599 h 4495599"/>
              <a:gd name="connsiteX3" fmla="*/ 0 w 2108542"/>
              <a:gd name="connsiteY3" fmla="*/ 4495599 h 4495599"/>
              <a:gd name="connsiteX4" fmla="*/ 0 w 2108542"/>
              <a:gd name="connsiteY4" fmla="*/ 2168777 h 4495599"/>
              <a:gd name="connsiteX0" fmla="*/ 933397 w 2108542"/>
              <a:gd name="connsiteY0" fmla="*/ 873689 h 4495599"/>
              <a:gd name="connsiteX1" fmla="*/ 2108542 w 2108542"/>
              <a:gd name="connsiteY1" fmla="*/ 0 h 4495599"/>
              <a:gd name="connsiteX2" fmla="*/ 2028916 w 2108542"/>
              <a:gd name="connsiteY2" fmla="*/ 4495599 h 4495599"/>
              <a:gd name="connsiteX3" fmla="*/ 0 w 2108542"/>
              <a:gd name="connsiteY3" fmla="*/ 4495599 h 4495599"/>
              <a:gd name="connsiteX4" fmla="*/ 933397 w 2108542"/>
              <a:gd name="connsiteY4" fmla="*/ 873689 h 4495599"/>
              <a:gd name="connsiteX0" fmla="*/ 195800 w 1370945"/>
              <a:gd name="connsiteY0" fmla="*/ 873689 h 5205346"/>
              <a:gd name="connsiteX1" fmla="*/ 1370945 w 1370945"/>
              <a:gd name="connsiteY1" fmla="*/ 0 h 5205346"/>
              <a:gd name="connsiteX2" fmla="*/ 1291319 w 1370945"/>
              <a:gd name="connsiteY2" fmla="*/ 4495599 h 5205346"/>
              <a:gd name="connsiteX3" fmla="*/ 0 w 1370945"/>
              <a:gd name="connsiteY3" fmla="*/ 5205346 h 5205346"/>
              <a:gd name="connsiteX4" fmla="*/ 195800 w 1370945"/>
              <a:gd name="connsiteY4" fmla="*/ 873689 h 5205346"/>
              <a:gd name="connsiteX0" fmla="*/ 195800 w 1370945"/>
              <a:gd name="connsiteY0" fmla="*/ 873689 h 5205346"/>
              <a:gd name="connsiteX1" fmla="*/ 1370945 w 1370945"/>
              <a:gd name="connsiteY1" fmla="*/ 0 h 5205346"/>
              <a:gd name="connsiteX2" fmla="*/ 1280871 w 1370945"/>
              <a:gd name="connsiteY2" fmla="*/ 4454303 h 5205346"/>
              <a:gd name="connsiteX3" fmla="*/ 0 w 1370945"/>
              <a:gd name="connsiteY3" fmla="*/ 5205346 h 5205346"/>
              <a:gd name="connsiteX4" fmla="*/ 195800 w 1370945"/>
              <a:gd name="connsiteY4" fmla="*/ 873689 h 5205346"/>
              <a:gd name="connsiteX0" fmla="*/ 195800 w 1380602"/>
              <a:gd name="connsiteY0" fmla="*/ 873689 h 5205346"/>
              <a:gd name="connsiteX1" fmla="*/ 1370945 w 1380602"/>
              <a:gd name="connsiteY1" fmla="*/ 0 h 5205346"/>
              <a:gd name="connsiteX2" fmla="*/ 1380602 w 1380602"/>
              <a:gd name="connsiteY2" fmla="*/ 166725 h 5205346"/>
              <a:gd name="connsiteX3" fmla="*/ 1280871 w 1380602"/>
              <a:gd name="connsiteY3" fmla="*/ 4454303 h 5205346"/>
              <a:gd name="connsiteX4" fmla="*/ 0 w 1380602"/>
              <a:gd name="connsiteY4" fmla="*/ 5205346 h 5205346"/>
              <a:gd name="connsiteX5" fmla="*/ 195800 w 1380602"/>
              <a:gd name="connsiteY5" fmla="*/ 873689 h 5205346"/>
              <a:gd name="connsiteX0" fmla="*/ 195800 w 1380602"/>
              <a:gd name="connsiteY0" fmla="*/ 823626 h 5155283"/>
              <a:gd name="connsiteX1" fmla="*/ 1294634 w 1380602"/>
              <a:gd name="connsiteY1" fmla="*/ 0 h 5155283"/>
              <a:gd name="connsiteX2" fmla="*/ 1380602 w 1380602"/>
              <a:gd name="connsiteY2" fmla="*/ 116662 h 5155283"/>
              <a:gd name="connsiteX3" fmla="*/ 1280871 w 1380602"/>
              <a:gd name="connsiteY3" fmla="*/ 4404240 h 5155283"/>
              <a:gd name="connsiteX4" fmla="*/ 0 w 1380602"/>
              <a:gd name="connsiteY4" fmla="*/ 5155283 h 5155283"/>
              <a:gd name="connsiteX5" fmla="*/ 195800 w 1380602"/>
              <a:gd name="connsiteY5" fmla="*/ 823626 h 5155283"/>
              <a:gd name="connsiteX0" fmla="*/ 296365 w 1380602"/>
              <a:gd name="connsiteY0" fmla="*/ 765228 h 5155283"/>
              <a:gd name="connsiteX1" fmla="*/ 1294634 w 1380602"/>
              <a:gd name="connsiteY1" fmla="*/ 0 h 5155283"/>
              <a:gd name="connsiteX2" fmla="*/ 1380602 w 1380602"/>
              <a:gd name="connsiteY2" fmla="*/ 116662 h 5155283"/>
              <a:gd name="connsiteX3" fmla="*/ 1280871 w 1380602"/>
              <a:gd name="connsiteY3" fmla="*/ 4404240 h 5155283"/>
              <a:gd name="connsiteX4" fmla="*/ 0 w 1380602"/>
              <a:gd name="connsiteY4" fmla="*/ 5155283 h 5155283"/>
              <a:gd name="connsiteX5" fmla="*/ 296365 w 1380602"/>
              <a:gd name="connsiteY5" fmla="*/ 765228 h 5155283"/>
              <a:gd name="connsiteX0" fmla="*/ 296365 w 1380602"/>
              <a:gd name="connsiteY0" fmla="*/ 765228 h 5155283"/>
              <a:gd name="connsiteX1" fmla="*/ 1294634 w 1380602"/>
              <a:gd name="connsiteY1" fmla="*/ 0 h 5155283"/>
              <a:gd name="connsiteX2" fmla="*/ 1380602 w 1380602"/>
              <a:gd name="connsiteY2" fmla="*/ 116662 h 5155283"/>
              <a:gd name="connsiteX3" fmla="*/ 1280871 w 1380602"/>
              <a:gd name="connsiteY3" fmla="*/ 4404240 h 5155283"/>
              <a:gd name="connsiteX4" fmla="*/ 0 w 1380602"/>
              <a:gd name="connsiteY4" fmla="*/ 5155283 h 5155283"/>
              <a:gd name="connsiteX5" fmla="*/ 200181 w 1380602"/>
              <a:gd name="connsiteY5" fmla="*/ 917318 h 5155283"/>
              <a:gd name="connsiteX6" fmla="*/ 296365 w 1380602"/>
              <a:gd name="connsiteY6" fmla="*/ 765228 h 5155283"/>
              <a:gd name="connsiteX0" fmla="*/ 296365 w 1380602"/>
              <a:gd name="connsiteY0" fmla="*/ 765228 h 5155283"/>
              <a:gd name="connsiteX1" fmla="*/ 1294634 w 1380602"/>
              <a:gd name="connsiteY1" fmla="*/ 0 h 5155283"/>
              <a:gd name="connsiteX2" fmla="*/ 1380602 w 1380602"/>
              <a:gd name="connsiteY2" fmla="*/ 116662 h 5155283"/>
              <a:gd name="connsiteX3" fmla="*/ 1280871 w 1380602"/>
              <a:gd name="connsiteY3" fmla="*/ 4404240 h 5155283"/>
              <a:gd name="connsiteX4" fmla="*/ 0 w 1380602"/>
              <a:gd name="connsiteY4" fmla="*/ 5155283 h 5155283"/>
              <a:gd name="connsiteX5" fmla="*/ 166907 w 1380602"/>
              <a:gd name="connsiteY5" fmla="*/ 1024600 h 5155283"/>
              <a:gd name="connsiteX6" fmla="*/ 296365 w 1380602"/>
              <a:gd name="connsiteY6" fmla="*/ 765228 h 5155283"/>
              <a:gd name="connsiteX0" fmla="*/ 296365 w 1380602"/>
              <a:gd name="connsiteY0" fmla="*/ 765228 h 5155283"/>
              <a:gd name="connsiteX1" fmla="*/ 1294634 w 1380602"/>
              <a:gd name="connsiteY1" fmla="*/ 0 h 5155283"/>
              <a:gd name="connsiteX2" fmla="*/ 1380602 w 1380602"/>
              <a:gd name="connsiteY2" fmla="*/ 116662 h 5155283"/>
              <a:gd name="connsiteX3" fmla="*/ 1280871 w 1380602"/>
              <a:gd name="connsiteY3" fmla="*/ 4404240 h 5155283"/>
              <a:gd name="connsiteX4" fmla="*/ 0 w 1380602"/>
              <a:gd name="connsiteY4" fmla="*/ 5155283 h 5155283"/>
              <a:gd name="connsiteX5" fmla="*/ 166907 w 1380602"/>
              <a:gd name="connsiteY5" fmla="*/ 1024600 h 5155283"/>
              <a:gd name="connsiteX6" fmla="*/ 296365 w 1380602"/>
              <a:gd name="connsiteY6" fmla="*/ 765228 h 5155283"/>
              <a:gd name="connsiteX0" fmla="*/ 296365 w 1380602"/>
              <a:gd name="connsiteY0" fmla="*/ 765228 h 5155283"/>
              <a:gd name="connsiteX1" fmla="*/ 1294634 w 1380602"/>
              <a:gd name="connsiteY1" fmla="*/ 0 h 5155283"/>
              <a:gd name="connsiteX2" fmla="*/ 1380602 w 1380602"/>
              <a:gd name="connsiteY2" fmla="*/ 116662 h 5155283"/>
              <a:gd name="connsiteX3" fmla="*/ 1280871 w 1380602"/>
              <a:gd name="connsiteY3" fmla="*/ 4404240 h 5155283"/>
              <a:gd name="connsiteX4" fmla="*/ 0 w 1380602"/>
              <a:gd name="connsiteY4" fmla="*/ 5155283 h 5155283"/>
              <a:gd name="connsiteX5" fmla="*/ 166907 w 1380602"/>
              <a:gd name="connsiteY5" fmla="*/ 1024600 h 5155283"/>
              <a:gd name="connsiteX6" fmla="*/ 296365 w 1380602"/>
              <a:gd name="connsiteY6" fmla="*/ 765228 h 5155283"/>
              <a:gd name="connsiteX0" fmla="*/ 296365 w 1380602"/>
              <a:gd name="connsiteY0" fmla="*/ 758760 h 5148815"/>
              <a:gd name="connsiteX1" fmla="*/ 1290777 w 1380602"/>
              <a:gd name="connsiteY1" fmla="*/ 0 h 5148815"/>
              <a:gd name="connsiteX2" fmla="*/ 1380602 w 1380602"/>
              <a:gd name="connsiteY2" fmla="*/ 110194 h 5148815"/>
              <a:gd name="connsiteX3" fmla="*/ 1280871 w 1380602"/>
              <a:gd name="connsiteY3" fmla="*/ 4397772 h 5148815"/>
              <a:gd name="connsiteX4" fmla="*/ 0 w 1380602"/>
              <a:gd name="connsiteY4" fmla="*/ 5148815 h 5148815"/>
              <a:gd name="connsiteX5" fmla="*/ 166907 w 1380602"/>
              <a:gd name="connsiteY5" fmla="*/ 1018132 h 5148815"/>
              <a:gd name="connsiteX6" fmla="*/ 296365 w 1380602"/>
              <a:gd name="connsiteY6" fmla="*/ 758760 h 5148815"/>
              <a:gd name="connsiteX0" fmla="*/ 296365 w 1380602"/>
              <a:gd name="connsiteY0" fmla="*/ 758760 h 5148815"/>
              <a:gd name="connsiteX1" fmla="*/ 1290777 w 1380602"/>
              <a:gd name="connsiteY1" fmla="*/ 0 h 5148815"/>
              <a:gd name="connsiteX2" fmla="*/ 1380602 w 1380602"/>
              <a:gd name="connsiteY2" fmla="*/ 110194 h 5148815"/>
              <a:gd name="connsiteX3" fmla="*/ 1280871 w 1380602"/>
              <a:gd name="connsiteY3" fmla="*/ 4397772 h 5148815"/>
              <a:gd name="connsiteX4" fmla="*/ 0 w 1380602"/>
              <a:gd name="connsiteY4" fmla="*/ 5148815 h 5148815"/>
              <a:gd name="connsiteX5" fmla="*/ 166907 w 1380602"/>
              <a:gd name="connsiteY5" fmla="*/ 1018132 h 5148815"/>
              <a:gd name="connsiteX6" fmla="*/ 296365 w 1380602"/>
              <a:gd name="connsiteY6" fmla="*/ 758760 h 5148815"/>
              <a:gd name="connsiteX0" fmla="*/ 296365 w 1380602"/>
              <a:gd name="connsiteY0" fmla="*/ 758760 h 5148815"/>
              <a:gd name="connsiteX1" fmla="*/ 1290777 w 1380602"/>
              <a:gd name="connsiteY1" fmla="*/ 0 h 5148815"/>
              <a:gd name="connsiteX2" fmla="*/ 1380602 w 1380602"/>
              <a:gd name="connsiteY2" fmla="*/ 110194 h 5148815"/>
              <a:gd name="connsiteX3" fmla="*/ 1277388 w 1380602"/>
              <a:gd name="connsiteY3" fmla="*/ 4261108 h 5148815"/>
              <a:gd name="connsiteX4" fmla="*/ 1280871 w 1380602"/>
              <a:gd name="connsiteY4" fmla="*/ 4397772 h 5148815"/>
              <a:gd name="connsiteX5" fmla="*/ 0 w 1380602"/>
              <a:gd name="connsiteY5" fmla="*/ 5148815 h 5148815"/>
              <a:gd name="connsiteX6" fmla="*/ 166907 w 1380602"/>
              <a:gd name="connsiteY6" fmla="*/ 1018132 h 5148815"/>
              <a:gd name="connsiteX7" fmla="*/ 296365 w 1380602"/>
              <a:gd name="connsiteY7" fmla="*/ 758760 h 5148815"/>
              <a:gd name="connsiteX0" fmla="*/ 296365 w 1380602"/>
              <a:gd name="connsiteY0" fmla="*/ 758760 h 5148815"/>
              <a:gd name="connsiteX1" fmla="*/ 1290777 w 1380602"/>
              <a:gd name="connsiteY1" fmla="*/ 0 h 5148815"/>
              <a:gd name="connsiteX2" fmla="*/ 1380602 w 1380602"/>
              <a:gd name="connsiteY2" fmla="*/ 110194 h 5148815"/>
              <a:gd name="connsiteX3" fmla="*/ 1277388 w 1380602"/>
              <a:gd name="connsiteY3" fmla="*/ 4261108 h 5148815"/>
              <a:gd name="connsiteX4" fmla="*/ 1142492 w 1380602"/>
              <a:gd name="connsiteY4" fmla="*/ 4510773 h 5148815"/>
              <a:gd name="connsiteX5" fmla="*/ 0 w 1380602"/>
              <a:gd name="connsiteY5" fmla="*/ 5148815 h 5148815"/>
              <a:gd name="connsiteX6" fmla="*/ 166907 w 1380602"/>
              <a:gd name="connsiteY6" fmla="*/ 1018132 h 5148815"/>
              <a:gd name="connsiteX7" fmla="*/ 296365 w 1380602"/>
              <a:gd name="connsiteY7" fmla="*/ 758760 h 5148815"/>
              <a:gd name="connsiteX0" fmla="*/ 296365 w 1380602"/>
              <a:gd name="connsiteY0" fmla="*/ 758760 h 5148815"/>
              <a:gd name="connsiteX1" fmla="*/ 1290777 w 1380602"/>
              <a:gd name="connsiteY1" fmla="*/ 0 h 5148815"/>
              <a:gd name="connsiteX2" fmla="*/ 1380602 w 1380602"/>
              <a:gd name="connsiteY2" fmla="*/ 110194 h 5148815"/>
              <a:gd name="connsiteX3" fmla="*/ 1277388 w 1380602"/>
              <a:gd name="connsiteY3" fmla="*/ 4261108 h 5148815"/>
              <a:gd name="connsiteX4" fmla="*/ 1142492 w 1380602"/>
              <a:gd name="connsiteY4" fmla="*/ 4510773 h 5148815"/>
              <a:gd name="connsiteX5" fmla="*/ 0 w 1380602"/>
              <a:gd name="connsiteY5" fmla="*/ 5148815 h 5148815"/>
              <a:gd name="connsiteX6" fmla="*/ 166907 w 1380602"/>
              <a:gd name="connsiteY6" fmla="*/ 1018132 h 5148815"/>
              <a:gd name="connsiteX7" fmla="*/ 296365 w 1380602"/>
              <a:gd name="connsiteY7" fmla="*/ 758760 h 5148815"/>
              <a:gd name="connsiteX0" fmla="*/ 296365 w 1380602"/>
              <a:gd name="connsiteY0" fmla="*/ 758760 h 5148815"/>
              <a:gd name="connsiteX1" fmla="*/ 1290777 w 1380602"/>
              <a:gd name="connsiteY1" fmla="*/ 0 h 5148815"/>
              <a:gd name="connsiteX2" fmla="*/ 1380602 w 1380602"/>
              <a:gd name="connsiteY2" fmla="*/ 110194 h 5148815"/>
              <a:gd name="connsiteX3" fmla="*/ 1277388 w 1380602"/>
              <a:gd name="connsiteY3" fmla="*/ 4261108 h 5148815"/>
              <a:gd name="connsiteX4" fmla="*/ 1142492 w 1380602"/>
              <a:gd name="connsiteY4" fmla="*/ 4510773 h 5148815"/>
              <a:gd name="connsiteX5" fmla="*/ 0 w 1380602"/>
              <a:gd name="connsiteY5" fmla="*/ 5148815 h 5148815"/>
              <a:gd name="connsiteX6" fmla="*/ 166907 w 1380602"/>
              <a:gd name="connsiteY6" fmla="*/ 1018132 h 5148815"/>
              <a:gd name="connsiteX7" fmla="*/ 296365 w 1380602"/>
              <a:gd name="connsiteY7" fmla="*/ 758760 h 5148815"/>
              <a:gd name="connsiteX0" fmla="*/ 296365 w 1380602"/>
              <a:gd name="connsiteY0" fmla="*/ 758760 h 5148815"/>
              <a:gd name="connsiteX1" fmla="*/ 1290777 w 1380602"/>
              <a:gd name="connsiteY1" fmla="*/ 0 h 5148815"/>
              <a:gd name="connsiteX2" fmla="*/ 1380602 w 1380602"/>
              <a:gd name="connsiteY2" fmla="*/ 110194 h 5148815"/>
              <a:gd name="connsiteX3" fmla="*/ 1277388 w 1380602"/>
              <a:gd name="connsiteY3" fmla="*/ 4261108 h 5148815"/>
              <a:gd name="connsiteX4" fmla="*/ 1142492 w 1380602"/>
              <a:gd name="connsiteY4" fmla="*/ 4510773 h 5148815"/>
              <a:gd name="connsiteX5" fmla="*/ 158910 w 1380602"/>
              <a:gd name="connsiteY5" fmla="*/ 5137265 h 5148815"/>
              <a:gd name="connsiteX6" fmla="*/ 0 w 1380602"/>
              <a:gd name="connsiteY6" fmla="*/ 5148815 h 5148815"/>
              <a:gd name="connsiteX7" fmla="*/ 166907 w 1380602"/>
              <a:gd name="connsiteY7" fmla="*/ 1018132 h 5148815"/>
              <a:gd name="connsiteX8" fmla="*/ 296365 w 1380602"/>
              <a:gd name="connsiteY8" fmla="*/ 758760 h 5148815"/>
              <a:gd name="connsiteX0" fmla="*/ 296365 w 1380602"/>
              <a:gd name="connsiteY0" fmla="*/ 758760 h 5169184"/>
              <a:gd name="connsiteX1" fmla="*/ 1290777 w 1380602"/>
              <a:gd name="connsiteY1" fmla="*/ 0 h 5169184"/>
              <a:gd name="connsiteX2" fmla="*/ 1380602 w 1380602"/>
              <a:gd name="connsiteY2" fmla="*/ 110194 h 5169184"/>
              <a:gd name="connsiteX3" fmla="*/ 1277388 w 1380602"/>
              <a:gd name="connsiteY3" fmla="*/ 4261108 h 5169184"/>
              <a:gd name="connsiteX4" fmla="*/ 1142492 w 1380602"/>
              <a:gd name="connsiteY4" fmla="*/ 4510773 h 5169184"/>
              <a:gd name="connsiteX5" fmla="*/ 158910 w 1380602"/>
              <a:gd name="connsiteY5" fmla="*/ 5137265 h 5169184"/>
              <a:gd name="connsiteX6" fmla="*/ 0 w 1380602"/>
              <a:gd name="connsiteY6" fmla="*/ 5148815 h 5169184"/>
              <a:gd name="connsiteX7" fmla="*/ 166907 w 1380602"/>
              <a:gd name="connsiteY7" fmla="*/ 1018132 h 5169184"/>
              <a:gd name="connsiteX8" fmla="*/ 296365 w 1380602"/>
              <a:gd name="connsiteY8" fmla="*/ 758760 h 5169184"/>
              <a:gd name="connsiteX0" fmla="*/ 273975 w 1358212"/>
              <a:gd name="connsiteY0" fmla="*/ 758760 h 5149174"/>
              <a:gd name="connsiteX1" fmla="*/ 1268387 w 1358212"/>
              <a:gd name="connsiteY1" fmla="*/ 0 h 5149174"/>
              <a:gd name="connsiteX2" fmla="*/ 1358212 w 1358212"/>
              <a:gd name="connsiteY2" fmla="*/ 110194 h 5149174"/>
              <a:gd name="connsiteX3" fmla="*/ 1254998 w 1358212"/>
              <a:gd name="connsiteY3" fmla="*/ 4261108 h 5149174"/>
              <a:gd name="connsiteX4" fmla="*/ 1120102 w 1358212"/>
              <a:gd name="connsiteY4" fmla="*/ 4510773 h 5149174"/>
              <a:gd name="connsiteX5" fmla="*/ 136520 w 1358212"/>
              <a:gd name="connsiteY5" fmla="*/ 5137265 h 5149174"/>
              <a:gd name="connsiteX6" fmla="*/ 0 w 1358212"/>
              <a:gd name="connsiteY6" fmla="*/ 5120082 h 5149174"/>
              <a:gd name="connsiteX7" fmla="*/ 144517 w 1358212"/>
              <a:gd name="connsiteY7" fmla="*/ 1018132 h 5149174"/>
              <a:gd name="connsiteX8" fmla="*/ 273975 w 1358212"/>
              <a:gd name="connsiteY8" fmla="*/ 758760 h 5149174"/>
              <a:gd name="connsiteX0" fmla="*/ 273975 w 1358212"/>
              <a:gd name="connsiteY0" fmla="*/ 758760 h 5149174"/>
              <a:gd name="connsiteX1" fmla="*/ 1268387 w 1358212"/>
              <a:gd name="connsiteY1" fmla="*/ 0 h 5149174"/>
              <a:gd name="connsiteX2" fmla="*/ 1358212 w 1358212"/>
              <a:gd name="connsiteY2" fmla="*/ 110194 h 5149174"/>
              <a:gd name="connsiteX3" fmla="*/ 1254998 w 1358212"/>
              <a:gd name="connsiteY3" fmla="*/ 4261108 h 5149174"/>
              <a:gd name="connsiteX4" fmla="*/ 1120102 w 1358212"/>
              <a:gd name="connsiteY4" fmla="*/ 4510773 h 5149174"/>
              <a:gd name="connsiteX5" fmla="*/ 136520 w 1358212"/>
              <a:gd name="connsiteY5" fmla="*/ 5137265 h 5149174"/>
              <a:gd name="connsiteX6" fmla="*/ 0 w 1358212"/>
              <a:gd name="connsiteY6" fmla="*/ 5120082 h 5149174"/>
              <a:gd name="connsiteX7" fmla="*/ 144517 w 1358212"/>
              <a:gd name="connsiteY7" fmla="*/ 1018132 h 5149174"/>
              <a:gd name="connsiteX8" fmla="*/ 273975 w 1358212"/>
              <a:gd name="connsiteY8" fmla="*/ 758760 h 5149174"/>
              <a:gd name="connsiteX0" fmla="*/ 271177 w 1355414"/>
              <a:gd name="connsiteY0" fmla="*/ 758760 h 5142061"/>
              <a:gd name="connsiteX1" fmla="*/ 1265589 w 1355414"/>
              <a:gd name="connsiteY1" fmla="*/ 0 h 5142061"/>
              <a:gd name="connsiteX2" fmla="*/ 1355414 w 1355414"/>
              <a:gd name="connsiteY2" fmla="*/ 110194 h 5142061"/>
              <a:gd name="connsiteX3" fmla="*/ 1252200 w 1355414"/>
              <a:gd name="connsiteY3" fmla="*/ 4261108 h 5142061"/>
              <a:gd name="connsiteX4" fmla="*/ 1117304 w 1355414"/>
              <a:gd name="connsiteY4" fmla="*/ 4510773 h 5142061"/>
              <a:gd name="connsiteX5" fmla="*/ 133722 w 1355414"/>
              <a:gd name="connsiteY5" fmla="*/ 5137265 h 5142061"/>
              <a:gd name="connsiteX6" fmla="*/ 0 w 1355414"/>
              <a:gd name="connsiteY6" fmla="*/ 5105094 h 5142061"/>
              <a:gd name="connsiteX7" fmla="*/ 141719 w 1355414"/>
              <a:gd name="connsiteY7" fmla="*/ 1018132 h 5142061"/>
              <a:gd name="connsiteX8" fmla="*/ 271177 w 1355414"/>
              <a:gd name="connsiteY8" fmla="*/ 758760 h 5142061"/>
              <a:gd name="connsiteX0" fmla="*/ 271177 w 1355414"/>
              <a:gd name="connsiteY0" fmla="*/ 758760 h 5149585"/>
              <a:gd name="connsiteX1" fmla="*/ 1265589 w 1355414"/>
              <a:gd name="connsiteY1" fmla="*/ 0 h 5149585"/>
              <a:gd name="connsiteX2" fmla="*/ 1355414 w 1355414"/>
              <a:gd name="connsiteY2" fmla="*/ 110194 h 5149585"/>
              <a:gd name="connsiteX3" fmla="*/ 1252200 w 1355414"/>
              <a:gd name="connsiteY3" fmla="*/ 4261108 h 5149585"/>
              <a:gd name="connsiteX4" fmla="*/ 1117304 w 1355414"/>
              <a:gd name="connsiteY4" fmla="*/ 4510773 h 5149585"/>
              <a:gd name="connsiteX5" fmla="*/ 133722 w 1355414"/>
              <a:gd name="connsiteY5" fmla="*/ 5137265 h 5149585"/>
              <a:gd name="connsiteX6" fmla="*/ 0 w 1355414"/>
              <a:gd name="connsiteY6" fmla="*/ 5105094 h 5149585"/>
              <a:gd name="connsiteX7" fmla="*/ 141719 w 1355414"/>
              <a:gd name="connsiteY7" fmla="*/ 1018132 h 5149585"/>
              <a:gd name="connsiteX8" fmla="*/ 271177 w 1355414"/>
              <a:gd name="connsiteY8" fmla="*/ 758760 h 5149585"/>
              <a:gd name="connsiteX0" fmla="*/ 271177 w 1355414"/>
              <a:gd name="connsiteY0" fmla="*/ 758760 h 5149978"/>
              <a:gd name="connsiteX1" fmla="*/ 1265589 w 1355414"/>
              <a:gd name="connsiteY1" fmla="*/ 0 h 5149978"/>
              <a:gd name="connsiteX2" fmla="*/ 1355414 w 1355414"/>
              <a:gd name="connsiteY2" fmla="*/ 110194 h 5149978"/>
              <a:gd name="connsiteX3" fmla="*/ 1252200 w 1355414"/>
              <a:gd name="connsiteY3" fmla="*/ 4261108 h 5149978"/>
              <a:gd name="connsiteX4" fmla="*/ 1117304 w 1355414"/>
              <a:gd name="connsiteY4" fmla="*/ 4510773 h 5149978"/>
              <a:gd name="connsiteX5" fmla="*/ 133722 w 1355414"/>
              <a:gd name="connsiteY5" fmla="*/ 5137265 h 5149978"/>
              <a:gd name="connsiteX6" fmla="*/ 0 w 1355414"/>
              <a:gd name="connsiteY6" fmla="*/ 5105094 h 5149978"/>
              <a:gd name="connsiteX7" fmla="*/ 141719 w 1355414"/>
              <a:gd name="connsiteY7" fmla="*/ 1018132 h 5149978"/>
              <a:gd name="connsiteX8" fmla="*/ 271177 w 1355414"/>
              <a:gd name="connsiteY8" fmla="*/ 758760 h 5149978"/>
              <a:gd name="connsiteX0" fmla="*/ 278440 w 1362677"/>
              <a:gd name="connsiteY0" fmla="*/ 758760 h 5149978"/>
              <a:gd name="connsiteX1" fmla="*/ 1272852 w 1362677"/>
              <a:gd name="connsiteY1" fmla="*/ 0 h 5149978"/>
              <a:gd name="connsiteX2" fmla="*/ 1362677 w 1362677"/>
              <a:gd name="connsiteY2" fmla="*/ 110194 h 5149978"/>
              <a:gd name="connsiteX3" fmla="*/ 1259463 w 1362677"/>
              <a:gd name="connsiteY3" fmla="*/ 4261108 h 5149978"/>
              <a:gd name="connsiteX4" fmla="*/ 1124567 w 1362677"/>
              <a:gd name="connsiteY4" fmla="*/ 4510773 h 5149978"/>
              <a:gd name="connsiteX5" fmla="*/ 140985 w 1362677"/>
              <a:gd name="connsiteY5" fmla="*/ 5137265 h 5149978"/>
              <a:gd name="connsiteX6" fmla="*/ 7263 w 1362677"/>
              <a:gd name="connsiteY6" fmla="*/ 5105094 h 5149978"/>
              <a:gd name="connsiteX7" fmla="*/ 148982 w 1362677"/>
              <a:gd name="connsiteY7" fmla="*/ 1018132 h 5149978"/>
              <a:gd name="connsiteX8" fmla="*/ 278440 w 1362677"/>
              <a:gd name="connsiteY8" fmla="*/ 758760 h 5149978"/>
              <a:gd name="connsiteX0" fmla="*/ 289195 w 1373432"/>
              <a:gd name="connsiteY0" fmla="*/ 758760 h 5144145"/>
              <a:gd name="connsiteX1" fmla="*/ 1283607 w 1373432"/>
              <a:gd name="connsiteY1" fmla="*/ 0 h 5144145"/>
              <a:gd name="connsiteX2" fmla="*/ 1373432 w 1373432"/>
              <a:gd name="connsiteY2" fmla="*/ 110194 h 5144145"/>
              <a:gd name="connsiteX3" fmla="*/ 1270218 w 1373432"/>
              <a:gd name="connsiteY3" fmla="*/ 4261108 h 5144145"/>
              <a:gd name="connsiteX4" fmla="*/ 1135322 w 1373432"/>
              <a:gd name="connsiteY4" fmla="*/ 4510773 h 5144145"/>
              <a:gd name="connsiteX5" fmla="*/ 151740 w 1373432"/>
              <a:gd name="connsiteY5" fmla="*/ 5137265 h 5144145"/>
              <a:gd name="connsiteX6" fmla="*/ 6575 w 1373432"/>
              <a:gd name="connsiteY6" fmla="*/ 5077232 h 5144145"/>
              <a:gd name="connsiteX7" fmla="*/ 159737 w 1373432"/>
              <a:gd name="connsiteY7" fmla="*/ 1018132 h 5144145"/>
              <a:gd name="connsiteX8" fmla="*/ 289195 w 1373432"/>
              <a:gd name="connsiteY8" fmla="*/ 758760 h 5144145"/>
              <a:gd name="connsiteX0" fmla="*/ 282622 w 1366859"/>
              <a:gd name="connsiteY0" fmla="*/ 758760 h 5144145"/>
              <a:gd name="connsiteX1" fmla="*/ 1277034 w 1366859"/>
              <a:gd name="connsiteY1" fmla="*/ 0 h 5144145"/>
              <a:gd name="connsiteX2" fmla="*/ 1366859 w 1366859"/>
              <a:gd name="connsiteY2" fmla="*/ 110194 h 5144145"/>
              <a:gd name="connsiteX3" fmla="*/ 1263645 w 1366859"/>
              <a:gd name="connsiteY3" fmla="*/ 4261108 h 5144145"/>
              <a:gd name="connsiteX4" fmla="*/ 1128749 w 1366859"/>
              <a:gd name="connsiteY4" fmla="*/ 4510773 h 5144145"/>
              <a:gd name="connsiteX5" fmla="*/ 145167 w 1366859"/>
              <a:gd name="connsiteY5" fmla="*/ 5137265 h 5144145"/>
              <a:gd name="connsiteX6" fmla="*/ 2 w 1366859"/>
              <a:gd name="connsiteY6" fmla="*/ 5077232 h 5144145"/>
              <a:gd name="connsiteX7" fmla="*/ 153164 w 1366859"/>
              <a:gd name="connsiteY7" fmla="*/ 1018132 h 5144145"/>
              <a:gd name="connsiteX8" fmla="*/ 282622 w 1366859"/>
              <a:gd name="connsiteY8" fmla="*/ 758760 h 5144145"/>
              <a:gd name="connsiteX0" fmla="*/ 282622 w 1366859"/>
              <a:gd name="connsiteY0" fmla="*/ 758760 h 5144145"/>
              <a:gd name="connsiteX1" fmla="*/ 1277034 w 1366859"/>
              <a:gd name="connsiteY1" fmla="*/ 0 h 5144145"/>
              <a:gd name="connsiteX2" fmla="*/ 1366859 w 1366859"/>
              <a:gd name="connsiteY2" fmla="*/ 110194 h 5144145"/>
              <a:gd name="connsiteX3" fmla="*/ 1263645 w 1366859"/>
              <a:gd name="connsiteY3" fmla="*/ 4261108 h 5144145"/>
              <a:gd name="connsiteX4" fmla="*/ 1128749 w 1366859"/>
              <a:gd name="connsiteY4" fmla="*/ 4510773 h 5144145"/>
              <a:gd name="connsiteX5" fmla="*/ 145167 w 1366859"/>
              <a:gd name="connsiteY5" fmla="*/ 5137265 h 5144145"/>
              <a:gd name="connsiteX6" fmla="*/ 2 w 1366859"/>
              <a:gd name="connsiteY6" fmla="*/ 5077232 h 5144145"/>
              <a:gd name="connsiteX7" fmla="*/ 153164 w 1366859"/>
              <a:gd name="connsiteY7" fmla="*/ 1018132 h 5144145"/>
              <a:gd name="connsiteX8" fmla="*/ 282622 w 1366859"/>
              <a:gd name="connsiteY8" fmla="*/ 758760 h 514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6859" h="5144145">
                <a:moveTo>
                  <a:pt x="282622" y="758760"/>
                </a:moveTo>
                <a:lnTo>
                  <a:pt x="1277034" y="0"/>
                </a:lnTo>
                <a:cubicBezTo>
                  <a:pt x="1350095" y="1655"/>
                  <a:pt x="1365817" y="93614"/>
                  <a:pt x="1366859" y="110194"/>
                </a:cubicBezTo>
                <a:cubicBezTo>
                  <a:pt x="1335128" y="1495718"/>
                  <a:pt x="1295376" y="2875584"/>
                  <a:pt x="1263645" y="4261108"/>
                </a:cubicBezTo>
                <a:cubicBezTo>
                  <a:pt x="1229626" y="4378910"/>
                  <a:pt x="1235098" y="4396641"/>
                  <a:pt x="1128749" y="4510773"/>
                </a:cubicBezTo>
                <a:cubicBezTo>
                  <a:pt x="780531" y="4705714"/>
                  <a:pt x="493385" y="4942324"/>
                  <a:pt x="145167" y="5137265"/>
                </a:cubicBezTo>
                <a:cubicBezTo>
                  <a:pt x="28449" y="5158343"/>
                  <a:pt x="50546" y="5128921"/>
                  <a:pt x="2" y="5077232"/>
                </a:cubicBezTo>
                <a:cubicBezTo>
                  <a:pt x="-386" y="4623689"/>
                  <a:pt x="106090" y="2438997"/>
                  <a:pt x="153164" y="1018132"/>
                </a:cubicBezTo>
                <a:cubicBezTo>
                  <a:pt x="205088" y="836085"/>
                  <a:pt x="237853" y="821460"/>
                  <a:pt x="282622" y="75876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24724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A4836E-CBBF-48EE-AC2F-BE1EC5A783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59" y="323850"/>
            <a:ext cx="6459954" cy="6534150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937F72F1-3B35-497C-BF8C-970A0081BE96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259509" y="2812258"/>
            <a:ext cx="1371599" cy="4045743"/>
          </a:xfrm>
          <a:custGeom>
            <a:avLst/>
            <a:gdLst>
              <a:gd name="connsiteX0" fmla="*/ 850767 w 1371599"/>
              <a:gd name="connsiteY0" fmla="*/ 0 h 4045743"/>
              <a:gd name="connsiteX1" fmla="*/ 1121435 w 1371599"/>
              <a:gd name="connsiteY1" fmla="*/ 0 h 4045743"/>
              <a:gd name="connsiteX2" fmla="*/ 1371599 w 1371599"/>
              <a:gd name="connsiteY2" fmla="*/ 249408 h 4045743"/>
              <a:gd name="connsiteX3" fmla="*/ 1371599 w 1371599"/>
              <a:gd name="connsiteY3" fmla="*/ 3845289 h 4045743"/>
              <a:gd name="connsiteX4" fmla="*/ 1371599 w 1371599"/>
              <a:gd name="connsiteY4" fmla="*/ 4045743 h 4045743"/>
              <a:gd name="connsiteX5" fmla="*/ 0 w 1371599"/>
              <a:gd name="connsiteY5" fmla="*/ 4045743 h 4045743"/>
              <a:gd name="connsiteX6" fmla="*/ 0 w 1371599"/>
              <a:gd name="connsiteY6" fmla="*/ 197113 h 4045743"/>
              <a:gd name="connsiteX7" fmla="*/ 32766 w 1371599"/>
              <a:gd name="connsiteY7" fmla="*/ 197113 h 4045743"/>
              <a:gd name="connsiteX8" fmla="*/ 678523 w 1371599"/>
              <a:gd name="connsiteY8" fmla="*/ 197113 h 4045743"/>
              <a:gd name="connsiteX9" fmla="*/ 817959 w 1371599"/>
              <a:gd name="connsiteY9" fmla="*/ 60341 h 4045743"/>
              <a:gd name="connsiteX10" fmla="*/ 817959 w 1371599"/>
              <a:gd name="connsiteY10" fmla="*/ 36205 h 4045743"/>
              <a:gd name="connsiteX11" fmla="*/ 850767 w 1371599"/>
              <a:gd name="connsiteY11" fmla="*/ 0 h 404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1599" h="4045743">
                <a:moveTo>
                  <a:pt x="850767" y="0"/>
                </a:moveTo>
                <a:cubicBezTo>
                  <a:pt x="850767" y="0"/>
                  <a:pt x="850767" y="0"/>
                  <a:pt x="1121435" y="0"/>
                </a:cubicBezTo>
                <a:cubicBezTo>
                  <a:pt x="1256770" y="0"/>
                  <a:pt x="1371599" y="112636"/>
                  <a:pt x="1371599" y="249408"/>
                </a:cubicBezTo>
                <a:cubicBezTo>
                  <a:pt x="1371599" y="249408"/>
                  <a:pt x="1371599" y="249408"/>
                  <a:pt x="1371599" y="3845289"/>
                </a:cubicBezTo>
                <a:lnTo>
                  <a:pt x="1371599" y="4045743"/>
                </a:lnTo>
                <a:lnTo>
                  <a:pt x="0" y="4045743"/>
                </a:lnTo>
                <a:lnTo>
                  <a:pt x="0" y="197113"/>
                </a:lnTo>
                <a:lnTo>
                  <a:pt x="32766" y="197113"/>
                </a:lnTo>
                <a:cubicBezTo>
                  <a:pt x="313304" y="197113"/>
                  <a:pt x="624696" y="197113"/>
                  <a:pt x="678523" y="197113"/>
                </a:cubicBezTo>
                <a:cubicBezTo>
                  <a:pt x="776948" y="197113"/>
                  <a:pt x="817959" y="108613"/>
                  <a:pt x="817959" y="60341"/>
                </a:cubicBezTo>
                <a:cubicBezTo>
                  <a:pt x="817959" y="60341"/>
                  <a:pt x="817959" y="60341"/>
                  <a:pt x="817959" y="36205"/>
                </a:cubicBezTo>
                <a:cubicBezTo>
                  <a:pt x="817959" y="16091"/>
                  <a:pt x="834363" y="0"/>
                  <a:pt x="850767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41E9F2-51F3-4737-8F8F-7D75C39D3E3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608636" y="2021682"/>
            <a:ext cx="2509837" cy="5326062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22A591A8-2DFA-4267-9A82-89E15E8DBFB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096001" y="2810690"/>
            <a:ext cx="1371599" cy="4038602"/>
          </a:xfrm>
          <a:custGeom>
            <a:avLst/>
            <a:gdLst>
              <a:gd name="connsiteX0" fmla="*/ 250164 w 1371599"/>
              <a:gd name="connsiteY0" fmla="*/ 0 h 4038602"/>
              <a:gd name="connsiteX1" fmla="*/ 524933 w 1371599"/>
              <a:gd name="connsiteY1" fmla="*/ 0 h 4038602"/>
              <a:gd name="connsiteX2" fmla="*/ 557742 w 1371599"/>
              <a:gd name="connsiteY2" fmla="*/ 36205 h 4038602"/>
              <a:gd name="connsiteX3" fmla="*/ 557742 w 1371599"/>
              <a:gd name="connsiteY3" fmla="*/ 64363 h 4038602"/>
              <a:gd name="connsiteX4" fmla="*/ 701278 w 1371599"/>
              <a:gd name="connsiteY4" fmla="*/ 197113 h 4038602"/>
              <a:gd name="connsiteX5" fmla="*/ 1243641 w 1371599"/>
              <a:gd name="connsiteY5" fmla="*/ 197113 h 4038602"/>
              <a:gd name="connsiteX6" fmla="*/ 1371599 w 1371599"/>
              <a:gd name="connsiteY6" fmla="*/ 197113 h 4038602"/>
              <a:gd name="connsiteX7" fmla="*/ 1371599 w 1371599"/>
              <a:gd name="connsiteY7" fmla="*/ 4038602 h 4038602"/>
              <a:gd name="connsiteX8" fmla="*/ 0 w 1371599"/>
              <a:gd name="connsiteY8" fmla="*/ 4038602 h 4038602"/>
              <a:gd name="connsiteX9" fmla="*/ 0 w 1371599"/>
              <a:gd name="connsiteY9" fmla="*/ 3901168 h 4038602"/>
              <a:gd name="connsiteX10" fmla="*/ 0 w 1371599"/>
              <a:gd name="connsiteY10" fmla="*/ 249408 h 4038602"/>
              <a:gd name="connsiteX11" fmla="*/ 250164 w 1371599"/>
              <a:gd name="connsiteY11" fmla="*/ 0 h 403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1599" h="403860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29986" y="197113"/>
                  <a:pt x="984250" y="197113"/>
                  <a:pt x="1243641" y="197113"/>
                </a:cubicBezTo>
                <a:lnTo>
                  <a:pt x="1371599" y="197113"/>
                </a:lnTo>
                <a:lnTo>
                  <a:pt x="1371599" y="4038602"/>
                </a:lnTo>
                <a:lnTo>
                  <a:pt x="0" y="4038602"/>
                </a:lnTo>
                <a:lnTo>
                  <a:pt x="0" y="3901168"/>
                </a:lnTo>
                <a:cubicBezTo>
                  <a:pt x="0" y="3193463"/>
                  <a:pt x="0" y="2061134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14" grpId="0" animBg="1"/>
      <p:bldP spid="14" grpId="1" animBg="1"/>
      <p:bldP spid="25" grpId="0" animBg="1"/>
      <p:bldP spid="25" grpId="1" animBg="1"/>
    </p:bld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8FA80A9-BCE2-4F55-801E-4668E68BFD8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3035300" y="-1"/>
            <a:ext cx="8137525" cy="400050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4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" y="0"/>
            <a:ext cx="11176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9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023517" y="42578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9156825" y="42578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090171" y="4257800"/>
            <a:ext cx="2015999" cy="201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4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30" grpId="0" animBg="1"/>
      <p:bldP spid="30" grpId="1" animBg="1"/>
    </p:bld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4441738"/>
            <a:ext cx="4057016" cy="13882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037840" y="0"/>
            <a:ext cx="3058160" cy="34442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344424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33840" y="344424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8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</p:bld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305816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A3C448-7127-4C1F-83F9-532BB7F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946702"/>
            <a:ext cx="611422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03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3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899" y="4517240"/>
            <a:ext cx="8046357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03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43965D-2EED-4558-9C5F-2742A87CC3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2"/>
          <a:stretch/>
        </p:blipFill>
        <p:spPr>
          <a:xfrm>
            <a:off x="0" y="356459"/>
            <a:ext cx="6096000" cy="6030254"/>
          </a:xfrm>
          <a:custGeom>
            <a:avLst/>
            <a:gdLst>
              <a:gd name="connsiteX0" fmla="*/ 0 w 6096000"/>
              <a:gd name="connsiteY0" fmla="*/ 0 h 6030254"/>
              <a:gd name="connsiteX1" fmla="*/ 6096000 w 6096000"/>
              <a:gd name="connsiteY1" fmla="*/ 0 h 6030254"/>
              <a:gd name="connsiteX2" fmla="*/ 6096000 w 6096000"/>
              <a:gd name="connsiteY2" fmla="*/ 6030254 h 6030254"/>
              <a:gd name="connsiteX3" fmla="*/ 0 w 6096000"/>
              <a:gd name="connsiteY3" fmla="*/ 6030254 h 603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030254">
                <a:moveTo>
                  <a:pt x="0" y="0"/>
                </a:moveTo>
                <a:lnTo>
                  <a:pt x="6096000" y="0"/>
                </a:lnTo>
                <a:lnTo>
                  <a:pt x="6096000" y="6030254"/>
                </a:lnTo>
                <a:lnTo>
                  <a:pt x="0" y="6030254"/>
                </a:lnTo>
                <a:close/>
              </a:path>
            </a:pathLst>
          </a:custGeom>
          <a:effectLst/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5B4DBEF-EA49-4373-9307-A6D10828EB0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0" y="495301"/>
            <a:ext cx="5356490" cy="5331619"/>
          </a:xfrm>
          <a:custGeom>
            <a:avLst/>
            <a:gdLst>
              <a:gd name="connsiteX0" fmla="*/ 0 w 5356490"/>
              <a:gd name="connsiteY0" fmla="*/ 0 h 5331619"/>
              <a:gd name="connsiteX1" fmla="*/ 5094827 w 5356490"/>
              <a:gd name="connsiteY1" fmla="*/ 0 h 5331619"/>
              <a:gd name="connsiteX2" fmla="*/ 5316008 w 5356490"/>
              <a:gd name="connsiteY2" fmla="*/ 230706 h 5331619"/>
              <a:gd name="connsiteX3" fmla="*/ 5356490 w 5356490"/>
              <a:gd name="connsiteY3" fmla="*/ 5298282 h 5331619"/>
              <a:gd name="connsiteX4" fmla="*/ 5356489 w 5356490"/>
              <a:gd name="connsiteY4" fmla="*/ 5331619 h 5331619"/>
              <a:gd name="connsiteX5" fmla="*/ 0 w 5356490"/>
              <a:gd name="connsiteY5" fmla="*/ 5327006 h 533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6490" h="5331619">
                <a:moveTo>
                  <a:pt x="0" y="0"/>
                </a:moveTo>
                <a:lnTo>
                  <a:pt x="5094827" y="0"/>
                </a:lnTo>
                <a:cubicBezTo>
                  <a:pt x="5231448" y="0"/>
                  <a:pt x="5316008" y="94085"/>
                  <a:pt x="5316008" y="230706"/>
                </a:cubicBezTo>
                <a:lnTo>
                  <a:pt x="5356490" y="5298282"/>
                </a:lnTo>
                <a:cubicBezTo>
                  <a:pt x="5356490" y="5309394"/>
                  <a:pt x="5356489" y="5320507"/>
                  <a:pt x="5356489" y="5331619"/>
                </a:cubicBezTo>
                <a:lnTo>
                  <a:pt x="0" y="5327006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6BA975-C896-4552-88A8-93ADDB39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92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128000" y="701774"/>
            <a:ext cx="2032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2032000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0" y="0"/>
            <a:ext cx="2032000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1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028825" y="3429000"/>
            <a:ext cx="4067176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6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3437877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2979012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4823" y="0"/>
            <a:ext cx="4067176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9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4877352"/>
            <a:ext cx="4057016" cy="13882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027238" y="0"/>
            <a:ext cx="3058160" cy="3413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33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5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9175" y="0"/>
            <a:ext cx="5076825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5953" y="558434"/>
            <a:ext cx="4560047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728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6654" y="1125538"/>
            <a:ext cx="1811382" cy="168929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621215" y="4478369"/>
            <a:ext cx="2551610" cy="237963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2179130"/>
            <a:ext cx="1811382" cy="16892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946702"/>
            <a:ext cx="611422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754988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051005" y="0"/>
            <a:ext cx="8140995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946702"/>
            <a:ext cx="611422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11131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AAEE51-3179-4580-94FA-B7213854EB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445400" cy="6267450"/>
          </a:xfrm>
          <a:custGeom>
            <a:avLst/>
            <a:gdLst>
              <a:gd name="connsiteX0" fmla="*/ 0 w 6445400"/>
              <a:gd name="connsiteY0" fmla="*/ 0 h 6267450"/>
              <a:gd name="connsiteX1" fmla="*/ 4527784 w 6445400"/>
              <a:gd name="connsiteY1" fmla="*/ 0 h 6267450"/>
              <a:gd name="connsiteX2" fmla="*/ 5544521 w 6445400"/>
              <a:gd name="connsiteY2" fmla="*/ 1016737 h 6267450"/>
              <a:gd name="connsiteX3" fmla="*/ 5544521 w 6445400"/>
              <a:gd name="connsiteY3" fmla="*/ 5366571 h 6267450"/>
              <a:gd name="connsiteX4" fmla="*/ 1194687 w 6445400"/>
              <a:gd name="connsiteY4" fmla="*/ 5366571 h 6267450"/>
              <a:gd name="connsiteX5" fmla="*/ 0 w 6445400"/>
              <a:gd name="connsiteY5" fmla="*/ 4171884 h 626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400" h="6267450">
                <a:moveTo>
                  <a:pt x="0" y="0"/>
                </a:moveTo>
                <a:lnTo>
                  <a:pt x="4527784" y="0"/>
                </a:lnTo>
                <a:lnTo>
                  <a:pt x="5544521" y="1016737"/>
                </a:lnTo>
                <a:cubicBezTo>
                  <a:pt x="6745694" y="2217910"/>
                  <a:pt x="6745694" y="4165397"/>
                  <a:pt x="5544521" y="5366571"/>
                </a:cubicBezTo>
                <a:cubicBezTo>
                  <a:pt x="4343347" y="6567744"/>
                  <a:pt x="2395860" y="6567744"/>
                  <a:pt x="1194687" y="5366571"/>
                </a:cubicBezTo>
                <a:lnTo>
                  <a:pt x="0" y="4171884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EDD73A7-1225-4C80-AE31-20D920834F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177" y="1955800"/>
            <a:ext cx="2541071" cy="14732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4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6267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C4B43A9-69B6-4ABF-8419-3D2002EE44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9175" y="0"/>
            <a:ext cx="5076825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764D54-A742-427B-8CCD-413C0B71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0850" y="946702"/>
            <a:ext cx="438067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2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129229" y="549274"/>
            <a:ext cx="3043596" cy="402272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B8A838-8474-4258-BDA9-321177FC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5083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14F3153-180A-42A8-87DD-AEA6183E2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85633" y="3429000"/>
            <a:ext cx="3043596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3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2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1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2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8DA4667-09D2-4757-9CB4-C629D240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5023955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490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26213" y="2624344"/>
            <a:ext cx="10146612" cy="1499981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 tIns="0" anchor="ctr" anchorCtr="0"/>
          <a:lstStyle>
            <a:lvl1pPr algn="ctr">
              <a:defRPr sz="9600" b="1" i="0"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2260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027238" y="2805640"/>
            <a:ext cx="8376487" cy="943700"/>
          </a:xfrm>
          <a:custGeom>
            <a:avLst/>
            <a:gdLst/>
            <a:ahLst/>
            <a:cxnLst/>
            <a:rect l="l" t="t" r="r" b="b"/>
            <a:pathLst>
              <a:path w="6924312" h="780097">
                <a:moveTo>
                  <a:pt x="3032236" y="473630"/>
                </a:moveTo>
                <a:lnTo>
                  <a:pt x="3032236" y="596217"/>
                </a:lnTo>
                <a:lnTo>
                  <a:pt x="3190484" y="596217"/>
                </a:lnTo>
                <a:cubicBezTo>
                  <a:pt x="3248435" y="596217"/>
                  <a:pt x="3277410" y="575786"/>
                  <a:pt x="3277410" y="534924"/>
                </a:cubicBezTo>
                <a:cubicBezTo>
                  <a:pt x="3277410" y="494061"/>
                  <a:pt x="3248435" y="473630"/>
                  <a:pt x="3190484" y="473630"/>
                </a:cubicBezTo>
                <a:close/>
                <a:moveTo>
                  <a:pt x="5595452" y="258546"/>
                </a:moveTo>
                <a:lnTo>
                  <a:pt x="5519671" y="454685"/>
                </a:lnTo>
                <a:lnTo>
                  <a:pt x="5671232" y="454685"/>
                </a:lnTo>
                <a:close/>
                <a:moveTo>
                  <a:pt x="3893944" y="202825"/>
                </a:moveTo>
                <a:lnTo>
                  <a:pt x="3893944" y="385591"/>
                </a:lnTo>
                <a:lnTo>
                  <a:pt x="3989784" y="385591"/>
                </a:lnTo>
                <a:cubicBezTo>
                  <a:pt x="4025446" y="385591"/>
                  <a:pt x="4052192" y="377604"/>
                  <a:pt x="4070023" y="361631"/>
                </a:cubicBezTo>
                <a:cubicBezTo>
                  <a:pt x="4087854" y="345657"/>
                  <a:pt x="4096769" y="323183"/>
                  <a:pt x="4096769" y="294208"/>
                </a:cubicBezTo>
                <a:cubicBezTo>
                  <a:pt x="4096769" y="265233"/>
                  <a:pt x="4087854" y="242759"/>
                  <a:pt x="4070023" y="226785"/>
                </a:cubicBezTo>
                <a:cubicBezTo>
                  <a:pt x="4052192" y="210812"/>
                  <a:pt x="4025446" y="202825"/>
                  <a:pt x="3989784" y="202825"/>
                </a:cubicBezTo>
                <a:close/>
                <a:moveTo>
                  <a:pt x="3032236" y="183880"/>
                </a:moveTo>
                <a:lnTo>
                  <a:pt x="3032236" y="299780"/>
                </a:lnTo>
                <a:lnTo>
                  <a:pt x="3154823" y="299780"/>
                </a:lnTo>
                <a:cubicBezTo>
                  <a:pt x="3212030" y="299780"/>
                  <a:pt x="3240634" y="280463"/>
                  <a:pt x="3240634" y="241830"/>
                </a:cubicBezTo>
                <a:cubicBezTo>
                  <a:pt x="3240634" y="203196"/>
                  <a:pt x="3212030" y="183880"/>
                  <a:pt x="3154823" y="183880"/>
                </a:cubicBezTo>
                <a:close/>
                <a:moveTo>
                  <a:pt x="6107440" y="0"/>
                </a:moveTo>
                <a:lnTo>
                  <a:pt x="6365986" y="0"/>
                </a:lnTo>
                <a:lnTo>
                  <a:pt x="6365986" y="283064"/>
                </a:lnTo>
                <a:lnTo>
                  <a:pt x="6622304" y="0"/>
                </a:lnTo>
                <a:lnTo>
                  <a:pt x="6908710" y="0"/>
                </a:lnTo>
                <a:lnTo>
                  <a:pt x="6596672" y="343243"/>
                </a:lnTo>
                <a:lnTo>
                  <a:pt x="6924312" y="780097"/>
                </a:lnTo>
                <a:lnTo>
                  <a:pt x="6620075" y="780097"/>
                </a:lnTo>
                <a:lnTo>
                  <a:pt x="6425050" y="521551"/>
                </a:lnTo>
                <a:lnTo>
                  <a:pt x="6365986" y="587302"/>
                </a:lnTo>
                <a:lnTo>
                  <a:pt x="6365986" y="780097"/>
                </a:lnTo>
                <a:lnTo>
                  <a:pt x="6107440" y="780097"/>
                </a:lnTo>
                <a:close/>
                <a:moveTo>
                  <a:pt x="5468407" y="0"/>
                </a:moveTo>
                <a:lnTo>
                  <a:pt x="5726954" y="0"/>
                </a:lnTo>
                <a:lnTo>
                  <a:pt x="6067968" y="780097"/>
                </a:lnTo>
                <a:lnTo>
                  <a:pt x="5796048" y="780097"/>
                </a:lnTo>
                <a:lnTo>
                  <a:pt x="5743670" y="644137"/>
                </a:lnTo>
                <a:lnTo>
                  <a:pt x="5447233" y="644137"/>
                </a:lnTo>
                <a:lnTo>
                  <a:pt x="5394855" y="780097"/>
                </a:lnTo>
                <a:lnTo>
                  <a:pt x="5127393" y="780097"/>
                </a:lnTo>
                <a:close/>
                <a:moveTo>
                  <a:pt x="4459615" y="0"/>
                </a:moveTo>
                <a:lnTo>
                  <a:pt x="5093722" y="0"/>
                </a:lnTo>
                <a:lnTo>
                  <a:pt x="5093722" y="198367"/>
                </a:lnTo>
                <a:lnTo>
                  <a:pt x="4718161" y="198367"/>
                </a:lnTo>
                <a:lnTo>
                  <a:pt x="4718161" y="289750"/>
                </a:lnTo>
                <a:lnTo>
                  <a:pt x="5048031" y="289750"/>
                </a:lnTo>
                <a:lnTo>
                  <a:pt x="5048031" y="479202"/>
                </a:lnTo>
                <a:lnTo>
                  <a:pt x="4718161" y="479202"/>
                </a:lnTo>
                <a:lnTo>
                  <a:pt x="4718161" y="581730"/>
                </a:lnTo>
                <a:lnTo>
                  <a:pt x="5108210" y="581730"/>
                </a:lnTo>
                <a:lnTo>
                  <a:pt x="5108210" y="780097"/>
                </a:lnTo>
                <a:lnTo>
                  <a:pt x="4459615" y="780097"/>
                </a:lnTo>
                <a:close/>
                <a:moveTo>
                  <a:pt x="3630939" y="0"/>
                </a:moveTo>
                <a:lnTo>
                  <a:pt x="4006500" y="0"/>
                </a:lnTo>
                <a:cubicBezTo>
                  <a:pt x="4078567" y="0"/>
                  <a:pt x="4141346" y="11887"/>
                  <a:pt x="4194839" y="35661"/>
                </a:cubicBezTo>
                <a:cubicBezTo>
                  <a:pt x="4248331" y="59436"/>
                  <a:pt x="4289565" y="93611"/>
                  <a:pt x="4318540" y="138188"/>
                </a:cubicBezTo>
                <a:cubicBezTo>
                  <a:pt x="4347515" y="182765"/>
                  <a:pt x="4362002" y="234772"/>
                  <a:pt x="4362002" y="294208"/>
                </a:cubicBezTo>
                <a:cubicBezTo>
                  <a:pt x="4362002" y="349929"/>
                  <a:pt x="4349372" y="398592"/>
                  <a:pt x="4324112" y="440198"/>
                </a:cubicBezTo>
                <a:cubicBezTo>
                  <a:pt x="4298851" y="481803"/>
                  <a:pt x="4262447" y="514864"/>
                  <a:pt x="4214898" y="539381"/>
                </a:cubicBezTo>
                <a:lnTo>
                  <a:pt x="4378719" y="780097"/>
                </a:lnTo>
                <a:lnTo>
                  <a:pt x="4097883" y="780097"/>
                </a:lnTo>
                <a:lnTo>
                  <a:pt x="3965267" y="583958"/>
                </a:lnTo>
                <a:lnTo>
                  <a:pt x="3893944" y="583958"/>
                </a:lnTo>
                <a:lnTo>
                  <a:pt x="3893944" y="780097"/>
                </a:lnTo>
                <a:lnTo>
                  <a:pt x="3630939" y="780097"/>
                </a:lnTo>
                <a:close/>
                <a:moveTo>
                  <a:pt x="2773689" y="0"/>
                </a:moveTo>
                <a:lnTo>
                  <a:pt x="3190484" y="0"/>
                </a:lnTo>
                <a:cubicBezTo>
                  <a:pt x="3294497" y="0"/>
                  <a:pt x="3373064" y="18573"/>
                  <a:pt x="3426186" y="55721"/>
                </a:cubicBezTo>
                <a:cubicBezTo>
                  <a:pt x="3479306" y="92868"/>
                  <a:pt x="3505867" y="142275"/>
                  <a:pt x="3505867" y="203939"/>
                </a:cubicBezTo>
                <a:cubicBezTo>
                  <a:pt x="3505867" y="240344"/>
                  <a:pt x="3496765" y="273034"/>
                  <a:pt x="3478563" y="302009"/>
                </a:cubicBezTo>
                <a:cubicBezTo>
                  <a:pt x="3460361" y="330984"/>
                  <a:pt x="3433429" y="354387"/>
                  <a:pt x="3397767" y="372218"/>
                </a:cubicBezTo>
                <a:cubicBezTo>
                  <a:pt x="3443830" y="389306"/>
                  <a:pt x="3479492" y="414194"/>
                  <a:pt x="3504752" y="446884"/>
                </a:cubicBezTo>
                <a:cubicBezTo>
                  <a:pt x="3530012" y="479574"/>
                  <a:pt x="3542643" y="518950"/>
                  <a:pt x="3542643" y="565013"/>
                </a:cubicBezTo>
                <a:cubicBezTo>
                  <a:pt x="3542643" y="633365"/>
                  <a:pt x="3514410" y="686300"/>
                  <a:pt x="3457946" y="723819"/>
                </a:cubicBezTo>
                <a:cubicBezTo>
                  <a:pt x="3401482" y="761338"/>
                  <a:pt x="3319758" y="780097"/>
                  <a:pt x="3212773" y="780097"/>
                </a:cubicBezTo>
                <a:lnTo>
                  <a:pt x="2773689" y="780097"/>
                </a:lnTo>
                <a:close/>
                <a:moveTo>
                  <a:pt x="1687840" y="0"/>
                </a:moveTo>
                <a:lnTo>
                  <a:pt x="2321948" y="0"/>
                </a:lnTo>
                <a:lnTo>
                  <a:pt x="2321948" y="198367"/>
                </a:lnTo>
                <a:lnTo>
                  <a:pt x="1946386" y="198367"/>
                </a:lnTo>
                <a:lnTo>
                  <a:pt x="1946386" y="289750"/>
                </a:lnTo>
                <a:lnTo>
                  <a:pt x="2276256" y="289750"/>
                </a:lnTo>
                <a:lnTo>
                  <a:pt x="2276256" y="479202"/>
                </a:lnTo>
                <a:lnTo>
                  <a:pt x="1946386" y="479202"/>
                </a:lnTo>
                <a:lnTo>
                  <a:pt x="1946386" y="581730"/>
                </a:lnTo>
                <a:lnTo>
                  <a:pt x="2336435" y="581730"/>
                </a:lnTo>
                <a:lnTo>
                  <a:pt x="2336435" y="780097"/>
                </a:lnTo>
                <a:lnTo>
                  <a:pt x="1687840" y="780097"/>
                </a:lnTo>
                <a:close/>
                <a:moveTo>
                  <a:pt x="792490" y="0"/>
                </a:moveTo>
                <a:lnTo>
                  <a:pt x="1055494" y="0"/>
                </a:lnTo>
                <a:lnTo>
                  <a:pt x="1055494" y="276377"/>
                </a:lnTo>
                <a:lnTo>
                  <a:pt x="1298439" y="276377"/>
                </a:lnTo>
                <a:lnTo>
                  <a:pt x="1298439" y="0"/>
                </a:lnTo>
                <a:lnTo>
                  <a:pt x="1561443" y="0"/>
                </a:lnTo>
                <a:lnTo>
                  <a:pt x="1561443" y="780097"/>
                </a:lnTo>
                <a:lnTo>
                  <a:pt x="1298439" y="780097"/>
                </a:lnTo>
                <a:lnTo>
                  <a:pt x="1298439" y="492576"/>
                </a:lnTo>
                <a:lnTo>
                  <a:pt x="1055494" y="492576"/>
                </a:lnTo>
                <a:lnTo>
                  <a:pt x="1055494" y="780097"/>
                </a:lnTo>
                <a:lnTo>
                  <a:pt x="792490" y="780097"/>
                </a:lnTo>
                <a:close/>
                <a:moveTo>
                  <a:pt x="0" y="0"/>
                </a:moveTo>
                <a:lnTo>
                  <a:pt x="719919" y="0"/>
                </a:lnTo>
                <a:lnTo>
                  <a:pt x="719919" y="203939"/>
                </a:lnTo>
                <a:lnTo>
                  <a:pt x="491461" y="203939"/>
                </a:lnTo>
                <a:lnTo>
                  <a:pt x="491461" y="780097"/>
                </a:lnTo>
                <a:lnTo>
                  <a:pt x="228457" y="780097"/>
                </a:lnTo>
                <a:lnTo>
                  <a:pt x="228457" y="203939"/>
                </a:lnTo>
                <a:lnTo>
                  <a:pt x="0" y="203939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5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CB8A838-8474-4258-BDA9-321177FC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5083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2758231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028823" y="2426287"/>
            <a:ext cx="2196553" cy="38475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344640" y="2426287"/>
            <a:ext cx="2196553" cy="38475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658870" y="2426287"/>
            <a:ext cx="2196553" cy="38475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976272" y="2426287"/>
            <a:ext cx="2196553" cy="38475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2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2179155"/>
            <a:ext cx="10153650" cy="1249845"/>
          </a:xfrm>
        </p:spPr>
        <p:txBody>
          <a:bodyPr/>
          <a:lstStyle>
            <a:lvl1pPr>
              <a:defRPr sz="8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147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07DB787-0FBB-4D41-B22E-F21A64B22B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00981" y="2353689"/>
            <a:ext cx="7390038" cy="1617419"/>
          </a:xfrm>
          <a:custGeom>
            <a:avLst/>
            <a:gdLst/>
            <a:ahLst/>
            <a:cxnLst/>
            <a:rect l="l" t="t" r="r" b="b"/>
            <a:pathLst>
              <a:path w="5434278" h="1189372">
                <a:moveTo>
                  <a:pt x="4403533" y="605551"/>
                </a:moveTo>
                <a:cubicBezTo>
                  <a:pt x="4356213" y="645861"/>
                  <a:pt x="4305388" y="703697"/>
                  <a:pt x="4268583" y="770296"/>
                </a:cubicBezTo>
                <a:cubicBezTo>
                  <a:pt x="4194973" y="903493"/>
                  <a:pt x="4168685" y="1064732"/>
                  <a:pt x="4214252" y="1103290"/>
                </a:cubicBezTo>
                <a:cubicBezTo>
                  <a:pt x="4263325" y="1143599"/>
                  <a:pt x="4370234" y="1082258"/>
                  <a:pt x="4456111" y="921019"/>
                </a:cubicBezTo>
                <a:cubicBezTo>
                  <a:pt x="4482400" y="871946"/>
                  <a:pt x="4503431" y="822874"/>
                  <a:pt x="4517452" y="780811"/>
                </a:cubicBezTo>
                <a:cubicBezTo>
                  <a:pt x="4505184" y="775553"/>
                  <a:pt x="4494669" y="768543"/>
                  <a:pt x="4484153" y="759780"/>
                </a:cubicBezTo>
                <a:cubicBezTo>
                  <a:pt x="4447348" y="731738"/>
                  <a:pt x="4405286" y="670397"/>
                  <a:pt x="4403533" y="605551"/>
                </a:cubicBezTo>
                <a:close/>
                <a:moveTo>
                  <a:pt x="4517452" y="566337"/>
                </a:moveTo>
                <a:cubicBezTo>
                  <a:pt x="4506499" y="568308"/>
                  <a:pt x="4495545" y="583644"/>
                  <a:pt x="4491163" y="609056"/>
                </a:cubicBezTo>
                <a:cubicBezTo>
                  <a:pt x="4482400" y="656377"/>
                  <a:pt x="4501679" y="707202"/>
                  <a:pt x="4529720" y="733491"/>
                </a:cubicBezTo>
                <a:cubicBezTo>
                  <a:pt x="4543741" y="679160"/>
                  <a:pt x="4548999" y="635345"/>
                  <a:pt x="4543741" y="603799"/>
                </a:cubicBezTo>
                <a:cubicBezTo>
                  <a:pt x="4539359" y="575757"/>
                  <a:pt x="4528406" y="564365"/>
                  <a:pt x="4517452" y="566337"/>
                </a:cubicBezTo>
                <a:close/>
                <a:moveTo>
                  <a:pt x="1628558" y="552973"/>
                </a:moveTo>
                <a:cubicBezTo>
                  <a:pt x="1572475" y="547715"/>
                  <a:pt x="1444535" y="661634"/>
                  <a:pt x="1348142" y="817616"/>
                </a:cubicBezTo>
                <a:cubicBezTo>
                  <a:pt x="1255254" y="968340"/>
                  <a:pt x="1232470" y="1122568"/>
                  <a:pt x="1300822" y="1124321"/>
                </a:cubicBezTo>
                <a:cubicBezTo>
                  <a:pt x="1372678" y="1126073"/>
                  <a:pt x="1463813" y="1013907"/>
                  <a:pt x="1553196" y="859678"/>
                </a:cubicBezTo>
                <a:cubicBezTo>
                  <a:pt x="1663610" y="666892"/>
                  <a:pt x="1679383" y="558231"/>
                  <a:pt x="1628558" y="552973"/>
                </a:cubicBezTo>
                <a:close/>
                <a:moveTo>
                  <a:pt x="4461372" y="473719"/>
                </a:moveTo>
                <a:cubicBezTo>
                  <a:pt x="4503952" y="475037"/>
                  <a:pt x="4530597" y="492289"/>
                  <a:pt x="4561267" y="533695"/>
                </a:cubicBezTo>
                <a:cubicBezTo>
                  <a:pt x="4601577" y="588025"/>
                  <a:pt x="4654155" y="600293"/>
                  <a:pt x="4643639" y="726481"/>
                </a:cubicBezTo>
                <a:cubicBezTo>
                  <a:pt x="4641887" y="740501"/>
                  <a:pt x="4641887" y="752770"/>
                  <a:pt x="4640134" y="766790"/>
                </a:cubicBezTo>
                <a:cubicBezTo>
                  <a:pt x="4650650" y="766790"/>
                  <a:pt x="4661165" y="763285"/>
                  <a:pt x="4675186" y="763285"/>
                </a:cubicBezTo>
                <a:cubicBezTo>
                  <a:pt x="4687454" y="763285"/>
                  <a:pt x="4687454" y="772048"/>
                  <a:pt x="4680444" y="780811"/>
                </a:cubicBezTo>
                <a:cubicBezTo>
                  <a:pt x="4668176" y="794832"/>
                  <a:pt x="4650650" y="801842"/>
                  <a:pt x="4633123" y="803595"/>
                </a:cubicBezTo>
                <a:cubicBezTo>
                  <a:pt x="4596319" y="952566"/>
                  <a:pt x="4485905" y="1129579"/>
                  <a:pt x="4356213" y="1173394"/>
                </a:cubicBezTo>
                <a:cubicBezTo>
                  <a:pt x="4293119" y="1194425"/>
                  <a:pt x="4205489" y="1187414"/>
                  <a:pt x="4135385" y="1096279"/>
                </a:cubicBezTo>
                <a:cubicBezTo>
                  <a:pt x="4058271" y="994628"/>
                  <a:pt x="4084560" y="842152"/>
                  <a:pt x="4163427" y="701944"/>
                </a:cubicBezTo>
                <a:cubicBezTo>
                  <a:pt x="4230026" y="582767"/>
                  <a:pt x="4336935" y="481117"/>
                  <a:pt x="4442090" y="474106"/>
                </a:cubicBezTo>
                <a:cubicBezTo>
                  <a:pt x="4448882" y="473668"/>
                  <a:pt x="4455290" y="473531"/>
                  <a:pt x="4461372" y="473719"/>
                </a:cubicBezTo>
                <a:close/>
                <a:moveTo>
                  <a:pt x="5295138" y="458004"/>
                </a:moveTo>
                <a:cubicBezTo>
                  <a:pt x="5300273" y="458661"/>
                  <a:pt x="5305284" y="462276"/>
                  <a:pt x="5310542" y="468848"/>
                </a:cubicBezTo>
                <a:cubicBezTo>
                  <a:pt x="5336830" y="500395"/>
                  <a:pt x="5350851" y="577510"/>
                  <a:pt x="5308789" y="665140"/>
                </a:cubicBezTo>
                <a:cubicBezTo>
                  <a:pt x="5270232" y="744007"/>
                  <a:pt x="5182602" y="875452"/>
                  <a:pt x="5142292" y="964834"/>
                </a:cubicBezTo>
                <a:cubicBezTo>
                  <a:pt x="5096725" y="1064732"/>
                  <a:pt x="5103735" y="1138342"/>
                  <a:pt x="5166828" y="1134837"/>
                </a:cubicBezTo>
                <a:cubicBezTo>
                  <a:pt x="5240437" y="1131331"/>
                  <a:pt x="5329820" y="1015660"/>
                  <a:pt x="5398172" y="892978"/>
                </a:cubicBezTo>
                <a:cubicBezTo>
                  <a:pt x="5406935" y="877204"/>
                  <a:pt x="5422708" y="875452"/>
                  <a:pt x="5429718" y="891225"/>
                </a:cubicBezTo>
                <a:cubicBezTo>
                  <a:pt x="5436729" y="905246"/>
                  <a:pt x="5438482" y="952566"/>
                  <a:pt x="5413945" y="1001639"/>
                </a:cubicBezTo>
                <a:cubicBezTo>
                  <a:pt x="5363119" y="1099784"/>
                  <a:pt x="5254459" y="1189167"/>
                  <a:pt x="5151055" y="1189167"/>
                </a:cubicBezTo>
                <a:cubicBezTo>
                  <a:pt x="5037136" y="1189167"/>
                  <a:pt x="4991568" y="1117310"/>
                  <a:pt x="5005590" y="1015660"/>
                </a:cubicBezTo>
                <a:cubicBezTo>
                  <a:pt x="4944249" y="1098032"/>
                  <a:pt x="4851361" y="1187414"/>
                  <a:pt x="4753215" y="1180404"/>
                </a:cubicBezTo>
                <a:cubicBezTo>
                  <a:pt x="4628780" y="1171641"/>
                  <a:pt x="4625275" y="1041949"/>
                  <a:pt x="4663832" y="926277"/>
                </a:cubicBezTo>
                <a:cubicBezTo>
                  <a:pt x="4702390" y="810605"/>
                  <a:pt x="4791772" y="638851"/>
                  <a:pt x="4905691" y="479364"/>
                </a:cubicBezTo>
                <a:cubicBezTo>
                  <a:pt x="4919712" y="460085"/>
                  <a:pt x="4937238" y="461838"/>
                  <a:pt x="4951259" y="477611"/>
                </a:cubicBezTo>
                <a:cubicBezTo>
                  <a:pt x="4989816" y="535447"/>
                  <a:pt x="4981053" y="614314"/>
                  <a:pt x="4917960" y="714212"/>
                </a:cubicBezTo>
                <a:cubicBezTo>
                  <a:pt x="4853114" y="817616"/>
                  <a:pt x="4818061" y="887720"/>
                  <a:pt x="4781256" y="971845"/>
                </a:cubicBezTo>
                <a:cubicBezTo>
                  <a:pt x="4744452" y="1057722"/>
                  <a:pt x="4749710" y="1120816"/>
                  <a:pt x="4790020" y="1124321"/>
                </a:cubicBezTo>
                <a:cubicBezTo>
                  <a:pt x="4858371" y="1129579"/>
                  <a:pt x="4954764" y="1006897"/>
                  <a:pt x="5049404" y="854421"/>
                </a:cubicBezTo>
                <a:cubicBezTo>
                  <a:pt x="5159818" y="675655"/>
                  <a:pt x="5210643" y="554726"/>
                  <a:pt x="5266726" y="479364"/>
                </a:cubicBezTo>
                <a:cubicBezTo>
                  <a:pt x="5277680" y="464029"/>
                  <a:pt x="5286580" y="456909"/>
                  <a:pt x="5295138" y="458004"/>
                </a:cubicBezTo>
                <a:close/>
                <a:moveTo>
                  <a:pt x="661733" y="78019"/>
                </a:moveTo>
                <a:cubicBezTo>
                  <a:pt x="735342" y="79771"/>
                  <a:pt x="801940" y="99050"/>
                  <a:pt x="828229" y="167401"/>
                </a:cubicBezTo>
                <a:cubicBezTo>
                  <a:pt x="833487" y="181422"/>
                  <a:pt x="829982" y="195443"/>
                  <a:pt x="807198" y="193690"/>
                </a:cubicBezTo>
                <a:cubicBezTo>
                  <a:pt x="721321" y="184927"/>
                  <a:pt x="610907" y="202453"/>
                  <a:pt x="509256" y="219979"/>
                </a:cubicBezTo>
                <a:cubicBezTo>
                  <a:pt x="511009" y="262041"/>
                  <a:pt x="498740" y="319877"/>
                  <a:pt x="451420" y="405755"/>
                </a:cubicBezTo>
                <a:cubicBezTo>
                  <a:pt x="346264" y="596788"/>
                  <a:pt x="197293" y="842152"/>
                  <a:pt x="60590" y="1162878"/>
                </a:cubicBezTo>
                <a:cubicBezTo>
                  <a:pt x="53580" y="1180404"/>
                  <a:pt x="44817" y="1180404"/>
                  <a:pt x="32549" y="1168136"/>
                </a:cubicBezTo>
                <a:cubicBezTo>
                  <a:pt x="8012" y="1145352"/>
                  <a:pt x="-13019" y="1092774"/>
                  <a:pt x="9765" y="1008649"/>
                </a:cubicBezTo>
                <a:cubicBezTo>
                  <a:pt x="50075" y="864936"/>
                  <a:pt x="239356" y="484622"/>
                  <a:pt x="402348" y="237505"/>
                </a:cubicBezTo>
                <a:cubicBezTo>
                  <a:pt x="362038" y="244516"/>
                  <a:pt x="326986" y="248021"/>
                  <a:pt x="295439" y="249773"/>
                </a:cubicBezTo>
                <a:cubicBezTo>
                  <a:pt x="190283" y="253279"/>
                  <a:pt x="114921" y="214721"/>
                  <a:pt x="95643" y="149875"/>
                </a:cubicBezTo>
                <a:cubicBezTo>
                  <a:pt x="90385" y="134102"/>
                  <a:pt x="97395" y="125339"/>
                  <a:pt x="114921" y="127091"/>
                </a:cubicBezTo>
                <a:cubicBezTo>
                  <a:pt x="270903" y="139359"/>
                  <a:pt x="561834" y="74513"/>
                  <a:pt x="661733" y="78019"/>
                </a:cubicBezTo>
                <a:close/>
                <a:moveTo>
                  <a:pt x="4443448" y="75787"/>
                </a:moveTo>
                <a:cubicBezTo>
                  <a:pt x="4452211" y="75171"/>
                  <a:pt x="4458235" y="81743"/>
                  <a:pt x="4461521" y="93792"/>
                </a:cubicBezTo>
                <a:cubicBezTo>
                  <a:pt x="4475542" y="144617"/>
                  <a:pt x="4458016" y="221732"/>
                  <a:pt x="4354613" y="323383"/>
                </a:cubicBezTo>
                <a:cubicBezTo>
                  <a:pt x="4228425" y="446065"/>
                  <a:pt x="4077702" y="579262"/>
                  <a:pt x="3862132" y="812358"/>
                </a:cubicBezTo>
                <a:cubicBezTo>
                  <a:pt x="3788523" y="943803"/>
                  <a:pt x="3732439" y="1069990"/>
                  <a:pt x="3695635" y="1175146"/>
                </a:cubicBezTo>
                <a:cubicBezTo>
                  <a:pt x="3688625" y="1192672"/>
                  <a:pt x="3676356" y="1192672"/>
                  <a:pt x="3662336" y="1180404"/>
                </a:cubicBezTo>
                <a:cubicBezTo>
                  <a:pt x="3636047" y="1157620"/>
                  <a:pt x="3618521" y="1096279"/>
                  <a:pt x="3644810" y="1005144"/>
                </a:cubicBezTo>
                <a:cubicBezTo>
                  <a:pt x="3664088" y="942050"/>
                  <a:pt x="3704398" y="849163"/>
                  <a:pt x="3753471" y="751017"/>
                </a:cubicBezTo>
                <a:cubicBezTo>
                  <a:pt x="3756976" y="537200"/>
                  <a:pt x="3770997" y="269052"/>
                  <a:pt x="3804296" y="102555"/>
                </a:cubicBezTo>
                <a:cubicBezTo>
                  <a:pt x="3809554" y="74513"/>
                  <a:pt x="3825327" y="72761"/>
                  <a:pt x="3841101" y="83276"/>
                </a:cubicBezTo>
                <a:cubicBezTo>
                  <a:pt x="3883163" y="109565"/>
                  <a:pt x="3909452" y="160391"/>
                  <a:pt x="3902442" y="286578"/>
                </a:cubicBezTo>
                <a:cubicBezTo>
                  <a:pt x="3897184" y="384724"/>
                  <a:pt x="3883163" y="498643"/>
                  <a:pt x="3876153" y="630087"/>
                </a:cubicBezTo>
                <a:cubicBezTo>
                  <a:pt x="4039145" y="449570"/>
                  <a:pt x="4286261" y="207711"/>
                  <a:pt x="4424717" y="85029"/>
                </a:cubicBezTo>
                <a:cubicBezTo>
                  <a:pt x="4431946" y="79114"/>
                  <a:pt x="4438190" y="76156"/>
                  <a:pt x="4443448" y="75787"/>
                </a:cubicBezTo>
                <a:close/>
                <a:moveTo>
                  <a:pt x="1038808" y="28"/>
                </a:moveTo>
                <a:cubicBezTo>
                  <a:pt x="1046257" y="466"/>
                  <a:pt x="1052829" y="6162"/>
                  <a:pt x="1057210" y="16677"/>
                </a:cubicBezTo>
                <a:cubicBezTo>
                  <a:pt x="1079994" y="67503"/>
                  <a:pt x="1074736" y="155133"/>
                  <a:pt x="1008137" y="265547"/>
                </a:cubicBezTo>
                <a:cubicBezTo>
                  <a:pt x="966076" y="335651"/>
                  <a:pt x="873187" y="477611"/>
                  <a:pt x="797825" y="595036"/>
                </a:cubicBezTo>
                <a:cubicBezTo>
                  <a:pt x="869682" y="524932"/>
                  <a:pt x="960817" y="467096"/>
                  <a:pt x="1008137" y="472354"/>
                </a:cubicBezTo>
                <a:cubicBezTo>
                  <a:pt x="1067726" y="479364"/>
                  <a:pt x="1122056" y="566994"/>
                  <a:pt x="1076489" y="656377"/>
                </a:cubicBezTo>
                <a:cubicBezTo>
                  <a:pt x="1037932" y="733491"/>
                  <a:pt x="953807" y="861431"/>
                  <a:pt x="913497" y="952566"/>
                </a:cubicBezTo>
                <a:cubicBezTo>
                  <a:pt x="869682" y="1054217"/>
                  <a:pt x="878445" y="1136589"/>
                  <a:pt x="943291" y="1133084"/>
                </a:cubicBezTo>
                <a:cubicBezTo>
                  <a:pt x="1006166" y="1130017"/>
                  <a:pt x="1087826" y="1033021"/>
                  <a:pt x="1143656" y="933678"/>
                </a:cubicBezTo>
                <a:lnTo>
                  <a:pt x="1150549" y="920505"/>
                </a:lnTo>
                <a:lnTo>
                  <a:pt x="1154371" y="904890"/>
                </a:lnTo>
                <a:cubicBezTo>
                  <a:pt x="1169158" y="854201"/>
                  <a:pt x="1194351" y="800528"/>
                  <a:pt x="1230717" y="747512"/>
                </a:cubicBezTo>
                <a:cubicBezTo>
                  <a:pt x="1372678" y="540705"/>
                  <a:pt x="1511134" y="461838"/>
                  <a:pt x="1598764" y="461838"/>
                </a:cubicBezTo>
                <a:cubicBezTo>
                  <a:pt x="1674126" y="461838"/>
                  <a:pt x="1709177" y="519674"/>
                  <a:pt x="1705672" y="588025"/>
                </a:cubicBezTo>
                <a:cubicBezTo>
                  <a:pt x="1728456" y="545963"/>
                  <a:pt x="1749487" y="509158"/>
                  <a:pt x="1768766" y="481117"/>
                </a:cubicBezTo>
                <a:cubicBezTo>
                  <a:pt x="1784539" y="458333"/>
                  <a:pt x="1798560" y="454828"/>
                  <a:pt x="1810828" y="470601"/>
                </a:cubicBezTo>
                <a:cubicBezTo>
                  <a:pt x="1837117" y="502148"/>
                  <a:pt x="1851138" y="577510"/>
                  <a:pt x="1809075" y="665140"/>
                </a:cubicBezTo>
                <a:cubicBezTo>
                  <a:pt x="1770519" y="744007"/>
                  <a:pt x="1682888" y="875452"/>
                  <a:pt x="1640826" y="968340"/>
                </a:cubicBezTo>
                <a:cubicBezTo>
                  <a:pt x="1597011" y="1066485"/>
                  <a:pt x="1595258" y="1141847"/>
                  <a:pt x="1654847" y="1138342"/>
                </a:cubicBezTo>
                <a:cubicBezTo>
                  <a:pt x="1690775" y="1136589"/>
                  <a:pt x="1732838" y="1105918"/>
                  <a:pt x="1773586" y="1060570"/>
                </a:cubicBezTo>
                <a:lnTo>
                  <a:pt x="1800804" y="1027634"/>
                </a:lnTo>
                <a:lnTo>
                  <a:pt x="1801407" y="1024354"/>
                </a:lnTo>
                <a:cubicBezTo>
                  <a:pt x="1803735" y="1014318"/>
                  <a:pt x="1806637" y="1003830"/>
                  <a:pt x="1810142" y="992876"/>
                </a:cubicBezTo>
                <a:cubicBezTo>
                  <a:pt x="1845195" y="882462"/>
                  <a:pt x="1980145" y="638851"/>
                  <a:pt x="2090558" y="475859"/>
                </a:cubicBezTo>
                <a:cubicBezTo>
                  <a:pt x="2102827" y="456580"/>
                  <a:pt x="2116847" y="458333"/>
                  <a:pt x="2127363" y="475859"/>
                </a:cubicBezTo>
                <a:cubicBezTo>
                  <a:pt x="2153652" y="519674"/>
                  <a:pt x="2151899" y="579262"/>
                  <a:pt x="2132621" y="642356"/>
                </a:cubicBezTo>
                <a:cubicBezTo>
                  <a:pt x="2211488" y="558231"/>
                  <a:pt x="2330665" y="461838"/>
                  <a:pt x="2388501" y="470601"/>
                </a:cubicBezTo>
                <a:cubicBezTo>
                  <a:pt x="2446336" y="479364"/>
                  <a:pt x="2500667" y="565241"/>
                  <a:pt x="2456852" y="656377"/>
                </a:cubicBezTo>
                <a:cubicBezTo>
                  <a:pt x="2420047" y="733491"/>
                  <a:pt x="2334170" y="863183"/>
                  <a:pt x="2293860" y="954319"/>
                </a:cubicBezTo>
                <a:cubicBezTo>
                  <a:pt x="2248292" y="1055969"/>
                  <a:pt x="2258808" y="1138342"/>
                  <a:pt x="2321902" y="1134837"/>
                </a:cubicBezTo>
                <a:cubicBezTo>
                  <a:pt x="2384776" y="1131769"/>
                  <a:pt x="2458385" y="1042825"/>
                  <a:pt x="2520421" y="938449"/>
                </a:cubicBezTo>
                <a:lnTo>
                  <a:pt x="2539247" y="905287"/>
                </a:lnTo>
                <a:lnTo>
                  <a:pt x="2545215" y="890506"/>
                </a:lnTo>
                <a:cubicBezTo>
                  <a:pt x="2635909" y="670397"/>
                  <a:pt x="2875713" y="205739"/>
                  <a:pt x="3012197" y="20183"/>
                </a:cubicBezTo>
                <a:cubicBezTo>
                  <a:pt x="3027971" y="-848"/>
                  <a:pt x="3045497" y="-2601"/>
                  <a:pt x="3056012" y="18430"/>
                </a:cubicBezTo>
                <a:cubicBezTo>
                  <a:pt x="3082301" y="71008"/>
                  <a:pt x="3078796" y="141112"/>
                  <a:pt x="3005187" y="269052"/>
                </a:cubicBezTo>
                <a:cubicBezTo>
                  <a:pt x="2963124" y="340908"/>
                  <a:pt x="2894773" y="463591"/>
                  <a:pt x="2847453" y="549468"/>
                </a:cubicBezTo>
                <a:cubicBezTo>
                  <a:pt x="2903536" y="495137"/>
                  <a:pt x="2957867" y="465343"/>
                  <a:pt x="3003435" y="449570"/>
                </a:cubicBezTo>
                <a:cubicBezTo>
                  <a:pt x="3070033" y="426786"/>
                  <a:pt x="3112095" y="453075"/>
                  <a:pt x="3147147" y="526684"/>
                </a:cubicBezTo>
                <a:cubicBezTo>
                  <a:pt x="3180447" y="595036"/>
                  <a:pt x="3175189" y="668645"/>
                  <a:pt x="3110343" y="731738"/>
                </a:cubicBezTo>
                <a:cubicBezTo>
                  <a:pt x="3050754" y="789574"/>
                  <a:pt x="2977145" y="840400"/>
                  <a:pt x="2866731" y="873699"/>
                </a:cubicBezTo>
                <a:cubicBezTo>
                  <a:pt x="2873742" y="1017412"/>
                  <a:pt x="2922814" y="1117310"/>
                  <a:pt x="2989413" y="1124321"/>
                </a:cubicBezTo>
                <a:cubicBezTo>
                  <a:pt x="3061270" y="1131331"/>
                  <a:pt x="3157663" y="996381"/>
                  <a:pt x="3210241" y="887720"/>
                </a:cubicBezTo>
                <a:cubicBezTo>
                  <a:pt x="3220757" y="866689"/>
                  <a:pt x="3236530" y="864936"/>
                  <a:pt x="3245293" y="885967"/>
                </a:cubicBezTo>
                <a:cubicBezTo>
                  <a:pt x="3254056" y="906998"/>
                  <a:pt x="3250551" y="949061"/>
                  <a:pt x="3224262" y="992876"/>
                </a:cubicBezTo>
                <a:cubicBezTo>
                  <a:pt x="3182200" y="1066485"/>
                  <a:pt x="3101580" y="1178651"/>
                  <a:pt x="2963124" y="1176899"/>
                </a:cubicBezTo>
                <a:cubicBezTo>
                  <a:pt x="2840443" y="1175146"/>
                  <a:pt x="2737039" y="1075248"/>
                  <a:pt x="2740544" y="838647"/>
                </a:cubicBezTo>
                <a:cubicBezTo>
                  <a:pt x="2740544" y="807100"/>
                  <a:pt x="2744049" y="801842"/>
                  <a:pt x="2777349" y="791327"/>
                </a:cubicBezTo>
                <a:cubicBezTo>
                  <a:pt x="2994671" y="719470"/>
                  <a:pt x="3110343" y="566994"/>
                  <a:pt x="3084054" y="521426"/>
                </a:cubicBezTo>
                <a:cubicBezTo>
                  <a:pt x="3064776" y="489880"/>
                  <a:pt x="2987661" y="509158"/>
                  <a:pt x="2894773" y="581015"/>
                </a:cubicBezTo>
                <a:cubicBezTo>
                  <a:pt x="2763328" y="680913"/>
                  <a:pt x="2684461" y="835142"/>
                  <a:pt x="2549511" y="1157620"/>
                </a:cubicBezTo>
                <a:cubicBezTo>
                  <a:pt x="2544254" y="1171641"/>
                  <a:pt x="2530232" y="1175146"/>
                  <a:pt x="2517964" y="1161125"/>
                </a:cubicBezTo>
                <a:cubicBezTo>
                  <a:pt x="2504820" y="1146228"/>
                  <a:pt x="2496057" y="1124759"/>
                  <a:pt x="2494742" y="1093650"/>
                </a:cubicBezTo>
                <a:lnTo>
                  <a:pt x="2494756" y="1092870"/>
                </a:lnTo>
                <a:lnTo>
                  <a:pt x="2484192" y="1104104"/>
                </a:lnTo>
                <a:cubicBezTo>
                  <a:pt x="2431357" y="1154252"/>
                  <a:pt x="2364402" y="1189167"/>
                  <a:pt x="2300870" y="1189167"/>
                </a:cubicBezTo>
                <a:cubicBezTo>
                  <a:pt x="2151899" y="1189167"/>
                  <a:pt x="2116847" y="1080506"/>
                  <a:pt x="2167673" y="928030"/>
                </a:cubicBezTo>
                <a:cubicBezTo>
                  <a:pt x="2225509" y="756275"/>
                  <a:pt x="2379737" y="570499"/>
                  <a:pt x="2348190" y="556478"/>
                </a:cubicBezTo>
                <a:cubicBezTo>
                  <a:pt x="2330665" y="549468"/>
                  <a:pt x="2229014" y="598541"/>
                  <a:pt x="2116847" y="721223"/>
                </a:cubicBezTo>
                <a:cubicBezTo>
                  <a:pt x="2013444" y="833389"/>
                  <a:pt x="1936330" y="1001639"/>
                  <a:pt x="1860968" y="1166383"/>
                </a:cubicBezTo>
                <a:cubicBezTo>
                  <a:pt x="1853958" y="1182157"/>
                  <a:pt x="1843442" y="1189167"/>
                  <a:pt x="1827669" y="1173394"/>
                </a:cubicBezTo>
                <a:cubicBezTo>
                  <a:pt x="1818906" y="1164631"/>
                  <a:pt x="1811676" y="1154444"/>
                  <a:pt x="1806199" y="1142723"/>
                </a:cubicBezTo>
                <a:lnTo>
                  <a:pt x="1799589" y="1124696"/>
                </a:lnTo>
                <a:lnTo>
                  <a:pt x="1789578" y="1133522"/>
                </a:lnTo>
                <a:cubicBezTo>
                  <a:pt x="1744229" y="1169012"/>
                  <a:pt x="1692528" y="1191796"/>
                  <a:pt x="1644331" y="1189167"/>
                </a:cubicBezTo>
                <a:cubicBezTo>
                  <a:pt x="1549691" y="1183909"/>
                  <a:pt x="1500618" y="1127826"/>
                  <a:pt x="1500618" y="1045454"/>
                </a:cubicBezTo>
                <a:cubicBezTo>
                  <a:pt x="1444535" y="1117310"/>
                  <a:pt x="1365668" y="1182157"/>
                  <a:pt x="1281543" y="1182157"/>
                </a:cubicBezTo>
                <a:cubicBezTo>
                  <a:pt x="1210234" y="1182157"/>
                  <a:pt x="1163749" y="1139553"/>
                  <a:pt x="1146198" y="1073866"/>
                </a:cubicBezTo>
                <a:lnTo>
                  <a:pt x="1142834" y="1056571"/>
                </a:lnTo>
                <a:lnTo>
                  <a:pt x="1133202" y="1069579"/>
                </a:lnTo>
                <a:cubicBezTo>
                  <a:pt x="1077585" y="1136370"/>
                  <a:pt x="998060" y="1185662"/>
                  <a:pt x="920507" y="1185662"/>
                </a:cubicBezTo>
                <a:cubicBezTo>
                  <a:pt x="773289" y="1185662"/>
                  <a:pt x="736485" y="1078753"/>
                  <a:pt x="789063" y="926277"/>
                </a:cubicBezTo>
                <a:cubicBezTo>
                  <a:pt x="846898" y="756275"/>
                  <a:pt x="999375" y="574004"/>
                  <a:pt x="971333" y="558231"/>
                </a:cubicBezTo>
                <a:cubicBezTo>
                  <a:pt x="946796" y="544210"/>
                  <a:pt x="755763" y="663387"/>
                  <a:pt x="654112" y="829884"/>
                </a:cubicBezTo>
                <a:cubicBezTo>
                  <a:pt x="591019" y="933288"/>
                  <a:pt x="526173" y="1055969"/>
                  <a:pt x="484110" y="1162878"/>
                </a:cubicBezTo>
                <a:cubicBezTo>
                  <a:pt x="477100" y="1178651"/>
                  <a:pt x="464831" y="1182157"/>
                  <a:pt x="454316" y="1169888"/>
                </a:cubicBezTo>
                <a:cubicBezTo>
                  <a:pt x="426274" y="1138342"/>
                  <a:pt x="410501" y="1089269"/>
                  <a:pt x="447306" y="984113"/>
                </a:cubicBezTo>
                <a:cubicBezTo>
                  <a:pt x="508647" y="808853"/>
                  <a:pt x="873187" y="191938"/>
                  <a:pt x="1015148" y="14925"/>
                </a:cubicBezTo>
                <a:cubicBezTo>
                  <a:pt x="1023034" y="4409"/>
                  <a:pt x="1031359" y="-410"/>
                  <a:pt x="1038808" y="28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381000" dist="2540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7015283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8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E0224B-A5E1-4B08-BD5F-3521FF7B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21200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7C9152-07F3-474A-8266-E552A716B6AE}"/>
              </a:ext>
            </a:extLst>
          </p:cNvPr>
          <p:cNvGrpSpPr/>
          <p:nvPr userDrawn="1"/>
        </p:nvGrpSpPr>
        <p:grpSpPr>
          <a:xfrm>
            <a:off x="5550444" y="1841480"/>
            <a:ext cx="6641556" cy="3899528"/>
            <a:chOff x="5550444" y="1841480"/>
            <a:chExt cx="6641556" cy="38995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06993E-AE8E-4349-A470-0020BD13FF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0444" y="1841480"/>
              <a:ext cx="6641556" cy="3899528"/>
            </a:xfrm>
            <a:prstGeom prst="rect">
              <a:avLst/>
            </a:prstGeom>
            <a:effectLst/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635B59-75FD-4B1B-924C-7F5A0A647BD4}"/>
                </a:ext>
              </a:extLst>
            </p:cNvPr>
            <p:cNvSpPr/>
            <p:nvPr userDrawn="1"/>
          </p:nvSpPr>
          <p:spPr>
            <a:xfrm>
              <a:off x="8511993" y="5381156"/>
              <a:ext cx="660400" cy="138910"/>
            </a:xfrm>
            <a:prstGeom prst="rect">
              <a:avLst/>
            </a:prstGeom>
            <a:solidFill>
              <a:srgbClr val="1F1C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C99B3E5-29F6-4045-95C7-E01008D073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9415" y="2123074"/>
            <a:ext cx="4996292" cy="31204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5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7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6700" y="0"/>
            <a:ext cx="30353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31A947-6141-40E5-B637-C8CC8B346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946702"/>
            <a:ext cx="5083176" cy="12498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9353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C14B45-0E79-4B57-A532-BA726691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2436744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5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AD738A8-4F51-4924-820C-CCB843088C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5999" y="0"/>
            <a:ext cx="5076825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9D9A140C-EC8B-400B-A57E-FCD0F195C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3"/>
            <a:ext cx="4067176" cy="12739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176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AD738A8-4F51-4924-820C-CCB843088C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32352" y="2264709"/>
            <a:ext cx="2327297" cy="2328582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1922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480A67-6EED-4BD7-9870-57743263DF52}"/>
              </a:ext>
            </a:extLst>
          </p:cNvPr>
          <p:cNvGrpSpPr/>
          <p:nvPr userDrawn="1"/>
        </p:nvGrpSpPr>
        <p:grpSpPr>
          <a:xfrm>
            <a:off x="5169672" y="-1706863"/>
            <a:ext cx="6461254" cy="11044878"/>
            <a:chOff x="5169672" y="-1706863"/>
            <a:chExt cx="6461254" cy="11044878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69672" y="-1706863"/>
              <a:ext cx="6461254" cy="11044878"/>
            </a:xfrm>
            <a:prstGeom prst="rect">
              <a:avLst/>
            </a:prstGeom>
            <a:effectLst>
              <a:outerShdw blurRad="1092200" dist="342900" dir="5400000" algn="t" rotWithShape="0">
                <a:prstClr val="black">
                  <a:alpha val="28000"/>
                </a:prst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084896-5735-42E2-A319-399D2665E0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9476" y="1073311"/>
              <a:ext cx="2326888" cy="4743888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3FE0224B-A5E1-4B08-BD5F-3521FF7B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21200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A3927CF-06A4-4CC6-85B2-C4B813E454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91400" y="1685720"/>
            <a:ext cx="2005013" cy="355779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8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9027DF20-4DFA-4E15-91F6-04FCB69A6C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4217" y="2255699"/>
            <a:ext cx="3066041" cy="264967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30FDCA7-6510-4336-9BDF-E03E286F7D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74973" y="2255699"/>
            <a:ext cx="3066041" cy="264967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3DB2EF4-730B-4191-B843-F6DDAC7C82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55729" y="2255699"/>
            <a:ext cx="3066041" cy="264967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8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50DDA7-9D50-439F-93FE-9280533FF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87B88-F4B6-4FCB-81CE-DBE115FAA6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387" y="1125538"/>
            <a:ext cx="7313613" cy="5730341"/>
          </a:xfrm>
          <a:prstGeom prst="rect">
            <a:avLst/>
          </a:prstGeom>
        </p:spPr>
      </p:pic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341B52E-7002-48C3-A1D4-D6C97DA15F3E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996210" y="1202532"/>
            <a:ext cx="7131270" cy="4040981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0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1000" y="10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ACB56B-C805-4049-9D09-053CF30A27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727" y="2112437"/>
            <a:ext cx="1996674" cy="4186152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3D8EE8F-6BCD-4C50-BBBB-EB191443228F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3917242" y="2185041"/>
            <a:ext cx="1911992" cy="4040454"/>
          </a:xfrm>
          <a:custGeom>
            <a:avLst/>
            <a:gdLst>
              <a:gd name="connsiteX0" fmla="*/ 846133 w 1693862"/>
              <a:gd name="connsiteY0" fmla="*/ 28102 h 3579499"/>
              <a:gd name="connsiteX1" fmla="*/ 798508 w 1693862"/>
              <a:gd name="connsiteY1" fmla="*/ 75727 h 3579499"/>
              <a:gd name="connsiteX2" fmla="*/ 846133 w 1693862"/>
              <a:gd name="connsiteY2" fmla="*/ 123352 h 3579499"/>
              <a:gd name="connsiteX3" fmla="*/ 893758 w 1693862"/>
              <a:gd name="connsiteY3" fmla="*/ 75727 h 3579499"/>
              <a:gd name="connsiteX4" fmla="*/ 846133 w 1693862"/>
              <a:gd name="connsiteY4" fmla="*/ 28102 h 3579499"/>
              <a:gd name="connsiteX5" fmla="*/ 28423 w 1693862"/>
              <a:gd name="connsiteY5" fmla="*/ 0 h 3579499"/>
              <a:gd name="connsiteX6" fmla="*/ 1665439 w 1693862"/>
              <a:gd name="connsiteY6" fmla="*/ 0 h 3579499"/>
              <a:gd name="connsiteX7" fmla="*/ 1693862 w 1693862"/>
              <a:gd name="connsiteY7" fmla="*/ 28423 h 3579499"/>
              <a:gd name="connsiteX8" fmla="*/ 1693862 w 1693862"/>
              <a:gd name="connsiteY8" fmla="*/ 3551076 h 3579499"/>
              <a:gd name="connsiteX9" fmla="*/ 1665439 w 1693862"/>
              <a:gd name="connsiteY9" fmla="*/ 3579499 h 3579499"/>
              <a:gd name="connsiteX10" fmla="*/ 28423 w 1693862"/>
              <a:gd name="connsiteY10" fmla="*/ 3579499 h 3579499"/>
              <a:gd name="connsiteX11" fmla="*/ 0 w 1693862"/>
              <a:gd name="connsiteY11" fmla="*/ 3551076 h 3579499"/>
              <a:gd name="connsiteX12" fmla="*/ 0 w 1693862"/>
              <a:gd name="connsiteY12" fmla="*/ 28423 h 3579499"/>
              <a:gd name="connsiteX13" fmla="*/ 28423 w 1693862"/>
              <a:gd name="connsiteY13" fmla="*/ 0 h 357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93862" h="3579499">
                <a:moveTo>
                  <a:pt x="846133" y="28102"/>
                </a:moveTo>
                <a:cubicBezTo>
                  <a:pt x="819830" y="28102"/>
                  <a:pt x="798508" y="49424"/>
                  <a:pt x="798508" y="75727"/>
                </a:cubicBezTo>
                <a:cubicBezTo>
                  <a:pt x="798508" y="102030"/>
                  <a:pt x="819830" y="123352"/>
                  <a:pt x="846133" y="123352"/>
                </a:cubicBezTo>
                <a:cubicBezTo>
                  <a:pt x="872436" y="123352"/>
                  <a:pt x="893758" y="102030"/>
                  <a:pt x="893758" y="75727"/>
                </a:cubicBezTo>
                <a:cubicBezTo>
                  <a:pt x="893758" y="49424"/>
                  <a:pt x="872436" y="28102"/>
                  <a:pt x="846133" y="28102"/>
                </a:cubicBezTo>
                <a:close/>
                <a:moveTo>
                  <a:pt x="28423" y="0"/>
                </a:moveTo>
                <a:lnTo>
                  <a:pt x="1665439" y="0"/>
                </a:lnTo>
                <a:cubicBezTo>
                  <a:pt x="1681137" y="0"/>
                  <a:pt x="1693862" y="12725"/>
                  <a:pt x="1693862" y="28423"/>
                </a:cubicBezTo>
                <a:lnTo>
                  <a:pt x="1693862" y="3551076"/>
                </a:lnTo>
                <a:cubicBezTo>
                  <a:pt x="1693862" y="3566774"/>
                  <a:pt x="1681137" y="3579499"/>
                  <a:pt x="1665439" y="3579499"/>
                </a:cubicBezTo>
                <a:lnTo>
                  <a:pt x="28423" y="3579499"/>
                </a:lnTo>
                <a:cubicBezTo>
                  <a:pt x="12725" y="3579499"/>
                  <a:pt x="0" y="3566774"/>
                  <a:pt x="0" y="3551076"/>
                </a:cubicBezTo>
                <a:lnTo>
                  <a:pt x="0" y="28423"/>
                </a:lnTo>
                <a:cubicBezTo>
                  <a:pt x="0" y="12725"/>
                  <a:pt x="12725" y="0"/>
                  <a:pt x="28423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4A6C9B98-06E1-4BEF-8167-9DB44C107E5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2028824" y="2417441"/>
            <a:ext cx="1693862" cy="3579499"/>
          </a:xfrm>
          <a:prstGeom prst="roundRect">
            <a:avLst>
              <a:gd name="adj" fmla="val 2803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16E86A6C-6A2B-45B6-B6FD-53E70B171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4" y="946702"/>
            <a:ext cx="9152697" cy="8725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92A1CC1-08AE-472B-940A-281CD897865B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015442" y="2417441"/>
            <a:ext cx="1693862" cy="3579499"/>
          </a:xfrm>
          <a:prstGeom prst="roundRect">
            <a:avLst>
              <a:gd name="adj" fmla="val 2803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119C901-91E7-41CA-9F82-0B2CC70E2FFA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857345" y="2417441"/>
            <a:ext cx="1693862" cy="3579499"/>
          </a:xfrm>
          <a:prstGeom prst="roundRect">
            <a:avLst>
              <a:gd name="adj" fmla="val 2803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5D45047-21D8-482A-BE4C-36B7885E4B7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699248" y="2417441"/>
            <a:ext cx="1693862" cy="3579499"/>
          </a:xfrm>
          <a:prstGeom prst="roundRect">
            <a:avLst>
              <a:gd name="adj" fmla="val 2803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6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6" grpId="0" animBg="1"/>
      <p:bldP spid="17" grpId="0" animBg="1"/>
      <p:bldP spid="18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" y="0"/>
            <a:ext cx="1117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2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4C406-E8DD-4A26-B7E0-9CD818037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44" y="-258409"/>
            <a:ext cx="4363356" cy="7357320"/>
          </a:xfrm>
          <a:prstGeom prst="rect">
            <a:avLst/>
          </a:prstGeom>
        </p:spPr>
      </p:pic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FA5CC464-A2E4-46B1-A990-BA8048D7D66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2203231" y="1362705"/>
            <a:ext cx="3379544" cy="4132592"/>
          </a:xfrm>
          <a:prstGeom prst="roundRect">
            <a:avLst>
              <a:gd name="adj" fmla="val 1700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1DA27D7-77A4-4D20-9826-F1283F9A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114" y="946702"/>
            <a:ext cx="4461407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537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B77557-42CA-42FC-BD23-6D1A96C7D127}"/>
              </a:ext>
            </a:extLst>
          </p:cNvPr>
          <p:cNvSpPr/>
          <p:nvPr userDrawn="1"/>
        </p:nvSpPr>
        <p:spPr>
          <a:xfrm>
            <a:off x="8679542" y="0"/>
            <a:ext cx="3512457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0DA777-6624-4C9C-AB9B-E73B1E34B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61" y="1125538"/>
            <a:ext cx="6366039" cy="5732462"/>
          </a:xfrm>
          <a:prstGeom prst="rect">
            <a:avLst/>
          </a:prstGeom>
        </p:spPr>
      </p:pic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741BE2A5-FB40-4E63-A02F-595E10C6589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880350" y="1259682"/>
            <a:ext cx="2009775" cy="4371181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EAC2CA-8338-41D5-83BF-8D65B5DFC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670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6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5" grpId="0" animBg="1"/>
    </p:bld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368EF9-FCDA-4EAC-A60B-0F614A287678}"/>
              </a:ext>
            </a:extLst>
          </p:cNvPr>
          <p:cNvSpPr/>
          <p:nvPr userDrawn="1"/>
        </p:nvSpPr>
        <p:spPr>
          <a:xfrm>
            <a:off x="2028824" y="1540136"/>
            <a:ext cx="5785342" cy="418501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r"/>
            <a:endParaRPr lang="en-US" b="1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BDC927-642F-46FC-81F8-CF1C00DB59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15" y="1328805"/>
            <a:ext cx="7901686" cy="4810805"/>
          </a:xfrm>
          <a:prstGeom prst="rect">
            <a:avLst/>
          </a:prstGeom>
        </p:spPr>
      </p:pic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341B52E-7002-48C3-A1D4-D6C97DA15F3E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040371" y="1357178"/>
            <a:ext cx="6808507" cy="4393763"/>
          </a:xfrm>
          <a:prstGeom prst="round2SameRect">
            <a:avLst>
              <a:gd name="adj1" fmla="val 4086"/>
              <a:gd name="adj2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8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080C8017-31D6-4CDD-B760-0FDB47A0B74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760179" y="2151340"/>
            <a:ext cx="1704424" cy="3688912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0E637691-0F04-4B70-80F2-A1574634E23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9586552" y="2151340"/>
            <a:ext cx="1704424" cy="3688912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9601835B-F82E-4C06-AEF5-9CB88DFAC972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1412925" y="2151340"/>
            <a:ext cx="1704424" cy="3688912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48A4F0C-437F-4818-B3E7-D2ACAF9BB394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856919" y="2151340"/>
            <a:ext cx="1704424" cy="3688912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6CE27DA-6518-4F91-9268-9D00A6748366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027238" y="2151340"/>
            <a:ext cx="1704424" cy="3688912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CDC15BE9-24AE-4893-8500-5C9289FD5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4" y="946703"/>
            <a:ext cx="9152697" cy="7106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8964B6AB-7BF8-4785-ACD1-33070E1BF3E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5808550" y="2151340"/>
            <a:ext cx="1704424" cy="3688912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1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4" grpId="0" animBg="1"/>
      <p:bldP spid="12" grpId="0" animBg="1"/>
    </p:bld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9EC0F5-4903-42C0-A1C2-5080DDB468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67658"/>
            <a:ext cx="2803071" cy="5606142"/>
          </a:xfrm>
          <a:prstGeom prst="rect">
            <a:avLst/>
          </a:prstGeom>
        </p:spPr>
      </p:pic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741BE2A5-FB40-4E63-A02F-595E10C6589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271874" y="822780"/>
            <a:ext cx="2448015" cy="5298281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93C9A0EC-DCBE-4F64-8277-56F274261D1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074945" y="822780"/>
            <a:ext cx="2448015" cy="5298281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B112299D-D460-452A-A40D-D57BB87126A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1698834" y="822780"/>
            <a:ext cx="2448015" cy="5298281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6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ACBEABCE-26D0-4468-9006-FC27DA12190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244986" y="-278606"/>
            <a:ext cx="2077249" cy="4493419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901773C0-19E9-47EA-AF86-BA9D7422F8B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943281" y="-2530386"/>
            <a:ext cx="2077249" cy="4493419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115B3D0-88A0-44CA-B451-EBFB4E9FFA4B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943281" y="2534943"/>
            <a:ext cx="2077249" cy="4493419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8BEEA12-B33E-42F0-AA5B-47633C2A272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244985" y="4780449"/>
            <a:ext cx="2077249" cy="4493419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889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99689B-9396-44D6-A029-3D3E5C8289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165" y="2308146"/>
            <a:ext cx="6527165" cy="3965654"/>
          </a:xfrm>
          <a:prstGeom prst="rect">
            <a:avLst/>
          </a:prstGeom>
        </p:spPr>
      </p:pic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04199991-6776-4146-887F-6D1BBC87E698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-392650" y="2339295"/>
            <a:ext cx="6444946" cy="3635664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F0C5BC-8048-44CE-8B83-0DB6792FE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237" y="946702"/>
            <a:ext cx="9145587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408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F0681738-53F2-4DB4-82C3-341E726F4EA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401280" y="-294577"/>
            <a:ext cx="1365875" cy="2818701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FBCD9108-AF64-44CA-9815-8F07A5735EBE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8125493" y="1111251"/>
            <a:ext cx="2128169" cy="4405629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8BF6260B-373C-4148-801C-719968662A22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608950" y="4331291"/>
            <a:ext cx="1365875" cy="2818701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0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30" grpId="0" animBg="1"/>
    </p:bld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7C74B0EE-5A66-41E8-B58B-7C388FECE3D0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256473" y="5143981"/>
            <a:ext cx="1382547" cy="2974180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DC061F94-C6EC-4C9A-80D8-DAD41568A3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096500" y="1219201"/>
            <a:ext cx="1382547" cy="297656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40D4769-C654-4B95-82AB-E2F7B3B4094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8175761" y="3174688"/>
            <a:ext cx="1382547" cy="2995131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ADE5078A-C243-40AE-9F77-543A3257C1CC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 rot="16200000">
            <a:off x="10926846" y="3998243"/>
            <a:ext cx="1382547" cy="297656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F6FA40D-CDF4-4428-933F-7E94EC417D0B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 rot="16200000">
            <a:off x="5453253" y="2388195"/>
            <a:ext cx="1382547" cy="297656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0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187ED-1A5D-4A03-A96E-6F3F1ACE1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70" y="1125538"/>
            <a:ext cx="3440794" cy="5143524"/>
          </a:xfrm>
          <a:prstGeom prst="rect">
            <a:avLst/>
          </a:prstGeom>
        </p:spPr>
      </p:pic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5EB9C97F-82C2-481F-A092-FB3399FC8302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8534400" y="1878808"/>
            <a:ext cx="1933576" cy="4276723"/>
          </a:xfrm>
          <a:prstGeom prst="roundRect">
            <a:avLst>
              <a:gd name="adj" fmla="val 8181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2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Left" fov="2700000">
              <a:rot lat="0" lon="60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34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BFA48CC-07C2-48DE-83C7-18BB6678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734160" y="1044411"/>
            <a:ext cx="4456481" cy="3102229"/>
          </a:xfrm>
          <a:prstGeom prst="roundRect">
            <a:avLst>
              <a:gd name="adj" fmla="val 223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5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FC4D8E1E-9369-46EA-B210-7E7D861CF34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048249" y="1266825"/>
            <a:ext cx="1971676" cy="2309813"/>
          </a:xfrm>
          <a:prstGeom prst="roundRect">
            <a:avLst>
              <a:gd name="adj" fmla="val 13684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13726FF-1FC1-4B5F-83BD-0D546C8FFEE5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2925357" y="1435203"/>
            <a:ext cx="1599982" cy="1905692"/>
          </a:xfrm>
          <a:custGeom>
            <a:avLst/>
            <a:gdLst>
              <a:gd name="connsiteX0" fmla="*/ 709954 w 1022149"/>
              <a:gd name="connsiteY0" fmla="*/ 129 h 1301952"/>
              <a:gd name="connsiteX1" fmla="*/ 884912 w 1022149"/>
              <a:gd name="connsiteY1" fmla="*/ 2509 h 1301952"/>
              <a:gd name="connsiteX2" fmla="*/ 1020146 w 1022149"/>
              <a:gd name="connsiteY2" fmla="*/ 172748 h 1301952"/>
              <a:gd name="connsiteX3" fmla="*/ 1020146 w 1022149"/>
              <a:gd name="connsiteY3" fmla="*/ 1144904 h 1301952"/>
              <a:gd name="connsiteX4" fmla="*/ 866881 w 1022149"/>
              <a:gd name="connsiteY4" fmla="*/ 1301703 h 1301952"/>
              <a:gd name="connsiteX5" fmla="*/ 159159 w 1022149"/>
              <a:gd name="connsiteY5" fmla="*/ 1288263 h 1301952"/>
              <a:gd name="connsiteX6" fmla="*/ 1387 w 1022149"/>
              <a:gd name="connsiteY6" fmla="*/ 1104584 h 1301952"/>
              <a:gd name="connsiteX7" fmla="*/ 5895 w 1022149"/>
              <a:gd name="connsiteY7" fmla="*/ 195148 h 1301952"/>
              <a:gd name="connsiteX8" fmla="*/ 154651 w 1022149"/>
              <a:gd name="connsiteY8" fmla="*/ 11469 h 1301952"/>
              <a:gd name="connsiteX9" fmla="*/ 709954 w 1022149"/>
              <a:gd name="connsiteY9" fmla="*/ 129 h 1301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2149" h="1301952">
                <a:moveTo>
                  <a:pt x="709954" y="129"/>
                </a:moveTo>
                <a:cubicBezTo>
                  <a:pt x="785178" y="-291"/>
                  <a:pt x="848850" y="269"/>
                  <a:pt x="884912" y="2509"/>
                </a:cubicBezTo>
                <a:cubicBezTo>
                  <a:pt x="1029161" y="11469"/>
                  <a:pt x="1020146" y="172748"/>
                  <a:pt x="1020146" y="172748"/>
                </a:cubicBezTo>
                <a:cubicBezTo>
                  <a:pt x="1020146" y="172748"/>
                  <a:pt x="1024653" y="974665"/>
                  <a:pt x="1020146" y="1144904"/>
                </a:cubicBezTo>
                <a:cubicBezTo>
                  <a:pt x="1015638" y="1315143"/>
                  <a:pt x="866881" y="1301703"/>
                  <a:pt x="866881" y="1301703"/>
                </a:cubicBezTo>
                <a:cubicBezTo>
                  <a:pt x="866881" y="1301703"/>
                  <a:pt x="866881" y="1301703"/>
                  <a:pt x="159159" y="1288263"/>
                </a:cubicBezTo>
                <a:cubicBezTo>
                  <a:pt x="-25660" y="1288263"/>
                  <a:pt x="1387" y="1104584"/>
                  <a:pt x="1387" y="1104584"/>
                </a:cubicBezTo>
                <a:cubicBezTo>
                  <a:pt x="1387" y="1104584"/>
                  <a:pt x="10402" y="387787"/>
                  <a:pt x="5895" y="195148"/>
                </a:cubicBezTo>
                <a:cubicBezTo>
                  <a:pt x="1387" y="2509"/>
                  <a:pt x="154651" y="11469"/>
                  <a:pt x="154651" y="11469"/>
                </a:cubicBezTo>
                <a:cubicBezTo>
                  <a:pt x="154651" y="11469"/>
                  <a:pt x="484283" y="1389"/>
                  <a:pt x="709954" y="129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Left"/>
            <a:lightRig rig="threePt" dir="t"/>
          </a:scene3d>
          <a:sp3d/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6348BC9-FF7D-4825-9BF2-98F14EFD465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644052" y="1432027"/>
            <a:ext cx="1594016" cy="1904744"/>
          </a:xfrm>
          <a:custGeom>
            <a:avLst/>
            <a:gdLst>
              <a:gd name="connsiteX0" fmla="*/ 313395 w 1018360"/>
              <a:gd name="connsiteY0" fmla="*/ 128 h 1293253"/>
              <a:gd name="connsiteX1" fmla="*/ 871191 w 1018360"/>
              <a:gd name="connsiteY1" fmla="*/ 11392 h 1293253"/>
              <a:gd name="connsiteX2" fmla="*/ 1013648 w 1018360"/>
              <a:gd name="connsiteY2" fmla="*/ 196069 h 1293253"/>
              <a:gd name="connsiteX3" fmla="*/ 1018100 w 1018360"/>
              <a:gd name="connsiteY3" fmla="*/ 1099428 h 1293253"/>
              <a:gd name="connsiteX4" fmla="*/ 866739 w 1018360"/>
              <a:gd name="connsiteY4" fmla="*/ 1284105 h 1293253"/>
              <a:gd name="connsiteX5" fmla="*/ 155566 w 1018360"/>
              <a:gd name="connsiteY5" fmla="*/ 1293005 h 1293253"/>
              <a:gd name="connsiteX6" fmla="*/ 1979 w 1018360"/>
              <a:gd name="connsiteY6" fmla="*/ 1137254 h 1293253"/>
              <a:gd name="connsiteX7" fmla="*/ 1979 w 1018360"/>
              <a:gd name="connsiteY7" fmla="*/ 171594 h 1293253"/>
              <a:gd name="connsiteX8" fmla="*/ 137758 w 1018360"/>
              <a:gd name="connsiteY8" fmla="*/ 2492 h 1293253"/>
              <a:gd name="connsiteX9" fmla="*/ 313395 w 1018360"/>
              <a:gd name="connsiteY9" fmla="*/ 128 h 129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8360" h="1293253">
                <a:moveTo>
                  <a:pt x="313395" y="128"/>
                </a:moveTo>
                <a:cubicBezTo>
                  <a:pt x="540019" y="1380"/>
                  <a:pt x="871191" y="11392"/>
                  <a:pt x="871191" y="11392"/>
                </a:cubicBezTo>
                <a:cubicBezTo>
                  <a:pt x="871191" y="11392"/>
                  <a:pt x="1018100" y="4717"/>
                  <a:pt x="1013648" y="196069"/>
                </a:cubicBezTo>
                <a:cubicBezTo>
                  <a:pt x="1009196" y="387421"/>
                  <a:pt x="1018100" y="1099428"/>
                  <a:pt x="1018100" y="1099428"/>
                </a:cubicBezTo>
                <a:cubicBezTo>
                  <a:pt x="1018100" y="1099428"/>
                  <a:pt x="1031455" y="1277430"/>
                  <a:pt x="866739" y="1284105"/>
                </a:cubicBezTo>
                <a:cubicBezTo>
                  <a:pt x="155566" y="1293005"/>
                  <a:pt x="155566" y="1293005"/>
                  <a:pt x="155566" y="1293005"/>
                </a:cubicBezTo>
                <a:cubicBezTo>
                  <a:pt x="155566" y="1293005"/>
                  <a:pt x="6431" y="1306355"/>
                  <a:pt x="1979" y="1137254"/>
                </a:cubicBezTo>
                <a:cubicBezTo>
                  <a:pt x="-2473" y="968152"/>
                  <a:pt x="1979" y="171594"/>
                  <a:pt x="1979" y="171594"/>
                </a:cubicBezTo>
                <a:cubicBezTo>
                  <a:pt x="1979" y="171594"/>
                  <a:pt x="-8038" y="11392"/>
                  <a:pt x="137758" y="2492"/>
                </a:cubicBezTo>
                <a:cubicBezTo>
                  <a:pt x="173929" y="267"/>
                  <a:pt x="237854" y="-289"/>
                  <a:pt x="313395" y="128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Right">
              <a:rot lat="0" lon="120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5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8" grpId="0" animBg="1"/>
      <p:bldP spid="18" grpId="1" animBg="1"/>
      <p:bldP spid="24" grpId="0" animBg="1"/>
      <p:bldP spid="24" grpId="1" animBg="1"/>
    </p:bld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90CCCC-8E30-44A7-B525-920D0FE8C2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2512"/>
            <a:ext cx="6095999" cy="5485488"/>
          </a:xfrm>
          <a:prstGeom prst="rect">
            <a:avLst/>
          </a:prstGeom>
        </p:spPr>
      </p:pic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2929F734-F0E2-42F1-A4C9-3C5CE3FAD19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681237" y="1452563"/>
            <a:ext cx="1915075" cy="4198143"/>
          </a:xfrm>
          <a:prstGeom prst="roundRect">
            <a:avLst>
              <a:gd name="adj" fmla="val 8181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221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9CE363C1-9417-4808-8C69-567354D125C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554491" y="1854663"/>
            <a:ext cx="2364413" cy="5155020"/>
          </a:xfrm>
          <a:custGeom>
            <a:avLst/>
            <a:gdLst>
              <a:gd name="connsiteX0" fmla="*/ 0 w 1733307"/>
              <a:gd name="connsiteY0" fmla="*/ 120205 h 3776667"/>
              <a:gd name="connsiteX1" fmla="*/ 120205 w 1733307"/>
              <a:gd name="connsiteY1" fmla="*/ 0 h 3776667"/>
              <a:gd name="connsiteX2" fmla="*/ 1613102 w 1733307"/>
              <a:gd name="connsiteY2" fmla="*/ 0 h 3776667"/>
              <a:gd name="connsiteX3" fmla="*/ 1733307 w 1733307"/>
              <a:gd name="connsiteY3" fmla="*/ 120205 h 3776667"/>
              <a:gd name="connsiteX4" fmla="*/ 1733307 w 1733307"/>
              <a:gd name="connsiteY4" fmla="*/ 3656462 h 3776667"/>
              <a:gd name="connsiteX5" fmla="*/ 1613102 w 1733307"/>
              <a:gd name="connsiteY5" fmla="*/ 3776667 h 3776667"/>
              <a:gd name="connsiteX6" fmla="*/ 120205 w 1733307"/>
              <a:gd name="connsiteY6" fmla="*/ 3776667 h 3776667"/>
              <a:gd name="connsiteX7" fmla="*/ 0 w 1733307"/>
              <a:gd name="connsiteY7" fmla="*/ 3656462 h 3776667"/>
              <a:gd name="connsiteX8" fmla="*/ 0 w 1733307"/>
              <a:gd name="connsiteY8" fmla="*/ 120205 h 3776667"/>
              <a:gd name="connsiteX0" fmla="*/ 0 w 1733307"/>
              <a:gd name="connsiteY0" fmla="*/ 122587 h 3779049"/>
              <a:gd name="connsiteX1" fmla="*/ 179736 w 1733307"/>
              <a:gd name="connsiteY1" fmla="*/ 0 h 3779049"/>
              <a:gd name="connsiteX2" fmla="*/ 1613102 w 1733307"/>
              <a:gd name="connsiteY2" fmla="*/ 2382 h 3779049"/>
              <a:gd name="connsiteX3" fmla="*/ 1733307 w 1733307"/>
              <a:gd name="connsiteY3" fmla="*/ 122587 h 3779049"/>
              <a:gd name="connsiteX4" fmla="*/ 1733307 w 1733307"/>
              <a:gd name="connsiteY4" fmla="*/ 3658844 h 3779049"/>
              <a:gd name="connsiteX5" fmla="*/ 1613102 w 1733307"/>
              <a:gd name="connsiteY5" fmla="*/ 3779049 h 3779049"/>
              <a:gd name="connsiteX6" fmla="*/ 120205 w 1733307"/>
              <a:gd name="connsiteY6" fmla="*/ 3779049 h 3779049"/>
              <a:gd name="connsiteX7" fmla="*/ 0 w 1733307"/>
              <a:gd name="connsiteY7" fmla="*/ 3658844 h 3779049"/>
              <a:gd name="connsiteX8" fmla="*/ 0 w 1733307"/>
              <a:gd name="connsiteY8" fmla="*/ 122587 h 3779049"/>
              <a:gd name="connsiteX0" fmla="*/ 0 w 1733307"/>
              <a:gd name="connsiteY0" fmla="*/ 172593 h 3779049"/>
              <a:gd name="connsiteX1" fmla="*/ 179736 w 1733307"/>
              <a:gd name="connsiteY1" fmla="*/ 0 h 3779049"/>
              <a:gd name="connsiteX2" fmla="*/ 1613102 w 1733307"/>
              <a:gd name="connsiteY2" fmla="*/ 2382 h 3779049"/>
              <a:gd name="connsiteX3" fmla="*/ 1733307 w 1733307"/>
              <a:gd name="connsiteY3" fmla="*/ 122587 h 3779049"/>
              <a:gd name="connsiteX4" fmla="*/ 1733307 w 1733307"/>
              <a:gd name="connsiteY4" fmla="*/ 3658844 h 3779049"/>
              <a:gd name="connsiteX5" fmla="*/ 1613102 w 1733307"/>
              <a:gd name="connsiteY5" fmla="*/ 3779049 h 3779049"/>
              <a:gd name="connsiteX6" fmla="*/ 120205 w 1733307"/>
              <a:gd name="connsiteY6" fmla="*/ 3779049 h 3779049"/>
              <a:gd name="connsiteX7" fmla="*/ 0 w 1733307"/>
              <a:gd name="connsiteY7" fmla="*/ 3658844 h 3779049"/>
              <a:gd name="connsiteX8" fmla="*/ 0 w 1733307"/>
              <a:gd name="connsiteY8" fmla="*/ 172593 h 377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3307" h="3779049">
                <a:moveTo>
                  <a:pt x="0" y="172593"/>
                </a:moveTo>
                <a:cubicBezTo>
                  <a:pt x="0" y="106206"/>
                  <a:pt x="113349" y="0"/>
                  <a:pt x="179736" y="0"/>
                </a:cubicBezTo>
                <a:lnTo>
                  <a:pt x="1613102" y="2382"/>
                </a:lnTo>
                <a:cubicBezTo>
                  <a:pt x="1679489" y="2382"/>
                  <a:pt x="1733307" y="56200"/>
                  <a:pt x="1733307" y="122587"/>
                </a:cubicBezTo>
                <a:lnTo>
                  <a:pt x="1733307" y="3658844"/>
                </a:lnTo>
                <a:cubicBezTo>
                  <a:pt x="1733307" y="3725231"/>
                  <a:pt x="1679489" y="3779049"/>
                  <a:pt x="1613102" y="3779049"/>
                </a:cubicBezTo>
                <a:lnTo>
                  <a:pt x="120205" y="3779049"/>
                </a:lnTo>
                <a:cubicBezTo>
                  <a:pt x="53818" y="3779049"/>
                  <a:pt x="0" y="3725231"/>
                  <a:pt x="0" y="3658844"/>
                </a:cubicBezTo>
                <a:lnTo>
                  <a:pt x="0" y="172593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isometricTopUp">
              <a:rot lat="19476224" lon="18882000" rev="360000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5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156549-8D41-4601-A739-E1DEDA9C8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798" y="946703"/>
            <a:ext cx="5153818" cy="697809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BFA48CC-07C2-48DE-83C7-18BB6678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734160" y="1044411"/>
            <a:ext cx="4456481" cy="3102229"/>
          </a:xfrm>
          <a:prstGeom prst="roundRect">
            <a:avLst>
              <a:gd name="adj" fmla="val 223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1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FD9133-2FC0-4BE0-BF3B-E55F98EE11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408" y="1130093"/>
            <a:ext cx="2600115" cy="5143707"/>
          </a:xfrm>
          <a:prstGeom prst="rect">
            <a:avLst/>
          </a:prstGeom>
        </p:spPr>
      </p:pic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FA5CC464-A2E4-46B1-A990-BA8048D7D66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2797174" y="1186334"/>
            <a:ext cx="2491106" cy="442198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1DA27D7-77A4-4D20-9826-F1283F9A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114" y="946702"/>
            <a:ext cx="4461407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539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43FE56-A506-4B13-AD0B-32C1FA73C5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9" y="686265"/>
            <a:ext cx="4000502" cy="3201592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4235451" y="829735"/>
            <a:ext cx="3714750" cy="2089151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2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2CC77BB-B218-4428-BC3E-91FF1303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B206D77C-57F6-4825-B833-F68B063A48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 rot="914112">
            <a:off x="6311009" y="1193680"/>
            <a:ext cx="3297746" cy="2321858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4A6C9B98-06E1-4BEF-8167-9DB44C107E5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 rot="914112">
            <a:off x="9243959" y="4886660"/>
            <a:ext cx="3324137" cy="2331401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97373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0E3C8-A5B8-49C6-80AA-B3A3DD088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356" y="1125538"/>
            <a:ext cx="3952279" cy="5148262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483475" y="1301750"/>
            <a:ext cx="3026954" cy="4346575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CC77BB-B218-4428-BC3E-91FF1303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45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9C2CA87D-C1FE-46A8-85A5-303C2E708F7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593393" y="4257675"/>
            <a:ext cx="898313" cy="1935956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A9043157-FC0E-4800-B3D7-0C60EB32AA44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910761" y="3686174"/>
            <a:ext cx="1180212" cy="2509838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D92C5223-F5CA-4BA3-861F-CD7F2F0C2CB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121990" y="2393155"/>
            <a:ext cx="5217398" cy="328612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69D24123-B323-4700-865D-A93F67A26416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3392417" y="3848899"/>
            <a:ext cx="3020290" cy="226928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3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</p:bld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9C2CA87D-C1FE-46A8-85A5-303C2E708F7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521885" y="2064117"/>
            <a:ext cx="1961531" cy="4053260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C187378-1437-4007-8DB1-2543F3C3023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061053" y="2326418"/>
            <a:ext cx="1662024" cy="3458498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002D3082-816F-4A95-A300-47353E667DA3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3035300" y="2576680"/>
            <a:ext cx="1421492" cy="2957974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1787046-AFCF-4969-AC57-B5F03E26B7B1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7357804" y="2326418"/>
            <a:ext cx="1662024" cy="3458498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95B4DBC2-CCED-41A8-9434-3DB96A78CFB3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8624149" y="2576680"/>
            <a:ext cx="1421492" cy="2957974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7C7A451F-606C-4192-8909-91C95BED7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4" y="946703"/>
            <a:ext cx="9152697" cy="7106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631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8" grpId="0" animBg="1"/>
      <p:bldP spid="8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7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6700" y="0"/>
            <a:ext cx="30353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31A947-6141-40E5-B637-C8CC8B346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946702"/>
            <a:ext cx="5083176" cy="12498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9335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52E91DAE-DBAD-4A83-A581-BED5B9D5764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736681" y="622139"/>
            <a:ext cx="2185194" cy="4690429"/>
          </a:xfrm>
          <a:prstGeom prst="roundRect">
            <a:avLst>
              <a:gd name="adj" fmla="val 12229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A7ABF92-C2C5-488D-A8A2-36A0CE85D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035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CC3AAD07-DDF5-4357-A341-093783828D61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 rot="19800000">
            <a:off x="1182787" y="3291047"/>
            <a:ext cx="1483246" cy="3158633"/>
          </a:xfrm>
          <a:prstGeom prst="roundRect">
            <a:avLst>
              <a:gd name="adj" fmla="val 10734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0E9DBC5E-A232-48EF-8896-72942F76E4FE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 rot="19800000">
            <a:off x="3954908" y="4234023"/>
            <a:ext cx="1483246" cy="3158633"/>
          </a:xfrm>
          <a:prstGeom prst="roundRect">
            <a:avLst>
              <a:gd name="adj" fmla="val 10734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3E1E767B-46BA-492A-B485-E382C5C22EE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 rot="19800000">
            <a:off x="4869309" y="2052571"/>
            <a:ext cx="1483246" cy="3158633"/>
          </a:xfrm>
          <a:prstGeom prst="roundRect">
            <a:avLst>
              <a:gd name="adj" fmla="val 10734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251579FF-A6F9-4671-B7F9-B9B47E603278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 rot="19800000">
            <a:off x="2111648" y="1136267"/>
            <a:ext cx="1483246" cy="3158633"/>
          </a:xfrm>
          <a:prstGeom prst="roundRect">
            <a:avLst>
              <a:gd name="adj" fmla="val 10734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77BDC735-0A6D-48DF-8979-18D776115F85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 rot="19800000">
            <a:off x="-646013" y="159224"/>
            <a:ext cx="1483246" cy="3158633"/>
          </a:xfrm>
          <a:prstGeom prst="roundRect">
            <a:avLst>
              <a:gd name="adj" fmla="val 10734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793C83-2AD2-491A-83E6-A7A43DACD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6175" y="946702"/>
            <a:ext cx="368534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6547778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E996AAAD-053F-40AD-AF6F-29AACCAD3540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374686" y="638175"/>
            <a:ext cx="1269001" cy="2698451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1B24C051-51DF-4E5D-B16B-41DD48C74396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727220" y="600075"/>
            <a:ext cx="1292330" cy="2767507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8CEB56B9-2294-4B70-AD3E-302F874342EE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184447" y="638175"/>
            <a:ext cx="1269001" cy="2698451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7" grpId="0" animBg="1"/>
      <p:bldP spid="7" grpId="1" animBg="1"/>
      <p:bldP spid="18" grpId="0" animBg="1"/>
      <p:bldP spid="18" grpId="1" animBg="1"/>
    </p:bld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B33BFCC3-FEBE-49BA-A2E5-05220E6F9A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775575" y="1654175"/>
            <a:ext cx="2736850" cy="5913587"/>
          </a:xfrm>
          <a:prstGeom prst="roundRect">
            <a:avLst>
              <a:gd name="adj" fmla="val 9971"/>
            </a:avLst>
          </a:prstGeom>
          <a:gradFill>
            <a:gsLst>
              <a:gs pos="0">
                <a:schemeClr val="tx1">
                  <a:alpha val="2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1811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833E382-8E07-43E1-B337-EB9DC6B6E4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3695700"/>
          </a:xfrm>
          <a:custGeom>
            <a:avLst/>
            <a:gdLst>
              <a:gd name="connsiteX0" fmla="*/ 0 w 12192000"/>
              <a:gd name="connsiteY0" fmla="*/ 0 h 3695700"/>
              <a:gd name="connsiteX1" fmla="*/ 12192000 w 12192000"/>
              <a:gd name="connsiteY1" fmla="*/ 0 h 3695700"/>
              <a:gd name="connsiteX2" fmla="*/ 12192000 w 12192000"/>
              <a:gd name="connsiteY2" fmla="*/ 3374411 h 3695700"/>
              <a:gd name="connsiteX3" fmla="*/ 11942194 w 12192000"/>
              <a:gd name="connsiteY3" fmla="*/ 3695700 h 3695700"/>
              <a:gd name="connsiteX4" fmla="*/ 249806 w 12192000"/>
              <a:gd name="connsiteY4" fmla="*/ 3695700 h 3695700"/>
              <a:gd name="connsiteX5" fmla="*/ 0 w 12192000"/>
              <a:gd name="connsiteY5" fmla="*/ 3374411 h 369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5700">
                <a:moveTo>
                  <a:pt x="0" y="0"/>
                </a:moveTo>
                <a:lnTo>
                  <a:pt x="12192000" y="0"/>
                </a:lnTo>
                <a:lnTo>
                  <a:pt x="12192000" y="3374411"/>
                </a:lnTo>
                <a:cubicBezTo>
                  <a:pt x="12192000" y="3551854"/>
                  <a:pt x="12080158" y="3695700"/>
                  <a:pt x="11942194" y="3695700"/>
                </a:cubicBezTo>
                <a:lnTo>
                  <a:pt x="249806" y="3695700"/>
                </a:lnTo>
                <a:cubicBezTo>
                  <a:pt x="111842" y="3695700"/>
                  <a:pt x="0" y="3551854"/>
                  <a:pt x="0" y="3374411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AF050C6-CD90-43DC-87D9-BF97135251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45478" y="4599603"/>
            <a:ext cx="1268685" cy="1268685"/>
          </a:xfrm>
          <a:custGeom>
            <a:avLst/>
            <a:gdLst>
              <a:gd name="connsiteX0" fmla="*/ 0 w 1268685"/>
              <a:gd name="connsiteY0" fmla="*/ 0 h 1268685"/>
              <a:gd name="connsiteX1" fmla="*/ 1268685 w 1268685"/>
              <a:gd name="connsiteY1" fmla="*/ 0 h 1268685"/>
              <a:gd name="connsiteX2" fmla="*/ 1268685 w 1268685"/>
              <a:gd name="connsiteY2" fmla="*/ 1268685 h 1268685"/>
              <a:gd name="connsiteX3" fmla="*/ 0 w 1268685"/>
              <a:gd name="connsiteY3" fmla="*/ 1268685 h 1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8685" h="1268685">
                <a:moveTo>
                  <a:pt x="0" y="0"/>
                </a:moveTo>
                <a:lnTo>
                  <a:pt x="1268685" y="0"/>
                </a:lnTo>
                <a:lnTo>
                  <a:pt x="1268685" y="1268685"/>
                </a:lnTo>
                <a:lnTo>
                  <a:pt x="0" y="1268685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FB59BAA-F4C8-461F-8993-D65A7D17BF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67712" y="4599603"/>
            <a:ext cx="1268685" cy="1268685"/>
          </a:xfrm>
          <a:custGeom>
            <a:avLst/>
            <a:gdLst>
              <a:gd name="connsiteX0" fmla="*/ 0 w 1268685"/>
              <a:gd name="connsiteY0" fmla="*/ 0 h 1268685"/>
              <a:gd name="connsiteX1" fmla="*/ 1268685 w 1268685"/>
              <a:gd name="connsiteY1" fmla="*/ 0 h 1268685"/>
              <a:gd name="connsiteX2" fmla="*/ 1268685 w 1268685"/>
              <a:gd name="connsiteY2" fmla="*/ 1268685 h 1268685"/>
              <a:gd name="connsiteX3" fmla="*/ 0 w 1268685"/>
              <a:gd name="connsiteY3" fmla="*/ 1268685 h 1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8685" h="1268685">
                <a:moveTo>
                  <a:pt x="0" y="0"/>
                </a:moveTo>
                <a:lnTo>
                  <a:pt x="1268685" y="0"/>
                </a:lnTo>
                <a:lnTo>
                  <a:pt x="1268685" y="1268685"/>
                </a:lnTo>
                <a:lnTo>
                  <a:pt x="0" y="1268685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273EB0F-7C25-462E-A19B-C78F3DD004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4963" y="1268693"/>
            <a:ext cx="6722076" cy="14732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Write Title Here</a:t>
            </a:r>
          </a:p>
        </p:txBody>
      </p:sp>
    </p:spTree>
    <p:extLst>
      <p:ext uri="{BB962C8B-B14F-4D97-AF65-F5344CB8AC3E}">
        <p14:creationId xmlns:p14="http://schemas.microsoft.com/office/powerpoint/2010/main" val="2016559318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5CC48-09CA-9E47-A7BE-0DC48C6114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DAE3-D7E9-BB4C-8AD7-2A4AF80EC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rgbClr val="811322"/>
              </a:buClr>
              <a:buFont typeface="Wingdings" pitchFamily="2" charset="2"/>
              <a:buChar char="§"/>
              <a:defRPr>
                <a:latin typeface="+mj-lt"/>
              </a:defRPr>
            </a:lvl1pPr>
            <a:lvl2pPr marL="685800" indent="-228600">
              <a:buClr>
                <a:srgbClr val="811322"/>
              </a:buClr>
              <a:buFont typeface="Wingdings" pitchFamily="2" charset="2"/>
              <a:buChar char="§"/>
              <a:defRPr>
                <a:latin typeface="+mj-lt"/>
              </a:defRPr>
            </a:lvl2pPr>
            <a:lvl3pPr marL="1143000" indent="-228600">
              <a:buClr>
                <a:srgbClr val="811322"/>
              </a:buClr>
              <a:buFont typeface="Wingdings" pitchFamily="2" charset="2"/>
              <a:buChar char="§"/>
              <a:defRPr>
                <a:latin typeface="+mj-lt"/>
              </a:defRPr>
            </a:lvl3pPr>
            <a:lvl4pPr marL="1600200" indent="-228600">
              <a:buClr>
                <a:srgbClr val="811322"/>
              </a:buClr>
              <a:buFont typeface="Wingdings" pitchFamily="2" charset="2"/>
              <a:buChar char="§"/>
              <a:defRPr>
                <a:latin typeface="+mj-lt"/>
              </a:defRPr>
            </a:lvl4pPr>
            <a:lvl5pPr marL="2057400" indent="-228600">
              <a:buClr>
                <a:srgbClr val="811322"/>
              </a:buClr>
              <a:buFont typeface="Wingdings" pitchFamily="2" charset="2"/>
              <a:buChar char="§"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786AE-02F3-A547-B445-360A3A683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C5B98-D50A-7246-9A49-8073120639D0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81E60-7791-6C48-8A9B-E44E70A3A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D4254-E98F-EF41-9FB0-5B98FFC0E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09AE-13E1-774C-8E05-181ADF5A3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98431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C50D6-DCBB-9C48-8A2A-1C166CB04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05D08C-E321-1E4E-825B-6AA3AD009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5E6A4-6503-B747-BAD9-09DC31719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BF47-CD04-9C4E-8D4D-7C46929B2BBE}" type="datetimeFigureOut">
              <a:rPr lang="en-LV" smtClean="0"/>
              <a:t>01/20/2022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CF33D-7506-D247-B9F9-051E23D23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5D700-AA7F-BD4F-A38F-FA302F938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1D858-D34B-7848-9F9C-AE11F0BAC2D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050482412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3CDF-FC5C-CF46-9EC3-CCD726605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EB1E8-3940-CA46-B8C8-F4116B42A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5E92B-826F-9B4A-B7D8-264DF96F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BF47-CD04-9C4E-8D4D-7C46929B2BBE}" type="datetimeFigureOut">
              <a:rPr lang="en-LV" smtClean="0"/>
              <a:t>01/20/2022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883C5-9ACE-2A4E-8A14-7FA7E7F69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5D93C-16ED-BA43-B3A6-493E8D7D9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1D858-D34B-7848-9F9C-AE11F0BAC2D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010539508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A7B53-B4F9-9842-949C-AB287D768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76B24-7B93-8949-AF3E-0CF922CAA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08827-E313-5E49-B4BC-6BBE77A7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BF47-CD04-9C4E-8D4D-7C46929B2BBE}" type="datetimeFigureOut">
              <a:rPr lang="en-LV" smtClean="0"/>
              <a:t>01/20/2022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D7518-E24A-7445-9F4A-20D670A5F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12FED-9ADD-0346-88F3-94BEB281C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1D858-D34B-7848-9F9C-AE11F0BAC2D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269844959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F4627-8D43-3A4B-94EE-03E6108A1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4470A-9A78-284C-834B-C1A368B5A3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6EBC95-7C1B-5645-AA2C-87F7BFBB1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0C761-8F11-0443-A4DA-3616A14AE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BF47-CD04-9C4E-8D4D-7C46929B2BBE}" type="datetimeFigureOut">
              <a:rPr lang="en-LV" smtClean="0"/>
              <a:t>01/20/2022</a:t>
            </a:fld>
            <a:endParaRPr lang="en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86DB4-605E-E544-B354-716C053B5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FF0FD4-A85E-FA4E-B0BB-0D665C86B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1D858-D34B-7848-9F9C-AE11F0BAC2D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42179886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5539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807F8-B824-1C43-AF86-8C7D8ECD6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188E9-B5FA-C642-9994-C7B8C92E1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78AECA-1F02-1E4F-AC95-02E74B65F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B3493E-7EA3-4348-B7FB-3E99FB3342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5D3855-2125-6C46-AE05-E83ED27B7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544651-D17C-544E-9FFF-764A8E525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BF47-CD04-9C4E-8D4D-7C46929B2BBE}" type="datetimeFigureOut">
              <a:rPr lang="en-LV" smtClean="0"/>
              <a:t>01/20/2022</a:t>
            </a:fld>
            <a:endParaRPr lang="en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B0C7D2-A49D-7146-A0C5-679032909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2F143C-9ED2-7346-A2D2-A5BE7A87E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1D858-D34B-7848-9F9C-AE11F0BAC2D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533530227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E479D-544A-244F-B815-1FFD2BD33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2AABFB-44C1-F64B-A705-34A77F62F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BF47-CD04-9C4E-8D4D-7C46929B2BBE}" type="datetimeFigureOut">
              <a:rPr lang="en-LV" smtClean="0"/>
              <a:t>01/20/2022</a:t>
            </a:fld>
            <a:endParaRPr lang="en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E3C7DE-333B-5340-95F5-398CC952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2A43D-B8F6-704E-8A42-E067523F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1D858-D34B-7848-9F9C-AE11F0BAC2D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773180864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664308-64DB-7A47-911A-566087369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BF47-CD04-9C4E-8D4D-7C46929B2BBE}" type="datetimeFigureOut">
              <a:rPr lang="en-LV" smtClean="0"/>
              <a:t>01/20/2022</a:t>
            </a:fld>
            <a:endParaRPr lang="en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3ABF76-857C-204F-81E2-0BAF401D3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AADED-179A-944F-BE23-FBC5C741F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1D858-D34B-7848-9F9C-AE11F0BAC2D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749168962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29B2A-00C1-9D45-8F85-D79446FDA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95BC6-DA2C-2F44-8EBF-DA09A6370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4905B-B0CA-1341-ACAE-230F8F9DE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84CBC-25BA-AF4E-81DE-3FE60DD7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BF47-CD04-9C4E-8D4D-7C46929B2BBE}" type="datetimeFigureOut">
              <a:rPr lang="en-LV" smtClean="0"/>
              <a:t>01/20/2022</a:t>
            </a:fld>
            <a:endParaRPr lang="en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D0A433-2DCA-1E46-A51A-3A747CF24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670294-9E42-D44B-9305-000EDA704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1D858-D34B-7848-9F9C-AE11F0BAC2D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217922602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E4A52-D996-4646-8D68-9149FD17E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70CA87-E83C-6140-8A5E-6444BDC965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4FBE9-A556-1247-8975-A228723E2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7EB326-7067-A04B-847F-7B7B40E71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BF47-CD04-9C4E-8D4D-7C46929B2BBE}" type="datetimeFigureOut">
              <a:rPr lang="en-LV" smtClean="0"/>
              <a:t>01/20/2022</a:t>
            </a:fld>
            <a:endParaRPr lang="en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57F41B-38CB-D748-8AE2-013B115B7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184B6-9BF2-5B4B-993C-18DBD00A8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1D858-D34B-7848-9F9C-AE11F0BAC2D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552174049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E549B-3E69-E147-81D9-BC718B990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C9F5E-E3E6-C247-A06C-4EDA0C3ED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4DE41-BE84-6B4B-A511-E3D47CA72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BF47-CD04-9C4E-8D4D-7C46929B2BBE}" type="datetimeFigureOut">
              <a:rPr lang="en-LV" smtClean="0"/>
              <a:t>01/20/2022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293AD-B9E4-8245-A6F8-40F44E300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CB97F-552A-9A49-9921-6F27394A3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1D858-D34B-7848-9F9C-AE11F0BAC2D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60296379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5E5544-45F4-E647-AE35-13DF636B06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9BD59E-2994-D54C-8782-17F7DA7A04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7AD23-22CA-8746-AAD1-7898B1DB7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BF47-CD04-9C4E-8D4D-7C46929B2BBE}" type="datetimeFigureOut">
              <a:rPr lang="en-LV" smtClean="0"/>
              <a:t>01/20/2022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07320-3C75-874E-8831-F73A8ACE9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25A3-8ABB-714E-88F4-3530DC852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1D858-D34B-7848-9F9C-AE11F0BAC2D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909281363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24971" y="2605294"/>
            <a:ext cx="10146612" cy="1647411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defRPr sz="9600" b="1" i="0"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880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47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35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6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45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37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8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93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61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63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76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45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3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77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4572000"/>
            <a:ext cx="508000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24971" y="2605294"/>
            <a:ext cx="10146612" cy="1647411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defRPr sz="9600" b="1" i="0"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7227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75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023517" y="42578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9156825" y="42578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090171" y="4257800"/>
            <a:ext cx="2015999" cy="201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4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30" grpId="0" animBg="1"/>
      <p:bldP spid="30" grpId="1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9175" y="0"/>
            <a:ext cx="5076825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5953" y="558434"/>
            <a:ext cx="4560047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67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245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D1CBD5B-8523-4A36-8C6E-3B228E3861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1800000">
            <a:off x="1421781" y="-1346385"/>
            <a:ext cx="1800225" cy="3178175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3E0EF660-C8C2-4F94-AE6D-22ECDF7F42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1800000">
            <a:off x="-1388005" y="2715543"/>
            <a:ext cx="1800225" cy="3178175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31E1D4C0-2A81-496D-BFFF-ED3F742F47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1800000">
            <a:off x="2795585" y="1411725"/>
            <a:ext cx="1800225" cy="3178175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4F821662-4E2E-463F-9D32-21BB702B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1800000">
            <a:off x="39776" y="5266075"/>
            <a:ext cx="1800225" cy="3178175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E17579FA-0868-4635-BCD9-BBF2DBAD37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1800000">
            <a:off x="3704887" y="5014342"/>
            <a:ext cx="1800225" cy="3178175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38BA26B-C372-4DE3-A769-1A1C674781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1069" y="625941"/>
            <a:ext cx="3764949" cy="14732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Write Title Here</a:t>
            </a:r>
          </a:p>
        </p:txBody>
      </p:sp>
    </p:spTree>
    <p:extLst>
      <p:ext uri="{BB962C8B-B14F-4D97-AF65-F5344CB8AC3E}">
        <p14:creationId xmlns:p14="http://schemas.microsoft.com/office/powerpoint/2010/main" val="419626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5A52497-A69D-4747-B505-2A1D93D7C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3850" y="590550"/>
            <a:ext cx="4314825" cy="626745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51AC61B-E8B2-4A03-BF78-7D52D94F2B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59676" y="288925"/>
            <a:ext cx="6672648" cy="84772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76494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0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5083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128000" y="0"/>
            <a:ext cx="4064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8000" y="3217090"/>
            <a:ext cx="1561920" cy="156192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1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078852" y="0"/>
            <a:ext cx="3059307" cy="228997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672452" y="2289977"/>
            <a:ext cx="3059307" cy="22899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078852" y="4578183"/>
            <a:ext cx="3059307" cy="228997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3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21200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2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306133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090160" y="568960"/>
            <a:ext cx="3037840" cy="1717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412480" y="1127760"/>
            <a:ext cx="3037840" cy="1717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090160" y="3430822"/>
            <a:ext cx="3037840" cy="1717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412480" y="3989622"/>
            <a:ext cx="3037840" cy="1717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9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8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38"/>
          <p:cNvGrpSpPr/>
          <p:nvPr userDrawn="1"/>
        </p:nvGrpSpPr>
        <p:grpSpPr>
          <a:xfrm>
            <a:off x="2017918" y="878571"/>
            <a:ext cx="2530932" cy="5052118"/>
            <a:chOff x="3421706" y="1143000"/>
            <a:chExt cx="2530932" cy="5052117"/>
          </a:xfrm>
        </p:grpSpPr>
        <p:sp>
          <p:nvSpPr>
            <p:cNvPr id="7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8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9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0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1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2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3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4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5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</p:grpSp>
      <p:grpSp>
        <p:nvGrpSpPr>
          <p:cNvPr id="17" name="Группа 38"/>
          <p:cNvGrpSpPr/>
          <p:nvPr userDrawn="1"/>
        </p:nvGrpSpPr>
        <p:grpSpPr>
          <a:xfrm>
            <a:off x="4984001" y="878571"/>
            <a:ext cx="2530932" cy="5052118"/>
            <a:chOff x="3421706" y="1143000"/>
            <a:chExt cx="2530932" cy="5052117"/>
          </a:xfrm>
        </p:grpSpPr>
        <p:sp>
          <p:nvSpPr>
            <p:cNvPr id="18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19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0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1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2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3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4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5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26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</p:grpSp>
      <p:grpSp>
        <p:nvGrpSpPr>
          <p:cNvPr id="28" name="Группа 38"/>
          <p:cNvGrpSpPr/>
          <p:nvPr userDrawn="1"/>
        </p:nvGrpSpPr>
        <p:grpSpPr>
          <a:xfrm>
            <a:off x="7948339" y="878571"/>
            <a:ext cx="2530932" cy="5052118"/>
            <a:chOff x="3421706" y="1143000"/>
            <a:chExt cx="2530932" cy="5052117"/>
          </a:xfrm>
        </p:grpSpPr>
        <p:sp>
          <p:nvSpPr>
            <p:cNvPr id="29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0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1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2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3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4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5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6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  <p:sp>
          <p:nvSpPr>
            <p:cNvPr id="37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/>
            </a:p>
          </p:txBody>
        </p:sp>
      </p:grp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AB2C91E8-4E61-9141-8BB3-88A55C3B7C2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160357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ADAE821A-2E43-8840-8440-297C0956B27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90778" y="1436923"/>
            <a:ext cx="2244308" cy="3906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C5AF60E4-32B3-AF4F-8C87-A4FCD0BEED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25480" y="1443113"/>
            <a:ext cx="2244308" cy="39002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3" grpId="0" animBg="1"/>
      <p:bldP spid="43" grpId="1" animBg="1"/>
      <p:bldP spid="44" grpId="0" animBg="1"/>
      <p:bldP spid="44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9420" y="946702"/>
            <a:ext cx="4066580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5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alpha val="7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773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2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4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11387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3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1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3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899" y="4517240"/>
            <a:ext cx="8046357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417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59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alpha val="7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069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08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658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184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330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653153" y="2290219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53153" y="4235103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11475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53153" y="4655233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3153" y="2907197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653153" y="1181100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38355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3153" y="2907197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653153" y="1181100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84206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762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5"/>
            <a:ext cx="8477747" cy="745212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055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759448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3927944"/>
            <a:ext cx="12192000" cy="293005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29387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2313828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2313828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2313828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144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837707" y="1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837707" y="2289977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837707" y="4573989"/>
            <a:ext cx="3598627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568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885413" y="1"/>
            <a:ext cx="3113599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473601" y="2289977"/>
            <a:ext cx="3113599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885413" y="4573989"/>
            <a:ext cx="3113599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205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056536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9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tx1">
                    <a:lumMod val="50000"/>
                    <a:lumOff val="50000"/>
                    <a:alpha val="70000"/>
                  </a:schemeClr>
                </a:solidFill>
              </a:rPr>
              <a:pPr/>
              <a:t>‹#›</a:t>
            </a:fld>
            <a:endParaRPr lang="en-US">
              <a:solidFill>
                <a:schemeClr val="tx1">
                  <a:lumMod val="50000"/>
                  <a:lumOff val="50000"/>
                  <a:alpha val="7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72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981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371337" y="6418877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002364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135464" y="0"/>
            <a:ext cx="99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Номер слайда 21"/>
          <p:cNvSpPr txBox="1">
            <a:spLocks/>
          </p:cNvSpPr>
          <p:nvPr userDrawn="1"/>
        </p:nvSpPr>
        <p:spPr>
          <a:xfrm>
            <a:off x="3371337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tx1">
                    <a:lumMod val="50000"/>
                    <a:lumOff val="50000"/>
                    <a:alpha val="70000"/>
                  </a:schemeClr>
                </a:solidFill>
              </a:rPr>
              <a:pPr/>
              <a:t>‹#›</a:t>
            </a:fld>
            <a:endParaRPr lang="en-US">
              <a:solidFill>
                <a:schemeClr val="tx1">
                  <a:lumMod val="50000"/>
                  <a:lumOff val="50000"/>
                  <a:alpha val="7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604351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65205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94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1181099"/>
            <a:ext cx="5524500" cy="28393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28571" y="4020456"/>
            <a:ext cx="3093359" cy="19594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9369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0167256" y="0"/>
            <a:ext cx="2024743" cy="31060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142512" y="0"/>
            <a:ext cx="2024743" cy="5696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117769" y="0"/>
            <a:ext cx="2024743" cy="496388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1914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0600" y="1952170"/>
            <a:ext cx="2024743" cy="490582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3015343" y="1181101"/>
            <a:ext cx="2024743" cy="567689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5040086" y="2728687"/>
            <a:ext cx="2024743" cy="412931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60960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391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056536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6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206448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438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579951" y="0"/>
            <a:ext cx="7612049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387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371547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405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342900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304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1" y="3429000"/>
            <a:ext cx="4229100" cy="2521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489701" y="3429000"/>
            <a:ext cx="4229100" cy="2521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45528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90.xml"/><Relationship Id="rId42" Type="http://schemas.openxmlformats.org/officeDocument/2006/relationships/slideLayout" Target="../slideLayouts/slideLayout111.xml"/><Relationship Id="rId47" Type="http://schemas.openxmlformats.org/officeDocument/2006/relationships/slideLayout" Target="../slideLayouts/slideLayout116.xml"/><Relationship Id="rId63" Type="http://schemas.openxmlformats.org/officeDocument/2006/relationships/slideLayout" Target="../slideLayouts/slideLayout132.xml"/><Relationship Id="rId68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32" Type="http://schemas.openxmlformats.org/officeDocument/2006/relationships/slideLayout" Target="../slideLayouts/slideLayout101.xml"/><Relationship Id="rId37" Type="http://schemas.openxmlformats.org/officeDocument/2006/relationships/slideLayout" Target="../slideLayouts/slideLayout106.xml"/><Relationship Id="rId40" Type="http://schemas.openxmlformats.org/officeDocument/2006/relationships/slideLayout" Target="../slideLayouts/slideLayout109.xml"/><Relationship Id="rId45" Type="http://schemas.openxmlformats.org/officeDocument/2006/relationships/slideLayout" Target="../slideLayouts/slideLayout114.xml"/><Relationship Id="rId53" Type="http://schemas.openxmlformats.org/officeDocument/2006/relationships/slideLayout" Target="../slideLayouts/slideLayout122.xml"/><Relationship Id="rId58" Type="http://schemas.openxmlformats.org/officeDocument/2006/relationships/slideLayout" Target="../slideLayouts/slideLayout127.xml"/><Relationship Id="rId66" Type="http://schemas.openxmlformats.org/officeDocument/2006/relationships/slideLayout" Target="../slideLayouts/slideLayout135.xml"/><Relationship Id="rId74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74.xml"/><Relationship Id="rId61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slideLayout" Target="../slideLayouts/slideLayout96.xml"/><Relationship Id="rId30" Type="http://schemas.openxmlformats.org/officeDocument/2006/relationships/slideLayout" Target="../slideLayouts/slideLayout99.xml"/><Relationship Id="rId35" Type="http://schemas.openxmlformats.org/officeDocument/2006/relationships/slideLayout" Target="../slideLayouts/slideLayout104.xml"/><Relationship Id="rId43" Type="http://schemas.openxmlformats.org/officeDocument/2006/relationships/slideLayout" Target="../slideLayouts/slideLayout112.xml"/><Relationship Id="rId48" Type="http://schemas.openxmlformats.org/officeDocument/2006/relationships/slideLayout" Target="../slideLayouts/slideLayout117.xml"/><Relationship Id="rId56" Type="http://schemas.openxmlformats.org/officeDocument/2006/relationships/slideLayout" Target="../slideLayouts/slideLayout125.xml"/><Relationship Id="rId64" Type="http://schemas.openxmlformats.org/officeDocument/2006/relationships/slideLayout" Target="../slideLayouts/slideLayout133.xml"/><Relationship Id="rId69" Type="http://schemas.openxmlformats.org/officeDocument/2006/relationships/slideLayout" Target="../slideLayouts/slideLayout138.xml"/><Relationship Id="rId77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77.xml"/><Relationship Id="rId51" Type="http://schemas.openxmlformats.org/officeDocument/2006/relationships/slideLayout" Target="../slideLayouts/slideLayout120.xml"/><Relationship Id="rId72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33" Type="http://schemas.openxmlformats.org/officeDocument/2006/relationships/slideLayout" Target="../slideLayouts/slideLayout102.xml"/><Relationship Id="rId38" Type="http://schemas.openxmlformats.org/officeDocument/2006/relationships/slideLayout" Target="../slideLayouts/slideLayout107.xml"/><Relationship Id="rId46" Type="http://schemas.openxmlformats.org/officeDocument/2006/relationships/slideLayout" Target="../slideLayouts/slideLayout115.xml"/><Relationship Id="rId59" Type="http://schemas.openxmlformats.org/officeDocument/2006/relationships/slideLayout" Target="../slideLayouts/slideLayout128.xml"/><Relationship Id="rId67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89.xml"/><Relationship Id="rId41" Type="http://schemas.openxmlformats.org/officeDocument/2006/relationships/slideLayout" Target="../slideLayouts/slideLayout110.xml"/><Relationship Id="rId54" Type="http://schemas.openxmlformats.org/officeDocument/2006/relationships/slideLayout" Target="../slideLayouts/slideLayout123.xml"/><Relationship Id="rId62" Type="http://schemas.openxmlformats.org/officeDocument/2006/relationships/slideLayout" Target="../slideLayouts/slideLayout131.xml"/><Relationship Id="rId70" Type="http://schemas.openxmlformats.org/officeDocument/2006/relationships/slideLayout" Target="../slideLayouts/slideLayout139.xml"/><Relationship Id="rId75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7.xml"/><Relationship Id="rId36" Type="http://schemas.openxmlformats.org/officeDocument/2006/relationships/slideLayout" Target="../slideLayouts/slideLayout105.xml"/><Relationship Id="rId49" Type="http://schemas.openxmlformats.org/officeDocument/2006/relationships/slideLayout" Target="../slideLayouts/slideLayout118.xml"/><Relationship Id="rId57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79.xml"/><Relationship Id="rId31" Type="http://schemas.openxmlformats.org/officeDocument/2006/relationships/slideLayout" Target="../slideLayouts/slideLayout100.xml"/><Relationship Id="rId44" Type="http://schemas.openxmlformats.org/officeDocument/2006/relationships/slideLayout" Target="../slideLayouts/slideLayout113.xml"/><Relationship Id="rId52" Type="http://schemas.openxmlformats.org/officeDocument/2006/relationships/slideLayout" Target="../slideLayouts/slideLayout121.xml"/><Relationship Id="rId60" Type="http://schemas.openxmlformats.org/officeDocument/2006/relationships/slideLayout" Target="../slideLayouts/slideLayout129.xml"/><Relationship Id="rId65" Type="http://schemas.openxmlformats.org/officeDocument/2006/relationships/slideLayout" Target="../slideLayouts/slideLayout134.xml"/><Relationship Id="rId73" Type="http://schemas.openxmlformats.org/officeDocument/2006/relationships/slideLayout" Target="../slideLayouts/slideLayout142.xml"/><Relationship Id="rId78" Type="http://schemas.openxmlformats.org/officeDocument/2006/relationships/theme" Target="../theme/theme2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39" Type="http://schemas.openxmlformats.org/officeDocument/2006/relationships/slideLayout" Target="../slideLayouts/slideLayout108.xml"/><Relationship Id="rId34" Type="http://schemas.openxmlformats.org/officeDocument/2006/relationships/slideLayout" Target="../slideLayouts/slideLayout103.xml"/><Relationship Id="rId50" Type="http://schemas.openxmlformats.org/officeDocument/2006/relationships/slideLayout" Target="../slideLayouts/slideLayout119.xml"/><Relationship Id="rId55" Type="http://schemas.openxmlformats.org/officeDocument/2006/relationships/slideLayout" Target="../slideLayouts/slideLayout124.xml"/><Relationship Id="rId76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76.xml"/><Relationship Id="rId71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98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63.xml"/><Relationship Id="rId21" Type="http://schemas.openxmlformats.org/officeDocument/2006/relationships/slideLayout" Target="../slideLayouts/slideLayout167.xml"/><Relationship Id="rId42" Type="http://schemas.openxmlformats.org/officeDocument/2006/relationships/slideLayout" Target="../slideLayouts/slideLayout188.xml"/><Relationship Id="rId63" Type="http://schemas.openxmlformats.org/officeDocument/2006/relationships/slideLayout" Target="../slideLayouts/slideLayout209.xml"/><Relationship Id="rId84" Type="http://schemas.openxmlformats.org/officeDocument/2006/relationships/slideLayout" Target="../slideLayouts/slideLayout230.xml"/><Relationship Id="rId16" Type="http://schemas.openxmlformats.org/officeDocument/2006/relationships/slideLayout" Target="../slideLayouts/slideLayout162.xml"/><Relationship Id="rId107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157.xml"/><Relationship Id="rId32" Type="http://schemas.openxmlformats.org/officeDocument/2006/relationships/slideLayout" Target="../slideLayouts/slideLayout178.xml"/><Relationship Id="rId37" Type="http://schemas.openxmlformats.org/officeDocument/2006/relationships/slideLayout" Target="../slideLayouts/slideLayout183.xml"/><Relationship Id="rId53" Type="http://schemas.openxmlformats.org/officeDocument/2006/relationships/slideLayout" Target="../slideLayouts/slideLayout199.xml"/><Relationship Id="rId58" Type="http://schemas.openxmlformats.org/officeDocument/2006/relationships/slideLayout" Target="../slideLayouts/slideLayout204.xml"/><Relationship Id="rId74" Type="http://schemas.openxmlformats.org/officeDocument/2006/relationships/slideLayout" Target="../slideLayouts/slideLayout220.xml"/><Relationship Id="rId79" Type="http://schemas.openxmlformats.org/officeDocument/2006/relationships/slideLayout" Target="../slideLayouts/slideLayout225.xml"/><Relationship Id="rId102" Type="http://schemas.openxmlformats.org/officeDocument/2006/relationships/slideLayout" Target="../slideLayouts/slideLayout248.xml"/><Relationship Id="rId123" Type="http://schemas.openxmlformats.org/officeDocument/2006/relationships/slideLayout" Target="../slideLayouts/slideLayout269.xml"/><Relationship Id="rId128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151.xml"/><Relationship Id="rId90" Type="http://schemas.openxmlformats.org/officeDocument/2006/relationships/slideLayout" Target="../slideLayouts/slideLayout236.xml"/><Relationship Id="rId95" Type="http://schemas.openxmlformats.org/officeDocument/2006/relationships/slideLayout" Target="../slideLayouts/slideLayout241.xml"/><Relationship Id="rId22" Type="http://schemas.openxmlformats.org/officeDocument/2006/relationships/slideLayout" Target="../slideLayouts/slideLayout168.xml"/><Relationship Id="rId27" Type="http://schemas.openxmlformats.org/officeDocument/2006/relationships/slideLayout" Target="../slideLayouts/slideLayout173.xml"/><Relationship Id="rId43" Type="http://schemas.openxmlformats.org/officeDocument/2006/relationships/slideLayout" Target="../slideLayouts/slideLayout189.xml"/><Relationship Id="rId48" Type="http://schemas.openxmlformats.org/officeDocument/2006/relationships/slideLayout" Target="../slideLayouts/slideLayout194.xml"/><Relationship Id="rId64" Type="http://schemas.openxmlformats.org/officeDocument/2006/relationships/slideLayout" Target="../slideLayouts/slideLayout210.xml"/><Relationship Id="rId69" Type="http://schemas.openxmlformats.org/officeDocument/2006/relationships/slideLayout" Target="../slideLayouts/slideLayout215.xml"/><Relationship Id="rId113" Type="http://schemas.openxmlformats.org/officeDocument/2006/relationships/slideLayout" Target="../slideLayouts/slideLayout259.xml"/><Relationship Id="rId118" Type="http://schemas.openxmlformats.org/officeDocument/2006/relationships/slideLayout" Target="../slideLayouts/slideLayout264.xml"/><Relationship Id="rId134" Type="http://schemas.openxmlformats.org/officeDocument/2006/relationships/slideLayout" Target="../slideLayouts/slideLayout280.xml"/><Relationship Id="rId80" Type="http://schemas.openxmlformats.org/officeDocument/2006/relationships/slideLayout" Target="../slideLayouts/slideLayout226.xml"/><Relationship Id="rId85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33" Type="http://schemas.openxmlformats.org/officeDocument/2006/relationships/slideLayout" Target="../slideLayouts/slideLayout179.xml"/><Relationship Id="rId38" Type="http://schemas.openxmlformats.org/officeDocument/2006/relationships/slideLayout" Target="../slideLayouts/slideLayout184.xml"/><Relationship Id="rId59" Type="http://schemas.openxmlformats.org/officeDocument/2006/relationships/slideLayout" Target="../slideLayouts/slideLayout205.xml"/><Relationship Id="rId103" Type="http://schemas.openxmlformats.org/officeDocument/2006/relationships/slideLayout" Target="../slideLayouts/slideLayout249.xml"/><Relationship Id="rId108" Type="http://schemas.openxmlformats.org/officeDocument/2006/relationships/slideLayout" Target="../slideLayouts/slideLayout254.xml"/><Relationship Id="rId124" Type="http://schemas.openxmlformats.org/officeDocument/2006/relationships/slideLayout" Target="../slideLayouts/slideLayout270.xml"/><Relationship Id="rId129" Type="http://schemas.openxmlformats.org/officeDocument/2006/relationships/slideLayout" Target="../slideLayouts/slideLayout275.xml"/><Relationship Id="rId54" Type="http://schemas.openxmlformats.org/officeDocument/2006/relationships/slideLayout" Target="../slideLayouts/slideLayout200.xml"/><Relationship Id="rId70" Type="http://schemas.openxmlformats.org/officeDocument/2006/relationships/slideLayout" Target="../slideLayouts/slideLayout216.xml"/><Relationship Id="rId75" Type="http://schemas.openxmlformats.org/officeDocument/2006/relationships/slideLayout" Target="../slideLayouts/slideLayout221.xml"/><Relationship Id="rId91" Type="http://schemas.openxmlformats.org/officeDocument/2006/relationships/slideLayout" Target="../slideLayouts/slideLayout237.xml"/><Relationship Id="rId96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23" Type="http://schemas.openxmlformats.org/officeDocument/2006/relationships/slideLayout" Target="../slideLayouts/slideLayout169.xml"/><Relationship Id="rId28" Type="http://schemas.openxmlformats.org/officeDocument/2006/relationships/slideLayout" Target="../slideLayouts/slideLayout174.xml"/><Relationship Id="rId49" Type="http://schemas.openxmlformats.org/officeDocument/2006/relationships/slideLayout" Target="../slideLayouts/slideLayout195.xml"/><Relationship Id="rId114" Type="http://schemas.openxmlformats.org/officeDocument/2006/relationships/slideLayout" Target="../slideLayouts/slideLayout260.xml"/><Relationship Id="rId119" Type="http://schemas.openxmlformats.org/officeDocument/2006/relationships/slideLayout" Target="../slideLayouts/slideLayout265.xml"/><Relationship Id="rId44" Type="http://schemas.openxmlformats.org/officeDocument/2006/relationships/slideLayout" Target="../slideLayouts/slideLayout190.xml"/><Relationship Id="rId60" Type="http://schemas.openxmlformats.org/officeDocument/2006/relationships/slideLayout" Target="../slideLayouts/slideLayout206.xml"/><Relationship Id="rId65" Type="http://schemas.openxmlformats.org/officeDocument/2006/relationships/slideLayout" Target="../slideLayouts/slideLayout211.xml"/><Relationship Id="rId81" Type="http://schemas.openxmlformats.org/officeDocument/2006/relationships/slideLayout" Target="../slideLayouts/slideLayout227.xml"/><Relationship Id="rId86" Type="http://schemas.openxmlformats.org/officeDocument/2006/relationships/slideLayout" Target="../slideLayouts/slideLayout232.xml"/><Relationship Id="rId130" Type="http://schemas.openxmlformats.org/officeDocument/2006/relationships/slideLayout" Target="../slideLayouts/slideLayout276.xml"/><Relationship Id="rId135" Type="http://schemas.openxmlformats.org/officeDocument/2006/relationships/slideLayout" Target="../slideLayouts/slideLayout281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39" Type="http://schemas.openxmlformats.org/officeDocument/2006/relationships/slideLayout" Target="../slideLayouts/slideLayout185.xml"/><Relationship Id="rId109" Type="http://schemas.openxmlformats.org/officeDocument/2006/relationships/slideLayout" Target="../slideLayouts/slideLayout255.xml"/><Relationship Id="rId34" Type="http://schemas.openxmlformats.org/officeDocument/2006/relationships/slideLayout" Target="../slideLayouts/slideLayout180.xml"/><Relationship Id="rId50" Type="http://schemas.openxmlformats.org/officeDocument/2006/relationships/slideLayout" Target="../slideLayouts/slideLayout196.xml"/><Relationship Id="rId55" Type="http://schemas.openxmlformats.org/officeDocument/2006/relationships/slideLayout" Target="../slideLayouts/slideLayout201.xml"/><Relationship Id="rId76" Type="http://schemas.openxmlformats.org/officeDocument/2006/relationships/slideLayout" Target="../slideLayouts/slideLayout222.xml"/><Relationship Id="rId97" Type="http://schemas.openxmlformats.org/officeDocument/2006/relationships/slideLayout" Target="../slideLayouts/slideLayout243.xml"/><Relationship Id="rId104" Type="http://schemas.openxmlformats.org/officeDocument/2006/relationships/slideLayout" Target="../slideLayouts/slideLayout250.xml"/><Relationship Id="rId120" Type="http://schemas.openxmlformats.org/officeDocument/2006/relationships/slideLayout" Target="../slideLayouts/slideLayout266.xml"/><Relationship Id="rId125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153.xml"/><Relationship Id="rId71" Type="http://schemas.openxmlformats.org/officeDocument/2006/relationships/slideLayout" Target="../slideLayouts/slideLayout217.xml"/><Relationship Id="rId92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148.xml"/><Relationship Id="rId29" Type="http://schemas.openxmlformats.org/officeDocument/2006/relationships/slideLayout" Target="../slideLayouts/slideLayout175.xml"/><Relationship Id="rId24" Type="http://schemas.openxmlformats.org/officeDocument/2006/relationships/slideLayout" Target="../slideLayouts/slideLayout170.xml"/><Relationship Id="rId40" Type="http://schemas.openxmlformats.org/officeDocument/2006/relationships/slideLayout" Target="../slideLayouts/slideLayout186.xml"/><Relationship Id="rId45" Type="http://schemas.openxmlformats.org/officeDocument/2006/relationships/slideLayout" Target="../slideLayouts/slideLayout191.xml"/><Relationship Id="rId66" Type="http://schemas.openxmlformats.org/officeDocument/2006/relationships/slideLayout" Target="../slideLayouts/slideLayout212.xml"/><Relationship Id="rId87" Type="http://schemas.openxmlformats.org/officeDocument/2006/relationships/slideLayout" Target="../slideLayouts/slideLayout233.xml"/><Relationship Id="rId110" Type="http://schemas.openxmlformats.org/officeDocument/2006/relationships/slideLayout" Target="../slideLayouts/slideLayout256.xml"/><Relationship Id="rId115" Type="http://schemas.openxmlformats.org/officeDocument/2006/relationships/slideLayout" Target="../slideLayouts/slideLayout261.xml"/><Relationship Id="rId131" Type="http://schemas.openxmlformats.org/officeDocument/2006/relationships/slideLayout" Target="../slideLayouts/slideLayout277.xml"/><Relationship Id="rId136" Type="http://schemas.openxmlformats.org/officeDocument/2006/relationships/slideLayout" Target="../slideLayouts/slideLayout282.xml"/><Relationship Id="rId61" Type="http://schemas.openxmlformats.org/officeDocument/2006/relationships/slideLayout" Target="../slideLayouts/slideLayout207.xml"/><Relationship Id="rId82" Type="http://schemas.openxmlformats.org/officeDocument/2006/relationships/slideLayout" Target="../slideLayouts/slideLayout228.xml"/><Relationship Id="rId1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60.xml"/><Relationship Id="rId30" Type="http://schemas.openxmlformats.org/officeDocument/2006/relationships/slideLayout" Target="../slideLayouts/slideLayout176.xml"/><Relationship Id="rId35" Type="http://schemas.openxmlformats.org/officeDocument/2006/relationships/slideLayout" Target="../slideLayouts/slideLayout181.xml"/><Relationship Id="rId56" Type="http://schemas.openxmlformats.org/officeDocument/2006/relationships/slideLayout" Target="../slideLayouts/slideLayout202.xml"/><Relationship Id="rId77" Type="http://schemas.openxmlformats.org/officeDocument/2006/relationships/slideLayout" Target="../slideLayouts/slideLayout223.xml"/><Relationship Id="rId100" Type="http://schemas.openxmlformats.org/officeDocument/2006/relationships/slideLayout" Target="../slideLayouts/slideLayout246.xml"/><Relationship Id="rId105" Type="http://schemas.openxmlformats.org/officeDocument/2006/relationships/slideLayout" Target="../slideLayouts/slideLayout251.xml"/><Relationship Id="rId126" Type="http://schemas.openxmlformats.org/officeDocument/2006/relationships/slideLayout" Target="../slideLayouts/slideLayout272.xml"/><Relationship Id="rId8" Type="http://schemas.openxmlformats.org/officeDocument/2006/relationships/slideLayout" Target="../slideLayouts/slideLayout154.xml"/><Relationship Id="rId51" Type="http://schemas.openxmlformats.org/officeDocument/2006/relationships/slideLayout" Target="../slideLayouts/slideLayout197.xml"/><Relationship Id="rId72" Type="http://schemas.openxmlformats.org/officeDocument/2006/relationships/slideLayout" Target="../slideLayouts/slideLayout218.xml"/><Relationship Id="rId93" Type="http://schemas.openxmlformats.org/officeDocument/2006/relationships/slideLayout" Target="../slideLayouts/slideLayout239.xml"/><Relationship Id="rId98" Type="http://schemas.openxmlformats.org/officeDocument/2006/relationships/slideLayout" Target="../slideLayouts/slideLayout244.xml"/><Relationship Id="rId121" Type="http://schemas.openxmlformats.org/officeDocument/2006/relationships/slideLayout" Target="../slideLayouts/slideLayout267.xml"/><Relationship Id="rId3" Type="http://schemas.openxmlformats.org/officeDocument/2006/relationships/slideLayout" Target="../slideLayouts/slideLayout149.xml"/><Relationship Id="rId25" Type="http://schemas.openxmlformats.org/officeDocument/2006/relationships/slideLayout" Target="../slideLayouts/slideLayout171.xml"/><Relationship Id="rId46" Type="http://schemas.openxmlformats.org/officeDocument/2006/relationships/slideLayout" Target="../slideLayouts/slideLayout192.xml"/><Relationship Id="rId67" Type="http://schemas.openxmlformats.org/officeDocument/2006/relationships/slideLayout" Target="../slideLayouts/slideLayout213.xml"/><Relationship Id="rId116" Type="http://schemas.openxmlformats.org/officeDocument/2006/relationships/slideLayout" Target="../slideLayouts/slideLayout262.xml"/><Relationship Id="rId137" Type="http://schemas.openxmlformats.org/officeDocument/2006/relationships/theme" Target="../theme/theme3.xml"/><Relationship Id="rId20" Type="http://schemas.openxmlformats.org/officeDocument/2006/relationships/slideLayout" Target="../slideLayouts/slideLayout166.xml"/><Relationship Id="rId41" Type="http://schemas.openxmlformats.org/officeDocument/2006/relationships/slideLayout" Target="../slideLayouts/slideLayout187.xml"/><Relationship Id="rId62" Type="http://schemas.openxmlformats.org/officeDocument/2006/relationships/slideLayout" Target="../slideLayouts/slideLayout208.xml"/><Relationship Id="rId83" Type="http://schemas.openxmlformats.org/officeDocument/2006/relationships/slideLayout" Target="../slideLayouts/slideLayout229.xml"/><Relationship Id="rId88" Type="http://schemas.openxmlformats.org/officeDocument/2006/relationships/slideLayout" Target="../slideLayouts/slideLayout234.xml"/><Relationship Id="rId111" Type="http://schemas.openxmlformats.org/officeDocument/2006/relationships/slideLayout" Target="../slideLayouts/slideLayout257.xml"/><Relationship Id="rId132" Type="http://schemas.openxmlformats.org/officeDocument/2006/relationships/slideLayout" Target="../slideLayouts/slideLayout278.xml"/><Relationship Id="rId15" Type="http://schemas.openxmlformats.org/officeDocument/2006/relationships/slideLayout" Target="../slideLayouts/slideLayout161.xml"/><Relationship Id="rId36" Type="http://schemas.openxmlformats.org/officeDocument/2006/relationships/slideLayout" Target="../slideLayouts/slideLayout182.xml"/><Relationship Id="rId57" Type="http://schemas.openxmlformats.org/officeDocument/2006/relationships/slideLayout" Target="../slideLayouts/slideLayout203.xml"/><Relationship Id="rId106" Type="http://schemas.openxmlformats.org/officeDocument/2006/relationships/slideLayout" Target="../slideLayouts/slideLayout252.xml"/><Relationship Id="rId127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156.xml"/><Relationship Id="rId31" Type="http://schemas.openxmlformats.org/officeDocument/2006/relationships/slideLayout" Target="../slideLayouts/slideLayout177.xml"/><Relationship Id="rId52" Type="http://schemas.openxmlformats.org/officeDocument/2006/relationships/slideLayout" Target="../slideLayouts/slideLayout198.xml"/><Relationship Id="rId73" Type="http://schemas.openxmlformats.org/officeDocument/2006/relationships/slideLayout" Target="../slideLayouts/slideLayout219.xml"/><Relationship Id="rId78" Type="http://schemas.openxmlformats.org/officeDocument/2006/relationships/slideLayout" Target="../slideLayouts/slideLayout224.xml"/><Relationship Id="rId94" Type="http://schemas.openxmlformats.org/officeDocument/2006/relationships/slideLayout" Target="../slideLayouts/slideLayout240.xml"/><Relationship Id="rId99" Type="http://schemas.openxmlformats.org/officeDocument/2006/relationships/slideLayout" Target="../slideLayouts/slideLayout245.xml"/><Relationship Id="rId101" Type="http://schemas.openxmlformats.org/officeDocument/2006/relationships/slideLayout" Target="../slideLayouts/slideLayout247.xml"/><Relationship Id="rId122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26" Type="http://schemas.openxmlformats.org/officeDocument/2006/relationships/slideLayout" Target="../slideLayouts/slideLayout172.xml"/><Relationship Id="rId47" Type="http://schemas.openxmlformats.org/officeDocument/2006/relationships/slideLayout" Target="../slideLayouts/slideLayout193.xml"/><Relationship Id="rId68" Type="http://schemas.openxmlformats.org/officeDocument/2006/relationships/slideLayout" Target="../slideLayouts/slideLayout214.xml"/><Relationship Id="rId89" Type="http://schemas.openxmlformats.org/officeDocument/2006/relationships/slideLayout" Target="../slideLayouts/slideLayout235.xml"/><Relationship Id="rId112" Type="http://schemas.openxmlformats.org/officeDocument/2006/relationships/slideLayout" Target="../slideLayouts/slideLayout258.xml"/><Relationship Id="rId133" Type="http://schemas.openxmlformats.org/officeDocument/2006/relationships/slideLayout" Target="../slideLayouts/slideLayout279.xml"/></Relationships>
</file>

<file path=ppt/slideMasters/_rels/slideMaster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399.xml"/><Relationship Id="rId21" Type="http://schemas.openxmlformats.org/officeDocument/2006/relationships/slideLayout" Target="../slideLayouts/slideLayout303.xml"/><Relationship Id="rId42" Type="http://schemas.openxmlformats.org/officeDocument/2006/relationships/slideLayout" Target="../slideLayouts/slideLayout324.xml"/><Relationship Id="rId63" Type="http://schemas.openxmlformats.org/officeDocument/2006/relationships/slideLayout" Target="../slideLayouts/slideLayout345.xml"/><Relationship Id="rId84" Type="http://schemas.openxmlformats.org/officeDocument/2006/relationships/slideLayout" Target="../slideLayouts/slideLayout366.xml"/><Relationship Id="rId16" Type="http://schemas.openxmlformats.org/officeDocument/2006/relationships/slideLayout" Target="../slideLayouts/slideLayout298.xml"/><Relationship Id="rId107" Type="http://schemas.openxmlformats.org/officeDocument/2006/relationships/slideLayout" Target="../slideLayouts/slideLayout389.xml"/><Relationship Id="rId11" Type="http://schemas.openxmlformats.org/officeDocument/2006/relationships/slideLayout" Target="../slideLayouts/slideLayout293.xml"/><Relationship Id="rId32" Type="http://schemas.openxmlformats.org/officeDocument/2006/relationships/slideLayout" Target="../slideLayouts/slideLayout314.xml"/><Relationship Id="rId37" Type="http://schemas.openxmlformats.org/officeDocument/2006/relationships/slideLayout" Target="../slideLayouts/slideLayout319.xml"/><Relationship Id="rId53" Type="http://schemas.openxmlformats.org/officeDocument/2006/relationships/slideLayout" Target="../slideLayouts/slideLayout335.xml"/><Relationship Id="rId58" Type="http://schemas.openxmlformats.org/officeDocument/2006/relationships/slideLayout" Target="../slideLayouts/slideLayout340.xml"/><Relationship Id="rId74" Type="http://schemas.openxmlformats.org/officeDocument/2006/relationships/slideLayout" Target="../slideLayouts/slideLayout356.xml"/><Relationship Id="rId79" Type="http://schemas.openxmlformats.org/officeDocument/2006/relationships/slideLayout" Target="../slideLayouts/slideLayout361.xml"/><Relationship Id="rId102" Type="http://schemas.openxmlformats.org/officeDocument/2006/relationships/slideLayout" Target="../slideLayouts/slideLayout384.xml"/><Relationship Id="rId123" Type="http://schemas.openxmlformats.org/officeDocument/2006/relationships/slideLayout" Target="../slideLayouts/slideLayout405.xml"/><Relationship Id="rId128" Type="http://schemas.openxmlformats.org/officeDocument/2006/relationships/slideLayout" Target="../slideLayouts/slideLayout410.xml"/><Relationship Id="rId5" Type="http://schemas.openxmlformats.org/officeDocument/2006/relationships/slideLayout" Target="../slideLayouts/slideLayout287.xml"/><Relationship Id="rId90" Type="http://schemas.openxmlformats.org/officeDocument/2006/relationships/slideLayout" Target="../slideLayouts/slideLayout372.xml"/><Relationship Id="rId95" Type="http://schemas.openxmlformats.org/officeDocument/2006/relationships/slideLayout" Target="../slideLayouts/slideLayout377.xml"/><Relationship Id="rId22" Type="http://schemas.openxmlformats.org/officeDocument/2006/relationships/slideLayout" Target="../slideLayouts/slideLayout304.xml"/><Relationship Id="rId27" Type="http://schemas.openxmlformats.org/officeDocument/2006/relationships/slideLayout" Target="../slideLayouts/slideLayout309.xml"/><Relationship Id="rId43" Type="http://schemas.openxmlformats.org/officeDocument/2006/relationships/slideLayout" Target="../slideLayouts/slideLayout325.xml"/><Relationship Id="rId48" Type="http://schemas.openxmlformats.org/officeDocument/2006/relationships/slideLayout" Target="../slideLayouts/slideLayout330.xml"/><Relationship Id="rId64" Type="http://schemas.openxmlformats.org/officeDocument/2006/relationships/slideLayout" Target="../slideLayouts/slideLayout346.xml"/><Relationship Id="rId69" Type="http://schemas.openxmlformats.org/officeDocument/2006/relationships/slideLayout" Target="../slideLayouts/slideLayout351.xml"/><Relationship Id="rId113" Type="http://schemas.openxmlformats.org/officeDocument/2006/relationships/slideLayout" Target="../slideLayouts/slideLayout395.xml"/><Relationship Id="rId118" Type="http://schemas.openxmlformats.org/officeDocument/2006/relationships/slideLayout" Target="../slideLayouts/slideLayout400.xml"/><Relationship Id="rId134" Type="http://schemas.openxmlformats.org/officeDocument/2006/relationships/slideLayout" Target="../slideLayouts/slideLayout416.xml"/><Relationship Id="rId80" Type="http://schemas.openxmlformats.org/officeDocument/2006/relationships/slideLayout" Target="../slideLayouts/slideLayout362.xml"/><Relationship Id="rId85" Type="http://schemas.openxmlformats.org/officeDocument/2006/relationships/slideLayout" Target="../slideLayouts/slideLayout367.xml"/><Relationship Id="rId12" Type="http://schemas.openxmlformats.org/officeDocument/2006/relationships/slideLayout" Target="../slideLayouts/slideLayout294.xml"/><Relationship Id="rId17" Type="http://schemas.openxmlformats.org/officeDocument/2006/relationships/slideLayout" Target="../slideLayouts/slideLayout299.xml"/><Relationship Id="rId33" Type="http://schemas.openxmlformats.org/officeDocument/2006/relationships/slideLayout" Target="../slideLayouts/slideLayout315.xml"/><Relationship Id="rId38" Type="http://schemas.openxmlformats.org/officeDocument/2006/relationships/slideLayout" Target="../slideLayouts/slideLayout320.xml"/><Relationship Id="rId59" Type="http://schemas.openxmlformats.org/officeDocument/2006/relationships/slideLayout" Target="../slideLayouts/slideLayout341.xml"/><Relationship Id="rId103" Type="http://schemas.openxmlformats.org/officeDocument/2006/relationships/slideLayout" Target="../slideLayouts/slideLayout385.xml"/><Relationship Id="rId108" Type="http://schemas.openxmlformats.org/officeDocument/2006/relationships/slideLayout" Target="../slideLayouts/slideLayout390.xml"/><Relationship Id="rId124" Type="http://schemas.openxmlformats.org/officeDocument/2006/relationships/slideLayout" Target="../slideLayouts/slideLayout406.xml"/><Relationship Id="rId129" Type="http://schemas.openxmlformats.org/officeDocument/2006/relationships/slideLayout" Target="../slideLayouts/slideLayout411.xml"/><Relationship Id="rId54" Type="http://schemas.openxmlformats.org/officeDocument/2006/relationships/slideLayout" Target="../slideLayouts/slideLayout336.xml"/><Relationship Id="rId70" Type="http://schemas.openxmlformats.org/officeDocument/2006/relationships/slideLayout" Target="../slideLayouts/slideLayout352.xml"/><Relationship Id="rId75" Type="http://schemas.openxmlformats.org/officeDocument/2006/relationships/slideLayout" Target="../slideLayouts/slideLayout357.xml"/><Relationship Id="rId91" Type="http://schemas.openxmlformats.org/officeDocument/2006/relationships/slideLayout" Target="../slideLayouts/slideLayout373.xml"/><Relationship Id="rId96" Type="http://schemas.openxmlformats.org/officeDocument/2006/relationships/slideLayout" Target="../slideLayouts/slideLayout378.xml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23" Type="http://schemas.openxmlformats.org/officeDocument/2006/relationships/slideLayout" Target="../slideLayouts/slideLayout305.xml"/><Relationship Id="rId28" Type="http://schemas.openxmlformats.org/officeDocument/2006/relationships/slideLayout" Target="../slideLayouts/slideLayout310.xml"/><Relationship Id="rId49" Type="http://schemas.openxmlformats.org/officeDocument/2006/relationships/slideLayout" Target="../slideLayouts/slideLayout331.xml"/><Relationship Id="rId114" Type="http://schemas.openxmlformats.org/officeDocument/2006/relationships/slideLayout" Target="../slideLayouts/slideLayout396.xml"/><Relationship Id="rId119" Type="http://schemas.openxmlformats.org/officeDocument/2006/relationships/slideLayout" Target="../slideLayouts/slideLayout401.xml"/><Relationship Id="rId44" Type="http://schemas.openxmlformats.org/officeDocument/2006/relationships/slideLayout" Target="../slideLayouts/slideLayout326.xml"/><Relationship Id="rId60" Type="http://schemas.openxmlformats.org/officeDocument/2006/relationships/slideLayout" Target="../slideLayouts/slideLayout342.xml"/><Relationship Id="rId65" Type="http://schemas.openxmlformats.org/officeDocument/2006/relationships/slideLayout" Target="../slideLayouts/slideLayout347.xml"/><Relationship Id="rId81" Type="http://schemas.openxmlformats.org/officeDocument/2006/relationships/slideLayout" Target="../slideLayouts/slideLayout363.xml"/><Relationship Id="rId86" Type="http://schemas.openxmlformats.org/officeDocument/2006/relationships/slideLayout" Target="../slideLayouts/slideLayout368.xml"/><Relationship Id="rId130" Type="http://schemas.openxmlformats.org/officeDocument/2006/relationships/slideLayout" Target="../slideLayouts/slideLayout412.xml"/><Relationship Id="rId135" Type="http://schemas.openxmlformats.org/officeDocument/2006/relationships/slideLayout" Target="../slideLayouts/slideLayout417.xml"/><Relationship Id="rId13" Type="http://schemas.openxmlformats.org/officeDocument/2006/relationships/slideLayout" Target="../slideLayouts/slideLayout295.xml"/><Relationship Id="rId18" Type="http://schemas.openxmlformats.org/officeDocument/2006/relationships/slideLayout" Target="../slideLayouts/slideLayout300.xml"/><Relationship Id="rId39" Type="http://schemas.openxmlformats.org/officeDocument/2006/relationships/slideLayout" Target="../slideLayouts/slideLayout321.xml"/><Relationship Id="rId109" Type="http://schemas.openxmlformats.org/officeDocument/2006/relationships/slideLayout" Target="../slideLayouts/slideLayout391.xml"/><Relationship Id="rId34" Type="http://schemas.openxmlformats.org/officeDocument/2006/relationships/slideLayout" Target="../slideLayouts/slideLayout316.xml"/><Relationship Id="rId50" Type="http://schemas.openxmlformats.org/officeDocument/2006/relationships/slideLayout" Target="../slideLayouts/slideLayout332.xml"/><Relationship Id="rId55" Type="http://schemas.openxmlformats.org/officeDocument/2006/relationships/slideLayout" Target="../slideLayouts/slideLayout337.xml"/><Relationship Id="rId76" Type="http://schemas.openxmlformats.org/officeDocument/2006/relationships/slideLayout" Target="../slideLayouts/slideLayout358.xml"/><Relationship Id="rId97" Type="http://schemas.openxmlformats.org/officeDocument/2006/relationships/slideLayout" Target="../slideLayouts/slideLayout379.xml"/><Relationship Id="rId104" Type="http://schemas.openxmlformats.org/officeDocument/2006/relationships/slideLayout" Target="../slideLayouts/slideLayout386.xml"/><Relationship Id="rId120" Type="http://schemas.openxmlformats.org/officeDocument/2006/relationships/slideLayout" Target="../slideLayouts/slideLayout402.xml"/><Relationship Id="rId125" Type="http://schemas.openxmlformats.org/officeDocument/2006/relationships/slideLayout" Target="../slideLayouts/slideLayout407.xml"/><Relationship Id="rId7" Type="http://schemas.openxmlformats.org/officeDocument/2006/relationships/slideLayout" Target="../slideLayouts/slideLayout289.xml"/><Relationship Id="rId71" Type="http://schemas.openxmlformats.org/officeDocument/2006/relationships/slideLayout" Target="../slideLayouts/slideLayout353.xml"/><Relationship Id="rId92" Type="http://schemas.openxmlformats.org/officeDocument/2006/relationships/slideLayout" Target="../slideLayouts/slideLayout374.xml"/><Relationship Id="rId2" Type="http://schemas.openxmlformats.org/officeDocument/2006/relationships/slideLayout" Target="../slideLayouts/slideLayout284.xml"/><Relationship Id="rId29" Type="http://schemas.openxmlformats.org/officeDocument/2006/relationships/slideLayout" Target="../slideLayouts/slideLayout311.xml"/><Relationship Id="rId24" Type="http://schemas.openxmlformats.org/officeDocument/2006/relationships/slideLayout" Target="../slideLayouts/slideLayout306.xml"/><Relationship Id="rId40" Type="http://schemas.openxmlformats.org/officeDocument/2006/relationships/slideLayout" Target="../slideLayouts/slideLayout322.xml"/><Relationship Id="rId45" Type="http://schemas.openxmlformats.org/officeDocument/2006/relationships/slideLayout" Target="../slideLayouts/slideLayout327.xml"/><Relationship Id="rId66" Type="http://schemas.openxmlformats.org/officeDocument/2006/relationships/slideLayout" Target="../slideLayouts/slideLayout348.xml"/><Relationship Id="rId87" Type="http://schemas.openxmlformats.org/officeDocument/2006/relationships/slideLayout" Target="../slideLayouts/slideLayout369.xml"/><Relationship Id="rId110" Type="http://schemas.openxmlformats.org/officeDocument/2006/relationships/slideLayout" Target="../slideLayouts/slideLayout392.xml"/><Relationship Id="rId115" Type="http://schemas.openxmlformats.org/officeDocument/2006/relationships/slideLayout" Target="../slideLayouts/slideLayout397.xml"/><Relationship Id="rId131" Type="http://schemas.openxmlformats.org/officeDocument/2006/relationships/slideLayout" Target="../slideLayouts/slideLayout413.xml"/><Relationship Id="rId136" Type="http://schemas.openxmlformats.org/officeDocument/2006/relationships/theme" Target="../theme/theme4.xml"/><Relationship Id="rId61" Type="http://schemas.openxmlformats.org/officeDocument/2006/relationships/slideLayout" Target="../slideLayouts/slideLayout343.xml"/><Relationship Id="rId82" Type="http://schemas.openxmlformats.org/officeDocument/2006/relationships/slideLayout" Target="../slideLayouts/slideLayout364.xml"/><Relationship Id="rId19" Type="http://schemas.openxmlformats.org/officeDocument/2006/relationships/slideLayout" Target="../slideLayouts/slideLayout301.xml"/><Relationship Id="rId14" Type="http://schemas.openxmlformats.org/officeDocument/2006/relationships/slideLayout" Target="../slideLayouts/slideLayout296.xml"/><Relationship Id="rId30" Type="http://schemas.openxmlformats.org/officeDocument/2006/relationships/slideLayout" Target="../slideLayouts/slideLayout312.xml"/><Relationship Id="rId35" Type="http://schemas.openxmlformats.org/officeDocument/2006/relationships/slideLayout" Target="../slideLayouts/slideLayout317.xml"/><Relationship Id="rId56" Type="http://schemas.openxmlformats.org/officeDocument/2006/relationships/slideLayout" Target="../slideLayouts/slideLayout338.xml"/><Relationship Id="rId77" Type="http://schemas.openxmlformats.org/officeDocument/2006/relationships/slideLayout" Target="../slideLayouts/slideLayout359.xml"/><Relationship Id="rId100" Type="http://schemas.openxmlformats.org/officeDocument/2006/relationships/slideLayout" Target="../slideLayouts/slideLayout382.xml"/><Relationship Id="rId105" Type="http://schemas.openxmlformats.org/officeDocument/2006/relationships/slideLayout" Target="../slideLayouts/slideLayout387.xml"/><Relationship Id="rId126" Type="http://schemas.openxmlformats.org/officeDocument/2006/relationships/slideLayout" Target="../slideLayouts/slideLayout408.xml"/><Relationship Id="rId8" Type="http://schemas.openxmlformats.org/officeDocument/2006/relationships/slideLayout" Target="../slideLayouts/slideLayout290.xml"/><Relationship Id="rId51" Type="http://schemas.openxmlformats.org/officeDocument/2006/relationships/slideLayout" Target="../slideLayouts/slideLayout333.xml"/><Relationship Id="rId72" Type="http://schemas.openxmlformats.org/officeDocument/2006/relationships/slideLayout" Target="../slideLayouts/slideLayout354.xml"/><Relationship Id="rId93" Type="http://schemas.openxmlformats.org/officeDocument/2006/relationships/slideLayout" Target="../slideLayouts/slideLayout375.xml"/><Relationship Id="rId98" Type="http://schemas.openxmlformats.org/officeDocument/2006/relationships/slideLayout" Target="../slideLayouts/slideLayout380.xml"/><Relationship Id="rId121" Type="http://schemas.openxmlformats.org/officeDocument/2006/relationships/slideLayout" Target="../slideLayouts/slideLayout403.xml"/><Relationship Id="rId3" Type="http://schemas.openxmlformats.org/officeDocument/2006/relationships/slideLayout" Target="../slideLayouts/slideLayout285.xml"/><Relationship Id="rId25" Type="http://schemas.openxmlformats.org/officeDocument/2006/relationships/slideLayout" Target="../slideLayouts/slideLayout307.xml"/><Relationship Id="rId46" Type="http://schemas.openxmlformats.org/officeDocument/2006/relationships/slideLayout" Target="../slideLayouts/slideLayout328.xml"/><Relationship Id="rId67" Type="http://schemas.openxmlformats.org/officeDocument/2006/relationships/slideLayout" Target="../slideLayouts/slideLayout349.xml"/><Relationship Id="rId116" Type="http://schemas.openxmlformats.org/officeDocument/2006/relationships/slideLayout" Target="../slideLayouts/slideLayout398.xml"/><Relationship Id="rId20" Type="http://schemas.openxmlformats.org/officeDocument/2006/relationships/slideLayout" Target="../slideLayouts/slideLayout302.xml"/><Relationship Id="rId41" Type="http://schemas.openxmlformats.org/officeDocument/2006/relationships/slideLayout" Target="../slideLayouts/slideLayout323.xml"/><Relationship Id="rId62" Type="http://schemas.openxmlformats.org/officeDocument/2006/relationships/slideLayout" Target="../slideLayouts/slideLayout344.xml"/><Relationship Id="rId83" Type="http://schemas.openxmlformats.org/officeDocument/2006/relationships/slideLayout" Target="../slideLayouts/slideLayout365.xml"/><Relationship Id="rId88" Type="http://schemas.openxmlformats.org/officeDocument/2006/relationships/slideLayout" Target="../slideLayouts/slideLayout370.xml"/><Relationship Id="rId111" Type="http://schemas.openxmlformats.org/officeDocument/2006/relationships/slideLayout" Target="../slideLayouts/slideLayout393.xml"/><Relationship Id="rId132" Type="http://schemas.openxmlformats.org/officeDocument/2006/relationships/slideLayout" Target="../slideLayouts/slideLayout414.xml"/><Relationship Id="rId15" Type="http://schemas.openxmlformats.org/officeDocument/2006/relationships/slideLayout" Target="../slideLayouts/slideLayout297.xml"/><Relationship Id="rId36" Type="http://schemas.openxmlformats.org/officeDocument/2006/relationships/slideLayout" Target="../slideLayouts/slideLayout318.xml"/><Relationship Id="rId57" Type="http://schemas.openxmlformats.org/officeDocument/2006/relationships/slideLayout" Target="../slideLayouts/slideLayout339.xml"/><Relationship Id="rId106" Type="http://schemas.openxmlformats.org/officeDocument/2006/relationships/slideLayout" Target="../slideLayouts/slideLayout388.xml"/><Relationship Id="rId127" Type="http://schemas.openxmlformats.org/officeDocument/2006/relationships/slideLayout" Target="../slideLayouts/slideLayout409.xml"/><Relationship Id="rId10" Type="http://schemas.openxmlformats.org/officeDocument/2006/relationships/slideLayout" Target="../slideLayouts/slideLayout292.xml"/><Relationship Id="rId31" Type="http://schemas.openxmlformats.org/officeDocument/2006/relationships/slideLayout" Target="../slideLayouts/slideLayout313.xml"/><Relationship Id="rId52" Type="http://schemas.openxmlformats.org/officeDocument/2006/relationships/slideLayout" Target="../slideLayouts/slideLayout334.xml"/><Relationship Id="rId73" Type="http://schemas.openxmlformats.org/officeDocument/2006/relationships/slideLayout" Target="../slideLayouts/slideLayout355.xml"/><Relationship Id="rId78" Type="http://schemas.openxmlformats.org/officeDocument/2006/relationships/slideLayout" Target="../slideLayouts/slideLayout360.xml"/><Relationship Id="rId94" Type="http://schemas.openxmlformats.org/officeDocument/2006/relationships/slideLayout" Target="../slideLayouts/slideLayout376.xml"/><Relationship Id="rId99" Type="http://schemas.openxmlformats.org/officeDocument/2006/relationships/slideLayout" Target="../slideLayouts/slideLayout381.xml"/><Relationship Id="rId101" Type="http://schemas.openxmlformats.org/officeDocument/2006/relationships/slideLayout" Target="../slideLayouts/slideLayout383.xml"/><Relationship Id="rId122" Type="http://schemas.openxmlformats.org/officeDocument/2006/relationships/slideLayout" Target="../slideLayouts/slideLayout404.xml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Relationship Id="rId26" Type="http://schemas.openxmlformats.org/officeDocument/2006/relationships/slideLayout" Target="../slideLayouts/slideLayout308.xml"/><Relationship Id="rId47" Type="http://schemas.openxmlformats.org/officeDocument/2006/relationships/slideLayout" Target="../slideLayouts/slideLayout329.xml"/><Relationship Id="rId68" Type="http://schemas.openxmlformats.org/officeDocument/2006/relationships/slideLayout" Target="../slideLayouts/slideLayout350.xml"/><Relationship Id="rId89" Type="http://schemas.openxmlformats.org/officeDocument/2006/relationships/slideLayout" Target="../slideLayouts/slideLayout371.xml"/><Relationship Id="rId112" Type="http://schemas.openxmlformats.org/officeDocument/2006/relationships/slideLayout" Target="../slideLayouts/slideLayout394.xml"/><Relationship Id="rId133" Type="http://schemas.openxmlformats.org/officeDocument/2006/relationships/slideLayout" Target="../slideLayouts/slideLayout415.xml"/></Relationships>
</file>

<file path=ppt/slideMasters/_rels/slideMaster5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534.xml"/><Relationship Id="rId21" Type="http://schemas.openxmlformats.org/officeDocument/2006/relationships/slideLayout" Target="../slideLayouts/slideLayout438.xml"/><Relationship Id="rId42" Type="http://schemas.openxmlformats.org/officeDocument/2006/relationships/slideLayout" Target="../slideLayouts/slideLayout459.xml"/><Relationship Id="rId63" Type="http://schemas.openxmlformats.org/officeDocument/2006/relationships/slideLayout" Target="../slideLayouts/slideLayout480.xml"/><Relationship Id="rId84" Type="http://schemas.openxmlformats.org/officeDocument/2006/relationships/slideLayout" Target="../slideLayouts/slideLayout501.xml"/><Relationship Id="rId138" Type="http://schemas.openxmlformats.org/officeDocument/2006/relationships/slideLayout" Target="../slideLayouts/slideLayout555.xml"/><Relationship Id="rId16" Type="http://schemas.openxmlformats.org/officeDocument/2006/relationships/slideLayout" Target="../slideLayouts/slideLayout433.xml"/><Relationship Id="rId107" Type="http://schemas.openxmlformats.org/officeDocument/2006/relationships/slideLayout" Target="../slideLayouts/slideLayout524.xml"/><Relationship Id="rId11" Type="http://schemas.openxmlformats.org/officeDocument/2006/relationships/slideLayout" Target="../slideLayouts/slideLayout428.xml"/><Relationship Id="rId32" Type="http://schemas.openxmlformats.org/officeDocument/2006/relationships/slideLayout" Target="../slideLayouts/slideLayout449.xml"/><Relationship Id="rId37" Type="http://schemas.openxmlformats.org/officeDocument/2006/relationships/slideLayout" Target="../slideLayouts/slideLayout454.xml"/><Relationship Id="rId53" Type="http://schemas.openxmlformats.org/officeDocument/2006/relationships/slideLayout" Target="../slideLayouts/slideLayout470.xml"/><Relationship Id="rId58" Type="http://schemas.openxmlformats.org/officeDocument/2006/relationships/slideLayout" Target="../slideLayouts/slideLayout475.xml"/><Relationship Id="rId74" Type="http://schemas.openxmlformats.org/officeDocument/2006/relationships/slideLayout" Target="../slideLayouts/slideLayout491.xml"/><Relationship Id="rId79" Type="http://schemas.openxmlformats.org/officeDocument/2006/relationships/slideLayout" Target="../slideLayouts/slideLayout496.xml"/><Relationship Id="rId102" Type="http://schemas.openxmlformats.org/officeDocument/2006/relationships/slideLayout" Target="../slideLayouts/slideLayout519.xml"/><Relationship Id="rId123" Type="http://schemas.openxmlformats.org/officeDocument/2006/relationships/slideLayout" Target="../slideLayouts/slideLayout540.xml"/><Relationship Id="rId128" Type="http://schemas.openxmlformats.org/officeDocument/2006/relationships/slideLayout" Target="../slideLayouts/slideLayout545.xml"/><Relationship Id="rId5" Type="http://schemas.openxmlformats.org/officeDocument/2006/relationships/slideLayout" Target="../slideLayouts/slideLayout422.xml"/><Relationship Id="rId90" Type="http://schemas.openxmlformats.org/officeDocument/2006/relationships/slideLayout" Target="../slideLayouts/slideLayout507.xml"/><Relationship Id="rId95" Type="http://schemas.openxmlformats.org/officeDocument/2006/relationships/slideLayout" Target="../slideLayouts/slideLayout512.xml"/><Relationship Id="rId22" Type="http://schemas.openxmlformats.org/officeDocument/2006/relationships/slideLayout" Target="../slideLayouts/slideLayout439.xml"/><Relationship Id="rId27" Type="http://schemas.openxmlformats.org/officeDocument/2006/relationships/slideLayout" Target="../slideLayouts/slideLayout444.xml"/><Relationship Id="rId43" Type="http://schemas.openxmlformats.org/officeDocument/2006/relationships/slideLayout" Target="../slideLayouts/slideLayout460.xml"/><Relationship Id="rId48" Type="http://schemas.openxmlformats.org/officeDocument/2006/relationships/slideLayout" Target="../slideLayouts/slideLayout465.xml"/><Relationship Id="rId64" Type="http://schemas.openxmlformats.org/officeDocument/2006/relationships/slideLayout" Target="../slideLayouts/slideLayout481.xml"/><Relationship Id="rId69" Type="http://schemas.openxmlformats.org/officeDocument/2006/relationships/slideLayout" Target="../slideLayouts/slideLayout486.xml"/><Relationship Id="rId113" Type="http://schemas.openxmlformats.org/officeDocument/2006/relationships/slideLayout" Target="../slideLayouts/slideLayout530.xml"/><Relationship Id="rId118" Type="http://schemas.openxmlformats.org/officeDocument/2006/relationships/slideLayout" Target="../slideLayouts/slideLayout535.xml"/><Relationship Id="rId134" Type="http://schemas.openxmlformats.org/officeDocument/2006/relationships/slideLayout" Target="../slideLayouts/slideLayout551.xml"/><Relationship Id="rId139" Type="http://schemas.openxmlformats.org/officeDocument/2006/relationships/theme" Target="../theme/theme5.xml"/><Relationship Id="rId80" Type="http://schemas.openxmlformats.org/officeDocument/2006/relationships/slideLayout" Target="../slideLayouts/slideLayout497.xml"/><Relationship Id="rId85" Type="http://schemas.openxmlformats.org/officeDocument/2006/relationships/slideLayout" Target="../slideLayouts/slideLayout502.xml"/><Relationship Id="rId12" Type="http://schemas.openxmlformats.org/officeDocument/2006/relationships/slideLayout" Target="../slideLayouts/slideLayout429.xml"/><Relationship Id="rId17" Type="http://schemas.openxmlformats.org/officeDocument/2006/relationships/slideLayout" Target="../slideLayouts/slideLayout434.xml"/><Relationship Id="rId33" Type="http://schemas.openxmlformats.org/officeDocument/2006/relationships/slideLayout" Target="../slideLayouts/slideLayout450.xml"/><Relationship Id="rId38" Type="http://schemas.openxmlformats.org/officeDocument/2006/relationships/slideLayout" Target="../slideLayouts/slideLayout455.xml"/><Relationship Id="rId59" Type="http://schemas.openxmlformats.org/officeDocument/2006/relationships/slideLayout" Target="../slideLayouts/slideLayout476.xml"/><Relationship Id="rId103" Type="http://schemas.openxmlformats.org/officeDocument/2006/relationships/slideLayout" Target="../slideLayouts/slideLayout520.xml"/><Relationship Id="rId108" Type="http://schemas.openxmlformats.org/officeDocument/2006/relationships/slideLayout" Target="../slideLayouts/slideLayout525.xml"/><Relationship Id="rId124" Type="http://schemas.openxmlformats.org/officeDocument/2006/relationships/slideLayout" Target="../slideLayouts/slideLayout541.xml"/><Relationship Id="rId129" Type="http://schemas.openxmlformats.org/officeDocument/2006/relationships/slideLayout" Target="../slideLayouts/slideLayout546.xml"/><Relationship Id="rId54" Type="http://schemas.openxmlformats.org/officeDocument/2006/relationships/slideLayout" Target="../slideLayouts/slideLayout471.xml"/><Relationship Id="rId70" Type="http://schemas.openxmlformats.org/officeDocument/2006/relationships/slideLayout" Target="../slideLayouts/slideLayout487.xml"/><Relationship Id="rId75" Type="http://schemas.openxmlformats.org/officeDocument/2006/relationships/slideLayout" Target="../slideLayouts/slideLayout492.xml"/><Relationship Id="rId91" Type="http://schemas.openxmlformats.org/officeDocument/2006/relationships/slideLayout" Target="../slideLayouts/slideLayout508.xml"/><Relationship Id="rId96" Type="http://schemas.openxmlformats.org/officeDocument/2006/relationships/slideLayout" Target="../slideLayouts/slideLayout513.xml"/><Relationship Id="rId1" Type="http://schemas.openxmlformats.org/officeDocument/2006/relationships/slideLayout" Target="../slideLayouts/slideLayout418.xml"/><Relationship Id="rId6" Type="http://schemas.openxmlformats.org/officeDocument/2006/relationships/slideLayout" Target="../slideLayouts/slideLayout423.xml"/><Relationship Id="rId23" Type="http://schemas.openxmlformats.org/officeDocument/2006/relationships/slideLayout" Target="../slideLayouts/slideLayout440.xml"/><Relationship Id="rId28" Type="http://schemas.openxmlformats.org/officeDocument/2006/relationships/slideLayout" Target="../slideLayouts/slideLayout445.xml"/><Relationship Id="rId49" Type="http://schemas.openxmlformats.org/officeDocument/2006/relationships/slideLayout" Target="../slideLayouts/slideLayout466.xml"/><Relationship Id="rId114" Type="http://schemas.openxmlformats.org/officeDocument/2006/relationships/slideLayout" Target="../slideLayouts/slideLayout531.xml"/><Relationship Id="rId119" Type="http://schemas.openxmlformats.org/officeDocument/2006/relationships/slideLayout" Target="../slideLayouts/slideLayout536.xml"/><Relationship Id="rId44" Type="http://schemas.openxmlformats.org/officeDocument/2006/relationships/slideLayout" Target="../slideLayouts/slideLayout461.xml"/><Relationship Id="rId60" Type="http://schemas.openxmlformats.org/officeDocument/2006/relationships/slideLayout" Target="../slideLayouts/slideLayout477.xml"/><Relationship Id="rId65" Type="http://schemas.openxmlformats.org/officeDocument/2006/relationships/slideLayout" Target="../slideLayouts/slideLayout482.xml"/><Relationship Id="rId81" Type="http://schemas.openxmlformats.org/officeDocument/2006/relationships/slideLayout" Target="../slideLayouts/slideLayout498.xml"/><Relationship Id="rId86" Type="http://schemas.openxmlformats.org/officeDocument/2006/relationships/slideLayout" Target="../slideLayouts/slideLayout503.xml"/><Relationship Id="rId130" Type="http://schemas.openxmlformats.org/officeDocument/2006/relationships/slideLayout" Target="../slideLayouts/slideLayout547.xml"/><Relationship Id="rId135" Type="http://schemas.openxmlformats.org/officeDocument/2006/relationships/slideLayout" Target="../slideLayouts/slideLayout552.xml"/><Relationship Id="rId13" Type="http://schemas.openxmlformats.org/officeDocument/2006/relationships/slideLayout" Target="../slideLayouts/slideLayout430.xml"/><Relationship Id="rId18" Type="http://schemas.openxmlformats.org/officeDocument/2006/relationships/slideLayout" Target="../slideLayouts/slideLayout435.xml"/><Relationship Id="rId39" Type="http://schemas.openxmlformats.org/officeDocument/2006/relationships/slideLayout" Target="../slideLayouts/slideLayout456.xml"/><Relationship Id="rId109" Type="http://schemas.openxmlformats.org/officeDocument/2006/relationships/slideLayout" Target="../slideLayouts/slideLayout526.xml"/><Relationship Id="rId34" Type="http://schemas.openxmlformats.org/officeDocument/2006/relationships/slideLayout" Target="../slideLayouts/slideLayout451.xml"/><Relationship Id="rId50" Type="http://schemas.openxmlformats.org/officeDocument/2006/relationships/slideLayout" Target="../slideLayouts/slideLayout467.xml"/><Relationship Id="rId55" Type="http://schemas.openxmlformats.org/officeDocument/2006/relationships/slideLayout" Target="../slideLayouts/slideLayout472.xml"/><Relationship Id="rId76" Type="http://schemas.openxmlformats.org/officeDocument/2006/relationships/slideLayout" Target="../slideLayouts/slideLayout493.xml"/><Relationship Id="rId97" Type="http://schemas.openxmlformats.org/officeDocument/2006/relationships/slideLayout" Target="../slideLayouts/slideLayout514.xml"/><Relationship Id="rId104" Type="http://schemas.openxmlformats.org/officeDocument/2006/relationships/slideLayout" Target="../slideLayouts/slideLayout521.xml"/><Relationship Id="rId120" Type="http://schemas.openxmlformats.org/officeDocument/2006/relationships/slideLayout" Target="../slideLayouts/slideLayout537.xml"/><Relationship Id="rId125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424.xml"/><Relationship Id="rId71" Type="http://schemas.openxmlformats.org/officeDocument/2006/relationships/slideLayout" Target="../slideLayouts/slideLayout488.xml"/><Relationship Id="rId92" Type="http://schemas.openxmlformats.org/officeDocument/2006/relationships/slideLayout" Target="../slideLayouts/slideLayout509.xml"/><Relationship Id="rId2" Type="http://schemas.openxmlformats.org/officeDocument/2006/relationships/slideLayout" Target="../slideLayouts/slideLayout419.xml"/><Relationship Id="rId29" Type="http://schemas.openxmlformats.org/officeDocument/2006/relationships/slideLayout" Target="../slideLayouts/slideLayout446.xml"/><Relationship Id="rId24" Type="http://schemas.openxmlformats.org/officeDocument/2006/relationships/slideLayout" Target="../slideLayouts/slideLayout441.xml"/><Relationship Id="rId40" Type="http://schemas.openxmlformats.org/officeDocument/2006/relationships/slideLayout" Target="../slideLayouts/slideLayout457.xml"/><Relationship Id="rId45" Type="http://schemas.openxmlformats.org/officeDocument/2006/relationships/slideLayout" Target="../slideLayouts/slideLayout462.xml"/><Relationship Id="rId66" Type="http://schemas.openxmlformats.org/officeDocument/2006/relationships/slideLayout" Target="../slideLayouts/slideLayout483.xml"/><Relationship Id="rId87" Type="http://schemas.openxmlformats.org/officeDocument/2006/relationships/slideLayout" Target="../slideLayouts/slideLayout504.xml"/><Relationship Id="rId110" Type="http://schemas.openxmlformats.org/officeDocument/2006/relationships/slideLayout" Target="../slideLayouts/slideLayout527.xml"/><Relationship Id="rId115" Type="http://schemas.openxmlformats.org/officeDocument/2006/relationships/slideLayout" Target="../slideLayouts/slideLayout532.xml"/><Relationship Id="rId131" Type="http://schemas.openxmlformats.org/officeDocument/2006/relationships/slideLayout" Target="../slideLayouts/slideLayout548.xml"/><Relationship Id="rId136" Type="http://schemas.openxmlformats.org/officeDocument/2006/relationships/slideLayout" Target="../slideLayouts/slideLayout553.xml"/><Relationship Id="rId61" Type="http://schemas.openxmlformats.org/officeDocument/2006/relationships/slideLayout" Target="../slideLayouts/slideLayout478.xml"/><Relationship Id="rId82" Type="http://schemas.openxmlformats.org/officeDocument/2006/relationships/slideLayout" Target="../slideLayouts/slideLayout499.xml"/><Relationship Id="rId19" Type="http://schemas.openxmlformats.org/officeDocument/2006/relationships/slideLayout" Target="../slideLayouts/slideLayout436.xml"/><Relationship Id="rId14" Type="http://schemas.openxmlformats.org/officeDocument/2006/relationships/slideLayout" Target="../slideLayouts/slideLayout431.xml"/><Relationship Id="rId30" Type="http://schemas.openxmlformats.org/officeDocument/2006/relationships/slideLayout" Target="../slideLayouts/slideLayout447.xml"/><Relationship Id="rId35" Type="http://schemas.openxmlformats.org/officeDocument/2006/relationships/slideLayout" Target="../slideLayouts/slideLayout452.xml"/><Relationship Id="rId56" Type="http://schemas.openxmlformats.org/officeDocument/2006/relationships/slideLayout" Target="../slideLayouts/slideLayout473.xml"/><Relationship Id="rId77" Type="http://schemas.openxmlformats.org/officeDocument/2006/relationships/slideLayout" Target="../slideLayouts/slideLayout494.xml"/><Relationship Id="rId100" Type="http://schemas.openxmlformats.org/officeDocument/2006/relationships/slideLayout" Target="../slideLayouts/slideLayout517.xml"/><Relationship Id="rId105" Type="http://schemas.openxmlformats.org/officeDocument/2006/relationships/slideLayout" Target="../slideLayouts/slideLayout522.xml"/><Relationship Id="rId126" Type="http://schemas.openxmlformats.org/officeDocument/2006/relationships/slideLayout" Target="../slideLayouts/slideLayout543.xml"/><Relationship Id="rId8" Type="http://schemas.openxmlformats.org/officeDocument/2006/relationships/slideLayout" Target="../slideLayouts/slideLayout425.xml"/><Relationship Id="rId51" Type="http://schemas.openxmlformats.org/officeDocument/2006/relationships/slideLayout" Target="../slideLayouts/slideLayout468.xml"/><Relationship Id="rId72" Type="http://schemas.openxmlformats.org/officeDocument/2006/relationships/slideLayout" Target="../slideLayouts/slideLayout489.xml"/><Relationship Id="rId93" Type="http://schemas.openxmlformats.org/officeDocument/2006/relationships/slideLayout" Target="../slideLayouts/slideLayout510.xml"/><Relationship Id="rId98" Type="http://schemas.openxmlformats.org/officeDocument/2006/relationships/slideLayout" Target="../slideLayouts/slideLayout515.xml"/><Relationship Id="rId121" Type="http://schemas.openxmlformats.org/officeDocument/2006/relationships/slideLayout" Target="../slideLayouts/slideLayout538.xml"/><Relationship Id="rId3" Type="http://schemas.openxmlformats.org/officeDocument/2006/relationships/slideLayout" Target="../slideLayouts/slideLayout420.xml"/><Relationship Id="rId25" Type="http://schemas.openxmlformats.org/officeDocument/2006/relationships/slideLayout" Target="../slideLayouts/slideLayout442.xml"/><Relationship Id="rId46" Type="http://schemas.openxmlformats.org/officeDocument/2006/relationships/slideLayout" Target="../slideLayouts/slideLayout463.xml"/><Relationship Id="rId67" Type="http://schemas.openxmlformats.org/officeDocument/2006/relationships/slideLayout" Target="../slideLayouts/slideLayout484.xml"/><Relationship Id="rId116" Type="http://schemas.openxmlformats.org/officeDocument/2006/relationships/slideLayout" Target="../slideLayouts/slideLayout533.xml"/><Relationship Id="rId137" Type="http://schemas.openxmlformats.org/officeDocument/2006/relationships/slideLayout" Target="../slideLayouts/slideLayout554.xml"/><Relationship Id="rId20" Type="http://schemas.openxmlformats.org/officeDocument/2006/relationships/slideLayout" Target="../slideLayouts/slideLayout437.xml"/><Relationship Id="rId41" Type="http://schemas.openxmlformats.org/officeDocument/2006/relationships/slideLayout" Target="../slideLayouts/slideLayout458.xml"/><Relationship Id="rId62" Type="http://schemas.openxmlformats.org/officeDocument/2006/relationships/slideLayout" Target="../slideLayouts/slideLayout479.xml"/><Relationship Id="rId83" Type="http://schemas.openxmlformats.org/officeDocument/2006/relationships/slideLayout" Target="../slideLayouts/slideLayout500.xml"/><Relationship Id="rId88" Type="http://schemas.openxmlformats.org/officeDocument/2006/relationships/slideLayout" Target="../slideLayouts/slideLayout505.xml"/><Relationship Id="rId111" Type="http://schemas.openxmlformats.org/officeDocument/2006/relationships/slideLayout" Target="../slideLayouts/slideLayout528.xml"/><Relationship Id="rId132" Type="http://schemas.openxmlformats.org/officeDocument/2006/relationships/slideLayout" Target="../slideLayouts/slideLayout549.xml"/><Relationship Id="rId15" Type="http://schemas.openxmlformats.org/officeDocument/2006/relationships/slideLayout" Target="../slideLayouts/slideLayout432.xml"/><Relationship Id="rId36" Type="http://schemas.openxmlformats.org/officeDocument/2006/relationships/slideLayout" Target="../slideLayouts/slideLayout453.xml"/><Relationship Id="rId57" Type="http://schemas.openxmlformats.org/officeDocument/2006/relationships/slideLayout" Target="../slideLayouts/slideLayout474.xml"/><Relationship Id="rId106" Type="http://schemas.openxmlformats.org/officeDocument/2006/relationships/slideLayout" Target="../slideLayouts/slideLayout523.xml"/><Relationship Id="rId127" Type="http://schemas.openxmlformats.org/officeDocument/2006/relationships/slideLayout" Target="../slideLayouts/slideLayout544.xml"/><Relationship Id="rId10" Type="http://schemas.openxmlformats.org/officeDocument/2006/relationships/slideLayout" Target="../slideLayouts/slideLayout427.xml"/><Relationship Id="rId31" Type="http://schemas.openxmlformats.org/officeDocument/2006/relationships/slideLayout" Target="../slideLayouts/slideLayout448.xml"/><Relationship Id="rId52" Type="http://schemas.openxmlformats.org/officeDocument/2006/relationships/slideLayout" Target="../slideLayouts/slideLayout469.xml"/><Relationship Id="rId73" Type="http://schemas.openxmlformats.org/officeDocument/2006/relationships/slideLayout" Target="../slideLayouts/slideLayout490.xml"/><Relationship Id="rId78" Type="http://schemas.openxmlformats.org/officeDocument/2006/relationships/slideLayout" Target="../slideLayouts/slideLayout495.xml"/><Relationship Id="rId94" Type="http://schemas.openxmlformats.org/officeDocument/2006/relationships/slideLayout" Target="../slideLayouts/slideLayout511.xml"/><Relationship Id="rId99" Type="http://schemas.openxmlformats.org/officeDocument/2006/relationships/slideLayout" Target="../slideLayouts/slideLayout516.xml"/><Relationship Id="rId101" Type="http://schemas.openxmlformats.org/officeDocument/2006/relationships/slideLayout" Target="../slideLayouts/slideLayout518.xml"/><Relationship Id="rId122" Type="http://schemas.openxmlformats.org/officeDocument/2006/relationships/slideLayout" Target="../slideLayouts/slideLayout539.xml"/><Relationship Id="rId4" Type="http://schemas.openxmlformats.org/officeDocument/2006/relationships/slideLayout" Target="../slideLayouts/slideLayout421.xml"/><Relationship Id="rId9" Type="http://schemas.openxmlformats.org/officeDocument/2006/relationships/slideLayout" Target="../slideLayouts/slideLayout426.xml"/><Relationship Id="rId26" Type="http://schemas.openxmlformats.org/officeDocument/2006/relationships/slideLayout" Target="../slideLayouts/slideLayout443.xml"/><Relationship Id="rId47" Type="http://schemas.openxmlformats.org/officeDocument/2006/relationships/slideLayout" Target="../slideLayouts/slideLayout464.xml"/><Relationship Id="rId68" Type="http://schemas.openxmlformats.org/officeDocument/2006/relationships/slideLayout" Target="../slideLayouts/slideLayout485.xml"/><Relationship Id="rId89" Type="http://schemas.openxmlformats.org/officeDocument/2006/relationships/slideLayout" Target="../slideLayouts/slideLayout506.xml"/><Relationship Id="rId112" Type="http://schemas.openxmlformats.org/officeDocument/2006/relationships/slideLayout" Target="../slideLayouts/slideLayout529.xml"/><Relationship Id="rId133" Type="http://schemas.openxmlformats.org/officeDocument/2006/relationships/slideLayout" Target="../slideLayouts/slideLayout5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3.xml"/><Relationship Id="rId13" Type="http://schemas.openxmlformats.org/officeDocument/2006/relationships/slideLayout" Target="../slideLayouts/slideLayout568.xml"/><Relationship Id="rId3" Type="http://schemas.openxmlformats.org/officeDocument/2006/relationships/slideLayout" Target="../slideLayouts/slideLayout558.xml"/><Relationship Id="rId7" Type="http://schemas.openxmlformats.org/officeDocument/2006/relationships/slideLayout" Target="../slideLayouts/slideLayout562.xml"/><Relationship Id="rId12" Type="http://schemas.openxmlformats.org/officeDocument/2006/relationships/slideLayout" Target="../slideLayouts/slideLayout567.xml"/><Relationship Id="rId2" Type="http://schemas.openxmlformats.org/officeDocument/2006/relationships/slideLayout" Target="../slideLayouts/slideLayout557.xml"/><Relationship Id="rId1" Type="http://schemas.openxmlformats.org/officeDocument/2006/relationships/slideLayout" Target="../slideLayouts/slideLayout556.xml"/><Relationship Id="rId6" Type="http://schemas.openxmlformats.org/officeDocument/2006/relationships/slideLayout" Target="../slideLayouts/slideLayout561.xml"/><Relationship Id="rId11" Type="http://schemas.openxmlformats.org/officeDocument/2006/relationships/slideLayout" Target="../slideLayouts/slideLayout566.xml"/><Relationship Id="rId5" Type="http://schemas.openxmlformats.org/officeDocument/2006/relationships/slideLayout" Target="../slideLayouts/slideLayout560.xml"/><Relationship Id="rId10" Type="http://schemas.openxmlformats.org/officeDocument/2006/relationships/slideLayout" Target="../slideLayouts/slideLayout565.xml"/><Relationship Id="rId4" Type="http://schemas.openxmlformats.org/officeDocument/2006/relationships/slideLayout" Target="../slideLayouts/slideLayout559.xml"/><Relationship Id="rId9" Type="http://schemas.openxmlformats.org/officeDocument/2006/relationships/slideLayout" Target="../slideLayouts/slideLayout56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6.xml"/><Relationship Id="rId13" Type="http://schemas.openxmlformats.org/officeDocument/2006/relationships/slideLayout" Target="../slideLayouts/slideLayout581.xml"/><Relationship Id="rId3" Type="http://schemas.openxmlformats.org/officeDocument/2006/relationships/slideLayout" Target="../slideLayouts/slideLayout571.xml"/><Relationship Id="rId7" Type="http://schemas.openxmlformats.org/officeDocument/2006/relationships/slideLayout" Target="../slideLayouts/slideLayout575.xml"/><Relationship Id="rId12" Type="http://schemas.openxmlformats.org/officeDocument/2006/relationships/slideLayout" Target="../slideLayouts/slideLayout580.xml"/><Relationship Id="rId2" Type="http://schemas.openxmlformats.org/officeDocument/2006/relationships/slideLayout" Target="../slideLayouts/slideLayout570.xml"/><Relationship Id="rId1" Type="http://schemas.openxmlformats.org/officeDocument/2006/relationships/slideLayout" Target="../slideLayouts/slideLayout569.xml"/><Relationship Id="rId6" Type="http://schemas.openxmlformats.org/officeDocument/2006/relationships/slideLayout" Target="../slideLayouts/slideLayout574.xml"/><Relationship Id="rId11" Type="http://schemas.openxmlformats.org/officeDocument/2006/relationships/slideLayout" Target="../slideLayouts/slideLayout579.xml"/><Relationship Id="rId5" Type="http://schemas.openxmlformats.org/officeDocument/2006/relationships/slideLayout" Target="../slideLayouts/slideLayout57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578.xml"/><Relationship Id="rId4" Type="http://schemas.openxmlformats.org/officeDocument/2006/relationships/slideLayout" Target="../slideLayouts/slideLayout572.xml"/><Relationship Id="rId9" Type="http://schemas.openxmlformats.org/officeDocument/2006/relationships/slideLayout" Target="../slideLayouts/slideLayout577.xml"/><Relationship Id="rId14" Type="http://schemas.openxmlformats.org/officeDocument/2006/relationships/slideLayout" Target="../slideLayouts/slideLayout5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900" y="994934"/>
            <a:ext cx="9753600" cy="148786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/>
              <a:t>YOUR TITLE HERE</a:t>
            </a: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866900" y="2514600"/>
            <a:ext cx="9753600" cy="311044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591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32" r:id="rId19"/>
    <p:sldLayoutId id="2147483833" r:id="rId20"/>
    <p:sldLayoutId id="2147483834" r:id="rId21"/>
    <p:sldLayoutId id="2147483835" r:id="rId22"/>
    <p:sldLayoutId id="2147483836" r:id="rId23"/>
    <p:sldLayoutId id="2147483837" r:id="rId24"/>
    <p:sldLayoutId id="2147483838" r:id="rId25"/>
    <p:sldLayoutId id="2147483839" r:id="rId26"/>
    <p:sldLayoutId id="2147483840" r:id="rId27"/>
    <p:sldLayoutId id="2147483841" r:id="rId28"/>
    <p:sldLayoutId id="2147483842" r:id="rId29"/>
    <p:sldLayoutId id="2147483843" r:id="rId30"/>
    <p:sldLayoutId id="2147483844" r:id="rId31"/>
    <p:sldLayoutId id="2147483845" r:id="rId32"/>
    <p:sldLayoutId id="2147483846" r:id="rId33"/>
    <p:sldLayoutId id="2147483847" r:id="rId34"/>
    <p:sldLayoutId id="2147483848" r:id="rId35"/>
    <p:sldLayoutId id="2147483849" r:id="rId36"/>
    <p:sldLayoutId id="2147483850" r:id="rId37"/>
    <p:sldLayoutId id="2147483851" r:id="rId38"/>
    <p:sldLayoutId id="2147483852" r:id="rId39"/>
    <p:sldLayoutId id="2147483853" r:id="rId40"/>
    <p:sldLayoutId id="2147483854" r:id="rId41"/>
    <p:sldLayoutId id="2147483855" r:id="rId42"/>
    <p:sldLayoutId id="2147483856" r:id="rId43"/>
    <p:sldLayoutId id="2147483857" r:id="rId44"/>
    <p:sldLayoutId id="2147483858" r:id="rId45"/>
    <p:sldLayoutId id="2147483859" r:id="rId46"/>
    <p:sldLayoutId id="2147483860" r:id="rId47"/>
    <p:sldLayoutId id="2147483865" r:id="rId48"/>
    <p:sldLayoutId id="2147483867" r:id="rId49"/>
    <p:sldLayoutId id="2147483868" r:id="rId50"/>
    <p:sldLayoutId id="2147483869" r:id="rId51"/>
    <p:sldLayoutId id="2147483871" r:id="rId52"/>
    <p:sldLayoutId id="2147483872" r:id="rId53"/>
    <p:sldLayoutId id="2147483873" r:id="rId54"/>
    <p:sldLayoutId id="2147483876" r:id="rId55"/>
    <p:sldLayoutId id="2147483878" r:id="rId56"/>
    <p:sldLayoutId id="2147483880" r:id="rId57"/>
    <p:sldLayoutId id="2147483881" r:id="rId58"/>
    <p:sldLayoutId id="2147483882" r:id="rId59"/>
    <p:sldLayoutId id="2147483883" r:id="rId60"/>
    <p:sldLayoutId id="2147483884" r:id="rId61"/>
    <p:sldLayoutId id="2147483885" r:id="rId62"/>
    <p:sldLayoutId id="2147483887" r:id="rId63"/>
    <p:sldLayoutId id="2147483889" r:id="rId64"/>
    <p:sldLayoutId id="2147483890" r:id="rId65"/>
    <p:sldLayoutId id="2147483892" r:id="rId66"/>
    <p:sldLayoutId id="2147483894" r:id="rId67"/>
    <p:sldLayoutId id="2147483895" r:id="rId68"/>
    <p:sldLayoutId id="2147483896" r:id="rId6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kern="1200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8" pos="624">
          <p15:clr>
            <a:srgbClr val="F26B43"/>
          </p15:clr>
        </p15:guide>
        <p15:guide id="29" pos="7320">
          <p15:clr>
            <a:srgbClr val="F26B43"/>
          </p15:clr>
        </p15:guide>
        <p15:guide id="48" pos="1176">
          <p15:clr>
            <a:srgbClr val="F26B43"/>
          </p15:clr>
        </p15:guide>
        <p15:guide id="51" orient="horz" pos="74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900" y="994934"/>
            <a:ext cx="9753600" cy="148786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/>
              <a:t>YOUR TITLE HERE</a:t>
            </a: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866900" y="2514600"/>
            <a:ext cx="9753600" cy="311044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51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  <p:sldLayoutId id="2147483932" r:id="rId15"/>
    <p:sldLayoutId id="2147483933" r:id="rId16"/>
    <p:sldLayoutId id="2147483934" r:id="rId17"/>
    <p:sldLayoutId id="2147483935" r:id="rId18"/>
    <p:sldLayoutId id="2147483936" r:id="rId19"/>
    <p:sldLayoutId id="2147483937" r:id="rId20"/>
    <p:sldLayoutId id="2147483938" r:id="rId21"/>
    <p:sldLayoutId id="2147483939" r:id="rId22"/>
    <p:sldLayoutId id="2147483940" r:id="rId23"/>
    <p:sldLayoutId id="2147483941" r:id="rId24"/>
    <p:sldLayoutId id="2147483942" r:id="rId25"/>
    <p:sldLayoutId id="2147483943" r:id="rId26"/>
    <p:sldLayoutId id="2147483944" r:id="rId27"/>
    <p:sldLayoutId id="2147483945" r:id="rId28"/>
    <p:sldLayoutId id="2147483946" r:id="rId29"/>
    <p:sldLayoutId id="2147483947" r:id="rId30"/>
    <p:sldLayoutId id="2147483948" r:id="rId31"/>
    <p:sldLayoutId id="2147483949" r:id="rId32"/>
    <p:sldLayoutId id="2147483950" r:id="rId33"/>
    <p:sldLayoutId id="2147483951" r:id="rId34"/>
    <p:sldLayoutId id="2147483952" r:id="rId35"/>
    <p:sldLayoutId id="2147483953" r:id="rId36"/>
    <p:sldLayoutId id="2147483954" r:id="rId37"/>
    <p:sldLayoutId id="2147483955" r:id="rId38"/>
    <p:sldLayoutId id="2147483956" r:id="rId39"/>
    <p:sldLayoutId id="2147483957" r:id="rId40"/>
    <p:sldLayoutId id="2147483958" r:id="rId41"/>
    <p:sldLayoutId id="2147483959" r:id="rId42"/>
    <p:sldLayoutId id="2147483960" r:id="rId43"/>
    <p:sldLayoutId id="2147483961" r:id="rId44"/>
    <p:sldLayoutId id="2147483962" r:id="rId45"/>
    <p:sldLayoutId id="2147483963" r:id="rId46"/>
    <p:sldLayoutId id="2147483964" r:id="rId47"/>
    <p:sldLayoutId id="2147483965" r:id="rId48"/>
    <p:sldLayoutId id="2147483966" r:id="rId49"/>
    <p:sldLayoutId id="2147483967" r:id="rId50"/>
    <p:sldLayoutId id="2147483968" r:id="rId51"/>
    <p:sldLayoutId id="2147483969" r:id="rId52"/>
    <p:sldLayoutId id="2147483970" r:id="rId53"/>
    <p:sldLayoutId id="2147483971" r:id="rId54"/>
    <p:sldLayoutId id="2147483972" r:id="rId55"/>
    <p:sldLayoutId id="2147483973" r:id="rId56"/>
    <p:sldLayoutId id="2147483974" r:id="rId57"/>
    <p:sldLayoutId id="2147483975" r:id="rId58"/>
    <p:sldLayoutId id="2147483976" r:id="rId59"/>
    <p:sldLayoutId id="2147483977" r:id="rId60"/>
    <p:sldLayoutId id="2147483978" r:id="rId61"/>
    <p:sldLayoutId id="2147483979" r:id="rId62"/>
    <p:sldLayoutId id="2147483980" r:id="rId63"/>
    <p:sldLayoutId id="2147483982" r:id="rId64"/>
    <p:sldLayoutId id="2147483983" r:id="rId65"/>
    <p:sldLayoutId id="2147483984" r:id="rId66"/>
    <p:sldLayoutId id="2147483985" r:id="rId67"/>
    <p:sldLayoutId id="2147483986" r:id="rId68"/>
    <p:sldLayoutId id="2147483987" r:id="rId69"/>
    <p:sldLayoutId id="2147483988" r:id="rId70"/>
    <p:sldLayoutId id="2147483991" r:id="rId71"/>
    <p:sldLayoutId id="2147483993" r:id="rId72"/>
    <p:sldLayoutId id="2147483994" r:id="rId73"/>
    <p:sldLayoutId id="2147483996" r:id="rId74"/>
    <p:sldLayoutId id="2147483998" r:id="rId75"/>
    <p:sldLayoutId id="2147483999" r:id="rId76"/>
    <p:sldLayoutId id="2147484000" r:id="rId7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kern="1200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8" pos="624">
          <p15:clr>
            <a:srgbClr val="F26B43"/>
          </p15:clr>
        </p15:guide>
        <p15:guide id="29" pos="7320">
          <p15:clr>
            <a:srgbClr val="F26B43"/>
          </p15:clr>
        </p15:guide>
        <p15:guide id="48" pos="1176">
          <p15:clr>
            <a:srgbClr val="F26B43"/>
          </p15:clr>
        </p15:guide>
        <p15:guide id="51" orient="horz" pos="74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824" y="946702"/>
            <a:ext cx="9152697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8824" y="2514600"/>
            <a:ext cx="9152698" cy="342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Write here subtitle</a:t>
            </a:r>
          </a:p>
          <a:p>
            <a:pPr lvl="1"/>
            <a:r>
              <a:rPr lang="en-US"/>
              <a:t>Write here subtitle</a:t>
            </a:r>
          </a:p>
          <a:p>
            <a:pPr lvl="1"/>
            <a:r>
              <a:rPr lang="en-US"/>
              <a:t>Write here subtitle</a:t>
            </a:r>
          </a:p>
          <a:p>
            <a:pPr lvl="2"/>
            <a:r>
              <a:rPr lang="en-US"/>
              <a:t>Write here text</a:t>
            </a:r>
          </a:p>
          <a:p>
            <a:pPr lvl="3"/>
            <a:r>
              <a:rPr lang="en-US"/>
              <a:t>Write here text</a:t>
            </a:r>
          </a:p>
          <a:p>
            <a:pPr lvl="4"/>
            <a:r>
              <a:rPr lang="en-US"/>
              <a:t>Write here text 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6291470"/>
            <a:ext cx="1003853" cy="566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 rot="16200000">
            <a:off x="173859" y="378755"/>
            <a:ext cx="625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i="0">
                <a:solidFill>
                  <a:schemeClr val="tx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voodoo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315367" y="3389244"/>
            <a:ext cx="4021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315367" y="3468757"/>
            <a:ext cx="20105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4"/>
          <p:cNvSpPr txBox="1">
            <a:spLocks/>
          </p:cNvSpPr>
          <p:nvPr userDrawn="1"/>
        </p:nvSpPr>
        <p:spPr>
          <a:xfrm>
            <a:off x="0" y="6376228"/>
            <a:ext cx="1003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rPr>
              <a:pPr algn="ctr"/>
              <a:t>‹#›</a:t>
            </a:fld>
            <a:endParaRPr lang="en-US" sz="800" b="1" i="0">
              <a:solidFill>
                <a:schemeClr val="tx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95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  <p:sldLayoutId id="2147484017" r:id="rId15"/>
    <p:sldLayoutId id="2147484018" r:id="rId16"/>
    <p:sldLayoutId id="2147484019" r:id="rId17"/>
    <p:sldLayoutId id="2147484020" r:id="rId18"/>
    <p:sldLayoutId id="2147484021" r:id="rId19"/>
    <p:sldLayoutId id="2147484022" r:id="rId20"/>
    <p:sldLayoutId id="2147484023" r:id="rId21"/>
    <p:sldLayoutId id="2147484024" r:id="rId22"/>
    <p:sldLayoutId id="2147484025" r:id="rId23"/>
    <p:sldLayoutId id="2147484026" r:id="rId24"/>
    <p:sldLayoutId id="2147484027" r:id="rId25"/>
    <p:sldLayoutId id="2147484028" r:id="rId26"/>
    <p:sldLayoutId id="2147484029" r:id="rId27"/>
    <p:sldLayoutId id="2147484030" r:id="rId28"/>
    <p:sldLayoutId id="2147484031" r:id="rId29"/>
    <p:sldLayoutId id="2147484032" r:id="rId30"/>
    <p:sldLayoutId id="2147484033" r:id="rId31"/>
    <p:sldLayoutId id="2147484034" r:id="rId32"/>
    <p:sldLayoutId id="2147484035" r:id="rId33"/>
    <p:sldLayoutId id="2147484036" r:id="rId34"/>
    <p:sldLayoutId id="2147484037" r:id="rId35"/>
    <p:sldLayoutId id="2147484038" r:id="rId36"/>
    <p:sldLayoutId id="2147484039" r:id="rId37"/>
    <p:sldLayoutId id="2147484040" r:id="rId38"/>
    <p:sldLayoutId id="2147484041" r:id="rId39"/>
    <p:sldLayoutId id="2147484042" r:id="rId40"/>
    <p:sldLayoutId id="2147484043" r:id="rId41"/>
    <p:sldLayoutId id="2147484044" r:id="rId42"/>
    <p:sldLayoutId id="2147484045" r:id="rId43"/>
    <p:sldLayoutId id="2147484046" r:id="rId44"/>
    <p:sldLayoutId id="2147484047" r:id="rId45"/>
    <p:sldLayoutId id="2147484048" r:id="rId46"/>
    <p:sldLayoutId id="2147484049" r:id="rId47"/>
    <p:sldLayoutId id="2147484050" r:id="rId48"/>
    <p:sldLayoutId id="2147484051" r:id="rId49"/>
    <p:sldLayoutId id="2147484052" r:id="rId50"/>
    <p:sldLayoutId id="2147484053" r:id="rId51"/>
    <p:sldLayoutId id="2147484054" r:id="rId52"/>
    <p:sldLayoutId id="2147484055" r:id="rId53"/>
    <p:sldLayoutId id="2147484056" r:id="rId54"/>
    <p:sldLayoutId id="2147484057" r:id="rId55"/>
    <p:sldLayoutId id="2147484058" r:id="rId56"/>
    <p:sldLayoutId id="2147484059" r:id="rId57"/>
    <p:sldLayoutId id="2147484060" r:id="rId58"/>
    <p:sldLayoutId id="2147484061" r:id="rId59"/>
    <p:sldLayoutId id="2147484062" r:id="rId60"/>
    <p:sldLayoutId id="2147484063" r:id="rId61"/>
    <p:sldLayoutId id="2147484064" r:id="rId62"/>
    <p:sldLayoutId id="2147484065" r:id="rId63"/>
    <p:sldLayoutId id="2147484066" r:id="rId64"/>
    <p:sldLayoutId id="2147484067" r:id="rId65"/>
    <p:sldLayoutId id="2147484068" r:id="rId66"/>
    <p:sldLayoutId id="2147484069" r:id="rId67"/>
    <p:sldLayoutId id="2147484070" r:id="rId68"/>
    <p:sldLayoutId id="2147484071" r:id="rId69"/>
    <p:sldLayoutId id="2147484072" r:id="rId70"/>
    <p:sldLayoutId id="2147484073" r:id="rId71"/>
    <p:sldLayoutId id="2147484074" r:id="rId72"/>
    <p:sldLayoutId id="2147484075" r:id="rId73"/>
    <p:sldLayoutId id="2147484076" r:id="rId74"/>
    <p:sldLayoutId id="2147484077" r:id="rId75"/>
    <p:sldLayoutId id="2147484078" r:id="rId76"/>
    <p:sldLayoutId id="2147484079" r:id="rId77"/>
    <p:sldLayoutId id="2147484080" r:id="rId78"/>
    <p:sldLayoutId id="2147484081" r:id="rId79"/>
    <p:sldLayoutId id="2147484082" r:id="rId80"/>
    <p:sldLayoutId id="2147484083" r:id="rId81"/>
    <p:sldLayoutId id="2147484084" r:id="rId82"/>
    <p:sldLayoutId id="2147484085" r:id="rId83"/>
    <p:sldLayoutId id="2147484086" r:id="rId84"/>
    <p:sldLayoutId id="2147484087" r:id="rId85"/>
    <p:sldLayoutId id="2147484088" r:id="rId86"/>
    <p:sldLayoutId id="2147484089" r:id="rId87"/>
    <p:sldLayoutId id="2147484090" r:id="rId88"/>
    <p:sldLayoutId id="2147484091" r:id="rId89"/>
    <p:sldLayoutId id="2147484092" r:id="rId90"/>
    <p:sldLayoutId id="2147484093" r:id="rId91"/>
    <p:sldLayoutId id="2147484094" r:id="rId92"/>
    <p:sldLayoutId id="2147484095" r:id="rId93"/>
    <p:sldLayoutId id="2147484096" r:id="rId94"/>
    <p:sldLayoutId id="2147484097" r:id="rId95"/>
    <p:sldLayoutId id="2147484098" r:id="rId96"/>
    <p:sldLayoutId id="2147484099" r:id="rId97"/>
    <p:sldLayoutId id="2147484100" r:id="rId98"/>
    <p:sldLayoutId id="2147484101" r:id="rId99"/>
    <p:sldLayoutId id="2147484102" r:id="rId100"/>
    <p:sldLayoutId id="2147484103" r:id="rId101"/>
    <p:sldLayoutId id="2147484104" r:id="rId102"/>
    <p:sldLayoutId id="2147484105" r:id="rId103"/>
    <p:sldLayoutId id="2147484106" r:id="rId104"/>
    <p:sldLayoutId id="2147484107" r:id="rId105"/>
    <p:sldLayoutId id="2147484108" r:id="rId106"/>
    <p:sldLayoutId id="2147484109" r:id="rId107"/>
    <p:sldLayoutId id="2147484110" r:id="rId108"/>
    <p:sldLayoutId id="2147484111" r:id="rId109"/>
    <p:sldLayoutId id="2147484112" r:id="rId110"/>
    <p:sldLayoutId id="2147484113" r:id="rId111"/>
    <p:sldLayoutId id="2147484114" r:id="rId112"/>
    <p:sldLayoutId id="2147484115" r:id="rId113"/>
    <p:sldLayoutId id="2147484116" r:id="rId114"/>
    <p:sldLayoutId id="2147484117" r:id="rId115"/>
    <p:sldLayoutId id="2147484118" r:id="rId116"/>
    <p:sldLayoutId id="2147484119" r:id="rId117"/>
    <p:sldLayoutId id="2147484120" r:id="rId118"/>
    <p:sldLayoutId id="2147484121" r:id="rId119"/>
    <p:sldLayoutId id="2147484122" r:id="rId120"/>
    <p:sldLayoutId id="2147484123" r:id="rId121"/>
    <p:sldLayoutId id="2147484124" r:id="rId122"/>
    <p:sldLayoutId id="2147484125" r:id="rId123"/>
    <p:sldLayoutId id="2147484126" r:id="rId124"/>
    <p:sldLayoutId id="2147484127" r:id="rId125"/>
    <p:sldLayoutId id="2147484128" r:id="rId126"/>
    <p:sldLayoutId id="2147484129" r:id="rId127"/>
    <p:sldLayoutId id="2147484130" r:id="rId128"/>
    <p:sldLayoutId id="2147484131" r:id="rId129"/>
    <p:sldLayoutId id="2147484132" r:id="rId130"/>
    <p:sldLayoutId id="2147484133" r:id="rId131"/>
    <p:sldLayoutId id="2147484134" r:id="rId132"/>
    <p:sldLayoutId id="2147484135" r:id="rId133"/>
    <p:sldLayoutId id="2147484136" r:id="rId134"/>
    <p:sldLayoutId id="2147484137" r:id="rId135"/>
    <p:sldLayoutId id="2147484138" r:id="rId13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3600" b="1" i="0" kern="1200" spc="-100" baseline="0">
          <a:solidFill>
            <a:schemeClr val="tx1"/>
          </a:solidFill>
          <a:latin typeface="+mj-lt"/>
          <a:ea typeface="Montserrat" charset="0"/>
          <a:cs typeface="Montserrat" charset="0"/>
        </a:defRPr>
      </a:lvl1pPr>
    </p:titleStyle>
    <p:bodyStyle>
      <a:lvl1pPr marL="0" indent="0" algn="l" defTabSz="914318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>
          <p15:clr>
            <a:srgbClr val="F26B43"/>
          </p15:clr>
        </p15:guide>
        <p15:guide id="27" orient="horz" pos="3952">
          <p15:clr>
            <a:srgbClr val="F26B43"/>
          </p15:clr>
        </p15:guide>
        <p15:guide id="28" pos="642">
          <p15:clr>
            <a:srgbClr val="F26B43"/>
          </p15:clr>
        </p15:guide>
        <p15:guide id="29" pos="7038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77">
          <p15:clr>
            <a:srgbClr val="F26B43"/>
          </p15:clr>
        </p15:guide>
        <p15:guide id="51" orient="horz" pos="709">
          <p15:clr>
            <a:srgbClr val="F26B43"/>
          </p15:clr>
        </p15:guide>
        <p15:guide id="52" pos="191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824" y="946702"/>
            <a:ext cx="9152697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8824" y="2514600"/>
            <a:ext cx="9152698" cy="342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Write here subtitle</a:t>
            </a:r>
          </a:p>
          <a:p>
            <a:pPr lvl="1"/>
            <a:r>
              <a:rPr lang="en-US"/>
              <a:t>Write here subtitle</a:t>
            </a:r>
          </a:p>
          <a:p>
            <a:pPr lvl="1"/>
            <a:r>
              <a:rPr lang="en-US"/>
              <a:t>Write here subtitle</a:t>
            </a:r>
          </a:p>
          <a:p>
            <a:pPr lvl="2"/>
            <a:r>
              <a:rPr lang="en-US"/>
              <a:t>Write here text</a:t>
            </a:r>
          </a:p>
          <a:p>
            <a:pPr lvl="3"/>
            <a:r>
              <a:rPr lang="en-US"/>
              <a:t>Write here text</a:t>
            </a:r>
          </a:p>
          <a:p>
            <a:pPr lvl="4"/>
            <a:r>
              <a:rPr lang="en-US"/>
              <a:t>Write here text 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6291470"/>
            <a:ext cx="1003853" cy="566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 rot="16200000">
            <a:off x="173859" y="378755"/>
            <a:ext cx="625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i="0">
                <a:solidFill>
                  <a:schemeClr val="tx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voodoo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315367" y="3389244"/>
            <a:ext cx="4021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315367" y="3468757"/>
            <a:ext cx="20105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4"/>
          <p:cNvSpPr txBox="1">
            <a:spLocks/>
          </p:cNvSpPr>
          <p:nvPr userDrawn="1"/>
        </p:nvSpPr>
        <p:spPr>
          <a:xfrm>
            <a:off x="0" y="6376228"/>
            <a:ext cx="1003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rPr>
              <a:pPr algn="ctr"/>
              <a:t>‹#›</a:t>
            </a:fld>
            <a:endParaRPr lang="en-US" sz="800" b="1" i="0">
              <a:solidFill>
                <a:schemeClr val="tx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31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  <p:sldLayoutId id="2147484165" r:id="rId12"/>
    <p:sldLayoutId id="2147484166" r:id="rId13"/>
    <p:sldLayoutId id="2147484167" r:id="rId14"/>
    <p:sldLayoutId id="2147484168" r:id="rId15"/>
    <p:sldLayoutId id="2147484169" r:id="rId16"/>
    <p:sldLayoutId id="2147484170" r:id="rId17"/>
    <p:sldLayoutId id="2147484171" r:id="rId18"/>
    <p:sldLayoutId id="2147484172" r:id="rId19"/>
    <p:sldLayoutId id="2147484173" r:id="rId20"/>
    <p:sldLayoutId id="2147484174" r:id="rId21"/>
    <p:sldLayoutId id="2147484175" r:id="rId22"/>
    <p:sldLayoutId id="2147484176" r:id="rId23"/>
    <p:sldLayoutId id="2147484177" r:id="rId24"/>
    <p:sldLayoutId id="2147484178" r:id="rId25"/>
    <p:sldLayoutId id="2147484179" r:id="rId26"/>
    <p:sldLayoutId id="2147484180" r:id="rId27"/>
    <p:sldLayoutId id="2147484181" r:id="rId28"/>
    <p:sldLayoutId id="2147484182" r:id="rId29"/>
    <p:sldLayoutId id="2147484183" r:id="rId30"/>
    <p:sldLayoutId id="2147484184" r:id="rId31"/>
    <p:sldLayoutId id="2147484185" r:id="rId32"/>
    <p:sldLayoutId id="2147484186" r:id="rId33"/>
    <p:sldLayoutId id="2147484187" r:id="rId34"/>
    <p:sldLayoutId id="2147484188" r:id="rId35"/>
    <p:sldLayoutId id="2147484189" r:id="rId36"/>
    <p:sldLayoutId id="2147484190" r:id="rId37"/>
    <p:sldLayoutId id="2147484191" r:id="rId38"/>
    <p:sldLayoutId id="2147484192" r:id="rId39"/>
    <p:sldLayoutId id="2147484193" r:id="rId40"/>
    <p:sldLayoutId id="2147484194" r:id="rId41"/>
    <p:sldLayoutId id="2147484195" r:id="rId42"/>
    <p:sldLayoutId id="2147484196" r:id="rId43"/>
    <p:sldLayoutId id="2147484197" r:id="rId44"/>
    <p:sldLayoutId id="2147484198" r:id="rId45"/>
    <p:sldLayoutId id="2147484199" r:id="rId46"/>
    <p:sldLayoutId id="2147484200" r:id="rId47"/>
    <p:sldLayoutId id="2147484201" r:id="rId48"/>
    <p:sldLayoutId id="2147484202" r:id="rId49"/>
    <p:sldLayoutId id="2147484203" r:id="rId50"/>
    <p:sldLayoutId id="2147484204" r:id="rId51"/>
    <p:sldLayoutId id="2147484205" r:id="rId52"/>
    <p:sldLayoutId id="2147484206" r:id="rId53"/>
    <p:sldLayoutId id="2147484207" r:id="rId54"/>
    <p:sldLayoutId id="2147484208" r:id="rId55"/>
    <p:sldLayoutId id="2147484209" r:id="rId56"/>
    <p:sldLayoutId id="2147484210" r:id="rId57"/>
    <p:sldLayoutId id="2147484211" r:id="rId58"/>
    <p:sldLayoutId id="2147484212" r:id="rId59"/>
    <p:sldLayoutId id="2147484213" r:id="rId60"/>
    <p:sldLayoutId id="2147484214" r:id="rId61"/>
    <p:sldLayoutId id="2147484215" r:id="rId62"/>
    <p:sldLayoutId id="2147484216" r:id="rId63"/>
    <p:sldLayoutId id="2147484217" r:id="rId64"/>
    <p:sldLayoutId id="2147484218" r:id="rId65"/>
    <p:sldLayoutId id="2147484219" r:id="rId66"/>
    <p:sldLayoutId id="2147484220" r:id="rId67"/>
    <p:sldLayoutId id="2147484221" r:id="rId68"/>
    <p:sldLayoutId id="2147484222" r:id="rId69"/>
    <p:sldLayoutId id="2147484223" r:id="rId70"/>
    <p:sldLayoutId id="2147484224" r:id="rId71"/>
    <p:sldLayoutId id="2147484225" r:id="rId72"/>
    <p:sldLayoutId id="2147484226" r:id="rId73"/>
    <p:sldLayoutId id="2147484228" r:id="rId74"/>
    <p:sldLayoutId id="2147484229" r:id="rId75"/>
    <p:sldLayoutId id="2147484230" r:id="rId76"/>
    <p:sldLayoutId id="2147484231" r:id="rId77"/>
    <p:sldLayoutId id="2147484233" r:id="rId78"/>
    <p:sldLayoutId id="2147484234" r:id="rId79"/>
    <p:sldLayoutId id="2147484235" r:id="rId80"/>
    <p:sldLayoutId id="2147484236" r:id="rId81"/>
    <p:sldLayoutId id="2147484238" r:id="rId82"/>
    <p:sldLayoutId id="2147484239" r:id="rId83"/>
    <p:sldLayoutId id="2147484240" r:id="rId84"/>
    <p:sldLayoutId id="2147484241" r:id="rId85"/>
    <p:sldLayoutId id="2147484242" r:id="rId86"/>
    <p:sldLayoutId id="2147484243" r:id="rId87"/>
    <p:sldLayoutId id="2147484244" r:id="rId88"/>
    <p:sldLayoutId id="2147484245" r:id="rId89"/>
    <p:sldLayoutId id="2147484246" r:id="rId90"/>
    <p:sldLayoutId id="2147484247" r:id="rId91"/>
    <p:sldLayoutId id="2147484248" r:id="rId92"/>
    <p:sldLayoutId id="2147484249" r:id="rId93"/>
    <p:sldLayoutId id="2147484250" r:id="rId94"/>
    <p:sldLayoutId id="2147484251" r:id="rId95"/>
    <p:sldLayoutId id="2147484252" r:id="rId96"/>
    <p:sldLayoutId id="2147484253" r:id="rId97"/>
    <p:sldLayoutId id="2147484254" r:id="rId98"/>
    <p:sldLayoutId id="2147484255" r:id="rId99"/>
    <p:sldLayoutId id="2147484256" r:id="rId100"/>
    <p:sldLayoutId id="2147484257" r:id="rId101"/>
    <p:sldLayoutId id="2147484259" r:id="rId102"/>
    <p:sldLayoutId id="2147484260" r:id="rId103"/>
    <p:sldLayoutId id="2147484261" r:id="rId104"/>
    <p:sldLayoutId id="2147484262" r:id="rId105"/>
    <p:sldLayoutId id="2147484263" r:id="rId106"/>
    <p:sldLayoutId id="2147484264" r:id="rId107"/>
    <p:sldLayoutId id="2147484265" r:id="rId108"/>
    <p:sldLayoutId id="2147484266" r:id="rId109"/>
    <p:sldLayoutId id="2147484267" r:id="rId110"/>
    <p:sldLayoutId id="2147484268" r:id="rId111"/>
    <p:sldLayoutId id="2147484269" r:id="rId112"/>
    <p:sldLayoutId id="2147484270" r:id="rId113"/>
    <p:sldLayoutId id="2147484271" r:id="rId114"/>
    <p:sldLayoutId id="2147484272" r:id="rId115"/>
    <p:sldLayoutId id="2147484273" r:id="rId116"/>
    <p:sldLayoutId id="2147484274" r:id="rId117"/>
    <p:sldLayoutId id="2147484275" r:id="rId118"/>
    <p:sldLayoutId id="2147484276" r:id="rId119"/>
    <p:sldLayoutId id="2147484277" r:id="rId120"/>
    <p:sldLayoutId id="2147484278" r:id="rId121"/>
    <p:sldLayoutId id="2147484279" r:id="rId122"/>
    <p:sldLayoutId id="2147484280" r:id="rId123"/>
    <p:sldLayoutId id="2147484281" r:id="rId124"/>
    <p:sldLayoutId id="2147484282" r:id="rId125"/>
    <p:sldLayoutId id="2147484283" r:id="rId126"/>
    <p:sldLayoutId id="2147484284" r:id="rId127"/>
    <p:sldLayoutId id="2147484285" r:id="rId128"/>
    <p:sldLayoutId id="2147484286" r:id="rId129"/>
    <p:sldLayoutId id="2147484287" r:id="rId130"/>
    <p:sldLayoutId id="2147484288" r:id="rId131"/>
    <p:sldLayoutId id="2147484289" r:id="rId132"/>
    <p:sldLayoutId id="2147484290" r:id="rId133"/>
    <p:sldLayoutId id="2147484291" r:id="rId134"/>
    <p:sldLayoutId id="2147484292" r:id="rId13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3600" b="1" i="0" kern="1200" spc="-100" baseline="0">
          <a:solidFill>
            <a:schemeClr val="tx1"/>
          </a:solidFill>
          <a:latin typeface="+mj-lt"/>
          <a:ea typeface="Montserrat" charset="0"/>
          <a:cs typeface="Montserrat" charset="0"/>
        </a:defRPr>
      </a:lvl1pPr>
    </p:titleStyle>
    <p:bodyStyle>
      <a:lvl1pPr marL="0" indent="0" algn="l" defTabSz="914318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>
          <p15:clr>
            <a:srgbClr val="F26B43"/>
          </p15:clr>
        </p15:guide>
        <p15:guide id="27" orient="horz" pos="3952">
          <p15:clr>
            <a:srgbClr val="F26B43"/>
          </p15:clr>
        </p15:guide>
        <p15:guide id="28" pos="642">
          <p15:clr>
            <a:srgbClr val="F26B43"/>
          </p15:clr>
        </p15:guide>
        <p15:guide id="29" pos="7038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77">
          <p15:clr>
            <a:srgbClr val="F26B43"/>
          </p15:clr>
        </p15:guide>
        <p15:guide id="51" orient="horz" pos="709">
          <p15:clr>
            <a:srgbClr val="F26B43"/>
          </p15:clr>
        </p15:guide>
        <p15:guide id="52" pos="191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824" y="946702"/>
            <a:ext cx="9152697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8824" y="2514600"/>
            <a:ext cx="9152698" cy="342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Write here subtitle</a:t>
            </a:r>
          </a:p>
          <a:p>
            <a:pPr lvl="1"/>
            <a:r>
              <a:rPr lang="en-US"/>
              <a:t>Write here subtitle</a:t>
            </a:r>
          </a:p>
          <a:p>
            <a:pPr lvl="1"/>
            <a:r>
              <a:rPr lang="en-US"/>
              <a:t>Write here subtitle</a:t>
            </a:r>
          </a:p>
          <a:p>
            <a:pPr lvl="2"/>
            <a:r>
              <a:rPr lang="en-US"/>
              <a:t>Write here text</a:t>
            </a:r>
          </a:p>
          <a:p>
            <a:pPr lvl="3"/>
            <a:r>
              <a:rPr lang="en-US"/>
              <a:t>Write here text</a:t>
            </a:r>
          </a:p>
          <a:p>
            <a:pPr lvl="4"/>
            <a:r>
              <a:rPr lang="en-US"/>
              <a:t>Write here text 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6291470"/>
            <a:ext cx="1003853" cy="566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 rot="16200000">
            <a:off x="173859" y="378755"/>
            <a:ext cx="625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i="0">
                <a:solidFill>
                  <a:schemeClr val="tx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voodoo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315367" y="3389244"/>
            <a:ext cx="4021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315367" y="3468757"/>
            <a:ext cx="20105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4"/>
          <p:cNvSpPr txBox="1">
            <a:spLocks/>
          </p:cNvSpPr>
          <p:nvPr userDrawn="1"/>
        </p:nvSpPr>
        <p:spPr>
          <a:xfrm>
            <a:off x="0" y="6376228"/>
            <a:ext cx="1003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rPr>
              <a:pPr algn="ctr"/>
              <a:t>‹#›</a:t>
            </a:fld>
            <a:endParaRPr lang="en-US" sz="800" b="1" i="0">
              <a:solidFill>
                <a:schemeClr val="tx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3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  <p:sldLayoutId id="2147484329" r:id="rId12"/>
    <p:sldLayoutId id="2147484330" r:id="rId13"/>
    <p:sldLayoutId id="2147484331" r:id="rId14"/>
    <p:sldLayoutId id="2147484332" r:id="rId15"/>
    <p:sldLayoutId id="2147484333" r:id="rId16"/>
    <p:sldLayoutId id="2147484334" r:id="rId17"/>
    <p:sldLayoutId id="2147484335" r:id="rId18"/>
    <p:sldLayoutId id="2147484336" r:id="rId19"/>
    <p:sldLayoutId id="2147484337" r:id="rId20"/>
    <p:sldLayoutId id="2147484338" r:id="rId21"/>
    <p:sldLayoutId id="2147484339" r:id="rId22"/>
    <p:sldLayoutId id="2147484340" r:id="rId23"/>
    <p:sldLayoutId id="2147484341" r:id="rId24"/>
    <p:sldLayoutId id="2147484342" r:id="rId25"/>
    <p:sldLayoutId id="2147484343" r:id="rId26"/>
    <p:sldLayoutId id="2147484344" r:id="rId27"/>
    <p:sldLayoutId id="2147484345" r:id="rId28"/>
    <p:sldLayoutId id="2147484346" r:id="rId29"/>
    <p:sldLayoutId id="2147484347" r:id="rId30"/>
    <p:sldLayoutId id="2147484348" r:id="rId31"/>
    <p:sldLayoutId id="2147484349" r:id="rId32"/>
    <p:sldLayoutId id="2147484350" r:id="rId33"/>
    <p:sldLayoutId id="2147484351" r:id="rId34"/>
    <p:sldLayoutId id="2147484352" r:id="rId35"/>
    <p:sldLayoutId id="2147484353" r:id="rId36"/>
    <p:sldLayoutId id="2147484354" r:id="rId37"/>
    <p:sldLayoutId id="2147484355" r:id="rId38"/>
    <p:sldLayoutId id="2147484356" r:id="rId39"/>
    <p:sldLayoutId id="2147484357" r:id="rId40"/>
    <p:sldLayoutId id="2147484358" r:id="rId41"/>
    <p:sldLayoutId id="2147484359" r:id="rId42"/>
    <p:sldLayoutId id="2147484360" r:id="rId43"/>
    <p:sldLayoutId id="2147484361" r:id="rId44"/>
    <p:sldLayoutId id="2147484362" r:id="rId45"/>
    <p:sldLayoutId id="2147484363" r:id="rId46"/>
    <p:sldLayoutId id="2147484364" r:id="rId47"/>
    <p:sldLayoutId id="2147484365" r:id="rId48"/>
    <p:sldLayoutId id="2147484366" r:id="rId49"/>
    <p:sldLayoutId id="2147484367" r:id="rId50"/>
    <p:sldLayoutId id="2147484368" r:id="rId51"/>
    <p:sldLayoutId id="2147484369" r:id="rId52"/>
    <p:sldLayoutId id="2147484370" r:id="rId53"/>
    <p:sldLayoutId id="2147484371" r:id="rId54"/>
    <p:sldLayoutId id="2147484372" r:id="rId55"/>
    <p:sldLayoutId id="2147484373" r:id="rId56"/>
    <p:sldLayoutId id="2147484374" r:id="rId57"/>
    <p:sldLayoutId id="2147484375" r:id="rId58"/>
    <p:sldLayoutId id="2147484376" r:id="rId59"/>
    <p:sldLayoutId id="2147484377" r:id="rId60"/>
    <p:sldLayoutId id="2147484378" r:id="rId61"/>
    <p:sldLayoutId id="2147484379" r:id="rId62"/>
    <p:sldLayoutId id="2147484380" r:id="rId63"/>
    <p:sldLayoutId id="2147484381" r:id="rId64"/>
    <p:sldLayoutId id="2147484382" r:id="rId65"/>
    <p:sldLayoutId id="2147484383" r:id="rId66"/>
    <p:sldLayoutId id="2147484384" r:id="rId67"/>
    <p:sldLayoutId id="2147484385" r:id="rId68"/>
    <p:sldLayoutId id="2147484386" r:id="rId69"/>
    <p:sldLayoutId id="2147484387" r:id="rId70"/>
    <p:sldLayoutId id="2147484388" r:id="rId71"/>
    <p:sldLayoutId id="2147484389" r:id="rId72"/>
    <p:sldLayoutId id="2147484390" r:id="rId73"/>
    <p:sldLayoutId id="2147484391" r:id="rId74"/>
    <p:sldLayoutId id="2147484393" r:id="rId75"/>
    <p:sldLayoutId id="2147484394" r:id="rId76"/>
    <p:sldLayoutId id="2147484395" r:id="rId77"/>
    <p:sldLayoutId id="2147484396" r:id="rId78"/>
    <p:sldLayoutId id="2147484398" r:id="rId79"/>
    <p:sldLayoutId id="2147484399" r:id="rId80"/>
    <p:sldLayoutId id="2147484400" r:id="rId81"/>
    <p:sldLayoutId id="2147484401" r:id="rId82"/>
    <p:sldLayoutId id="2147484403" r:id="rId83"/>
    <p:sldLayoutId id="2147484404" r:id="rId84"/>
    <p:sldLayoutId id="2147484405" r:id="rId85"/>
    <p:sldLayoutId id="2147484406" r:id="rId86"/>
    <p:sldLayoutId id="2147484407" r:id="rId87"/>
    <p:sldLayoutId id="2147484408" r:id="rId88"/>
    <p:sldLayoutId id="2147484409" r:id="rId89"/>
    <p:sldLayoutId id="2147484410" r:id="rId90"/>
    <p:sldLayoutId id="2147484411" r:id="rId91"/>
    <p:sldLayoutId id="2147484412" r:id="rId92"/>
    <p:sldLayoutId id="2147484413" r:id="rId93"/>
    <p:sldLayoutId id="2147484414" r:id="rId94"/>
    <p:sldLayoutId id="2147484415" r:id="rId95"/>
    <p:sldLayoutId id="2147484416" r:id="rId96"/>
    <p:sldLayoutId id="2147484417" r:id="rId97"/>
    <p:sldLayoutId id="2147484418" r:id="rId98"/>
    <p:sldLayoutId id="2147484419" r:id="rId99"/>
    <p:sldLayoutId id="2147484420" r:id="rId100"/>
    <p:sldLayoutId id="2147484421" r:id="rId101"/>
    <p:sldLayoutId id="2147484422" r:id="rId102"/>
    <p:sldLayoutId id="2147484424" r:id="rId103"/>
    <p:sldLayoutId id="2147484425" r:id="rId104"/>
    <p:sldLayoutId id="2147484426" r:id="rId105"/>
    <p:sldLayoutId id="2147484427" r:id="rId106"/>
    <p:sldLayoutId id="2147484428" r:id="rId107"/>
    <p:sldLayoutId id="2147484429" r:id="rId108"/>
    <p:sldLayoutId id="2147484430" r:id="rId109"/>
    <p:sldLayoutId id="2147484431" r:id="rId110"/>
    <p:sldLayoutId id="2147484432" r:id="rId111"/>
    <p:sldLayoutId id="2147484433" r:id="rId112"/>
    <p:sldLayoutId id="2147484434" r:id="rId113"/>
    <p:sldLayoutId id="2147484435" r:id="rId114"/>
    <p:sldLayoutId id="2147484436" r:id="rId115"/>
    <p:sldLayoutId id="2147484437" r:id="rId116"/>
    <p:sldLayoutId id="2147484438" r:id="rId117"/>
    <p:sldLayoutId id="2147484439" r:id="rId118"/>
    <p:sldLayoutId id="2147484440" r:id="rId119"/>
    <p:sldLayoutId id="2147484441" r:id="rId120"/>
    <p:sldLayoutId id="2147484442" r:id="rId121"/>
    <p:sldLayoutId id="2147484443" r:id="rId122"/>
    <p:sldLayoutId id="2147484444" r:id="rId123"/>
    <p:sldLayoutId id="2147484445" r:id="rId124"/>
    <p:sldLayoutId id="2147484446" r:id="rId125"/>
    <p:sldLayoutId id="2147484447" r:id="rId126"/>
    <p:sldLayoutId id="2147484448" r:id="rId127"/>
    <p:sldLayoutId id="2147484449" r:id="rId128"/>
    <p:sldLayoutId id="2147484450" r:id="rId129"/>
    <p:sldLayoutId id="2147484451" r:id="rId130"/>
    <p:sldLayoutId id="2147484452" r:id="rId131"/>
    <p:sldLayoutId id="2147484453" r:id="rId132"/>
    <p:sldLayoutId id="2147484454" r:id="rId133"/>
    <p:sldLayoutId id="2147484455" r:id="rId134"/>
    <p:sldLayoutId id="2147484456" r:id="rId135"/>
    <p:sldLayoutId id="2147484457" r:id="rId136"/>
    <p:sldLayoutId id="2147484458" r:id="rId137"/>
    <p:sldLayoutId id="2147484459" r:id="rId13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3600" b="1" i="0" kern="1200" spc="-100" baseline="0">
          <a:solidFill>
            <a:schemeClr val="tx1"/>
          </a:solidFill>
          <a:latin typeface="+mj-lt"/>
          <a:ea typeface="Montserrat" charset="0"/>
          <a:cs typeface="Montserrat" charset="0"/>
        </a:defRPr>
      </a:lvl1pPr>
    </p:titleStyle>
    <p:bodyStyle>
      <a:lvl1pPr marL="0" indent="0" algn="l" defTabSz="914318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>
          <p15:clr>
            <a:srgbClr val="F26B43"/>
          </p15:clr>
        </p15:guide>
        <p15:guide id="27" orient="horz" pos="3952">
          <p15:clr>
            <a:srgbClr val="F26B43"/>
          </p15:clr>
        </p15:guide>
        <p15:guide id="28" pos="642">
          <p15:clr>
            <a:srgbClr val="F26B43"/>
          </p15:clr>
        </p15:guide>
        <p15:guide id="29" pos="7038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77">
          <p15:clr>
            <a:srgbClr val="F26B43"/>
          </p15:clr>
        </p15:guide>
        <p15:guide id="51" orient="horz" pos="709">
          <p15:clr>
            <a:srgbClr val="F26B43"/>
          </p15:clr>
        </p15:guide>
        <p15:guide id="52" pos="191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8F92B6-C609-614C-BFE1-B97850BBE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CE938-B5AC-774B-8CC7-4DCE02C1B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A6F6B-B847-7C40-BCE5-9B4857D74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DBF47-CD04-9C4E-8D4D-7C46929B2BBE}" type="datetimeFigureOut">
              <a:rPr lang="en-LV" smtClean="0"/>
              <a:t>01/20/2022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DEAE3-FFD1-214D-BCDB-96E8909CC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7C5DD-88F9-2A4A-911D-1E17313C9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1D858-D34B-7848-9F9C-AE11F0BAC2D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63977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7" r:id="rId1"/>
    <p:sldLayoutId id="2147484528" r:id="rId2"/>
    <p:sldLayoutId id="2147484529" r:id="rId3"/>
    <p:sldLayoutId id="2147484530" r:id="rId4"/>
    <p:sldLayoutId id="2147484531" r:id="rId5"/>
    <p:sldLayoutId id="2147484532" r:id="rId6"/>
    <p:sldLayoutId id="2147484533" r:id="rId7"/>
    <p:sldLayoutId id="2147484534" r:id="rId8"/>
    <p:sldLayoutId id="2147484535" r:id="rId9"/>
    <p:sldLayoutId id="2147484536" r:id="rId10"/>
    <p:sldLayoutId id="2147484537" r:id="rId11"/>
    <p:sldLayoutId id="2147484543" r:id="rId12"/>
    <p:sldLayoutId id="214748454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20/01/2022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6" r:id="rId1"/>
    <p:sldLayoutId id="2147484547" r:id="rId2"/>
    <p:sldLayoutId id="2147484548" r:id="rId3"/>
    <p:sldLayoutId id="2147484549" r:id="rId4"/>
    <p:sldLayoutId id="2147484550" r:id="rId5"/>
    <p:sldLayoutId id="2147484551" r:id="rId6"/>
    <p:sldLayoutId id="2147484552" r:id="rId7"/>
    <p:sldLayoutId id="2147484553" r:id="rId8"/>
    <p:sldLayoutId id="2147484554" r:id="rId9"/>
    <p:sldLayoutId id="2147484555" r:id="rId10"/>
    <p:sldLayoutId id="2147484556" r:id="rId11"/>
    <p:sldLayoutId id="2147484557" r:id="rId12"/>
    <p:sldLayoutId id="2147484558" r:id="rId13"/>
    <p:sldLayoutId id="214748456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3" Type="http://schemas.openxmlformats.org/officeDocument/2006/relationships/image" Target="../media/image60.tiff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82.xml"/><Relationship Id="rId6" Type="http://schemas.openxmlformats.org/officeDocument/2006/relationships/image" Target="../media/image63.sv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hyperlink" Target="https://tilde.com/research/partners" TargetMode="External"/><Relationship Id="rId1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E523BE3-5290-A94E-8846-B38D6A02B2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97339B-FCE7-A742-928F-D144BEC55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04" b="289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7CE01D-73F9-F34C-8944-59871671FA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5" name="Picture 2" descr="https://term.tilde.com/content/img/tilde.com/tilde_logo.png">
            <a:extLst>
              <a:ext uri="{FF2B5EF4-FFF2-40B4-BE49-F238E27FC236}">
                <a16:creationId xmlns:a16="http://schemas.microsoft.com/office/drawing/2014/main" id="{C0955D55-E37E-0547-A4C2-41A6FB057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94" y="594122"/>
            <a:ext cx="1896247" cy="172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1C7D7D7-D700-194B-AF55-CC8445584AE0}"/>
              </a:ext>
            </a:extLst>
          </p:cNvPr>
          <p:cNvSpPr txBox="1">
            <a:spLocks/>
          </p:cNvSpPr>
          <p:nvPr/>
        </p:nvSpPr>
        <p:spPr>
          <a:xfrm>
            <a:off x="547787" y="5558828"/>
            <a:ext cx="3761663" cy="11501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914318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lv-LV" sz="1800" dirty="0">
              <a:latin typeface="Roboto" panose="02000000000000000000" pitchFamily="2" charset="0"/>
              <a:ea typeface="Roboto" panose="02000000000000000000" pitchFamily="2" charset="0"/>
              <a:cs typeface="Futura Medium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lv-LV" sz="1800" dirty="0">
              <a:latin typeface="Roboto" panose="02000000000000000000" pitchFamily="2" charset="0"/>
              <a:ea typeface="Roboto" panose="02000000000000000000" pitchFamily="2" charset="0"/>
              <a:cs typeface="Futura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E6B05F-CE78-4759-9D4E-6212190C3254}"/>
              </a:ext>
            </a:extLst>
          </p:cNvPr>
          <p:cNvSpPr txBox="1"/>
          <p:nvPr/>
        </p:nvSpPr>
        <p:spPr>
          <a:xfrm>
            <a:off x="1510420" y="2344487"/>
            <a:ext cx="917116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AI-Powered Language Technologies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</a:rPr>
              <a:t>and removing linguistic barriers</a:t>
            </a:r>
          </a:p>
          <a:p>
            <a:pPr algn="ctr"/>
            <a:endParaRPr lang="en-US" sz="2800" b="1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Futura Medium"/>
              </a:rPr>
              <a:t>Tom Eric Hansons</a:t>
            </a:r>
            <a:endParaRPr lang="lv-LV" sz="2800" b="1" dirty="0">
              <a:latin typeface="Roboto" panose="02000000000000000000" pitchFamily="2" charset="0"/>
              <a:ea typeface="Roboto" panose="02000000000000000000" pitchFamily="2" charset="0"/>
              <a:cs typeface="Futura Medium" panose="020B0602020204020303" pitchFamily="34" charset="-79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ea typeface="Roboto" panose="02000000000000000000" pitchFamily="2" charset="0"/>
                <a:cs typeface="Futura Medium"/>
              </a:rPr>
              <a:t>Development Project Manager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810041"/>
                </a:solidFill>
                <a:ea typeface="Roboto" panose="02000000000000000000" pitchFamily="2" charset="0"/>
                <a:cs typeface="Futura Medium"/>
              </a:rPr>
              <a:t>TILDE</a:t>
            </a:r>
            <a:endParaRPr lang="lv-LV" sz="2800" b="1" dirty="0">
              <a:solidFill>
                <a:srgbClr val="810041"/>
              </a:solidFill>
              <a:ea typeface="Roboto" panose="02000000000000000000" pitchFamily="2" charset="0"/>
              <a:cs typeface="Futura Medium"/>
            </a:endParaRPr>
          </a:p>
          <a:p>
            <a:pPr algn="ctr"/>
            <a:endParaRPr lang="en-US" sz="1600" b="1" dirty="0"/>
          </a:p>
          <a:p>
            <a:pPr algn="ctr"/>
            <a:r>
              <a:rPr lang="en-US" sz="1600" dirty="0"/>
              <a:t>Networking event on Digital and Emerging Technologies and </a:t>
            </a:r>
          </a:p>
          <a:p>
            <a:pPr algn="ctr"/>
            <a:r>
              <a:rPr lang="en-US" sz="1600" dirty="0"/>
              <a:t>Human-Centered AI</a:t>
            </a:r>
          </a:p>
          <a:p>
            <a:pPr algn="ctr"/>
            <a:endParaRPr lang="sk-SK" sz="1600" dirty="0"/>
          </a:p>
          <a:p>
            <a:pPr algn="ctr"/>
            <a:r>
              <a:rPr lang="sk-SK" sz="1600" dirty="0"/>
              <a:t>24 January, 2022</a:t>
            </a:r>
          </a:p>
        </p:txBody>
      </p:sp>
    </p:spTree>
    <p:extLst>
      <p:ext uri="{BB962C8B-B14F-4D97-AF65-F5344CB8AC3E}">
        <p14:creationId xmlns:p14="http://schemas.microsoft.com/office/powerpoint/2010/main" val="64991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7E23AA-83BE-4876-8A7C-5E84C89F5A40}"/>
              </a:ext>
            </a:extLst>
          </p:cNvPr>
          <p:cNvSpPr/>
          <p:nvPr/>
        </p:nvSpPr>
        <p:spPr>
          <a:xfrm>
            <a:off x="-9399" y="-69925"/>
            <a:ext cx="12192000" cy="6939164"/>
          </a:xfrm>
          <a:prstGeom prst="rect">
            <a:avLst/>
          </a:prstGeom>
          <a:solidFill>
            <a:srgbClr val="F7F7F7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 descr="Diagram&#10;&#10;Description automatically generated">
            <a:extLst>
              <a:ext uri="{FF2B5EF4-FFF2-40B4-BE49-F238E27FC236}">
                <a16:creationId xmlns:a16="http://schemas.microsoft.com/office/drawing/2014/main" id="{753B124E-DDB3-4972-9C1D-314A6CB05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065"/>
          <a:stretch/>
        </p:blipFill>
        <p:spPr>
          <a:xfrm rot="16200000">
            <a:off x="9094290" y="3762133"/>
            <a:ext cx="3517863" cy="2673870"/>
          </a:xfrm>
          <a:prstGeom prst="rect">
            <a:avLst/>
          </a:prstGeom>
        </p:spPr>
      </p:pic>
      <p:pic>
        <p:nvPicPr>
          <p:cNvPr id="41" name="Picture 40" descr="Diagram&#10;&#10;Description automatically generated">
            <a:extLst>
              <a:ext uri="{FF2B5EF4-FFF2-40B4-BE49-F238E27FC236}">
                <a16:creationId xmlns:a16="http://schemas.microsoft.com/office/drawing/2014/main" id="{D92B8372-BEF2-43E6-814A-2CE8B9F125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065"/>
          <a:stretch/>
        </p:blipFill>
        <p:spPr>
          <a:xfrm rot="5400000">
            <a:off x="-440298" y="421997"/>
            <a:ext cx="3517864" cy="2673870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575682C1-E5A0-49A9-928D-C47682409AD2}"/>
              </a:ext>
            </a:extLst>
          </p:cNvPr>
          <p:cNvSpPr/>
          <p:nvPr/>
        </p:nvSpPr>
        <p:spPr>
          <a:xfrm>
            <a:off x="837307" y="2761761"/>
            <a:ext cx="45719" cy="4571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01875679-1A42-4544-95A2-1FCFA6BCEA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9"/>
          <a:stretch/>
        </p:blipFill>
        <p:spPr>
          <a:xfrm>
            <a:off x="4350776" y="570202"/>
            <a:ext cx="4303209" cy="4701046"/>
          </a:xfrm>
          <a:prstGeom prst="rect">
            <a:avLst/>
          </a:prstGeom>
        </p:spPr>
      </p:pic>
      <p:sp>
        <p:nvSpPr>
          <p:cNvPr id="5" name="Rectangle 15">
            <a:extLst>
              <a:ext uri="{FF2B5EF4-FFF2-40B4-BE49-F238E27FC236}">
                <a16:creationId xmlns:a16="http://schemas.microsoft.com/office/drawing/2014/main" id="{51455CF4-3BC9-428F-A5C3-379EEEF8CC49}"/>
              </a:ext>
            </a:extLst>
          </p:cNvPr>
          <p:cNvSpPr/>
          <p:nvPr/>
        </p:nvSpPr>
        <p:spPr>
          <a:xfrm>
            <a:off x="2000776" y="413601"/>
            <a:ext cx="3000854" cy="147732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8A00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Helvetica"/>
              </a:rPr>
              <a:t>Specialized in Multilingual AI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Helvetica"/>
              </a:rPr>
              <a:t>Deep Learning and Artificial Neural Networks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Helvetica"/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59DB2AC3-94BE-4206-9901-60D8AB2DF30C}"/>
              </a:ext>
            </a:extLst>
          </p:cNvPr>
          <p:cNvSpPr/>
          <p:nvPr/>
        </p:nvSpPr>
        <p:spPr>
          <a:xfrm>
            <a:off x="979900" y="4527040"/>
            <a:ext cx="3335306" cy="163121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8A00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Helvetica"/>
              </a:rPr>
              <a:t>International experience of various scale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kern="0" dirty="0">
                <a:solidFill>
                  <a:srgbClr val="E7E6E6">
                    <a:lumMod val="1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/>
              </a:rPr>
              <a:t>Extensive experience in domestic and EU projects, currently Leading </a:t>
            </a:r>
            <a:r>
              <a:rPr lang="en-GB" sz="1400" kern="0" dirty="0" err="1">
                <a:solidFill>
                  <a:srgbClr val="E7E6E6">
                    <a:lumMod val="1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/>
              </a:rPr>
              <a:t>EuroTermBank</a:t>
            </a:r>
            <a:r>
              <a:rPr lang="en-GB" sz="1400" kern="0" dirty="0">
                <a:solidFill>
                  <a:srgbClr val="E7E6E6">
                    <a:lumMod val="1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/>
              </a:rPr>
              <a:t> and National Language Technology platform consortiums 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01524CC8-0A12-4927-ADFD-56AABB9250E7}"/>
              </a:ext>
            </a:extLst>
          </p:cNvPr>
          <p:cNvSpPr/>
          <p:nvPr/>
        </p:nvSpPr>
        <p:spPr>
          <a:xfrm>
            <a:off x="7627393" y="3047606"/>
            <a:ext cx="3040636" cy="107721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8A00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Helvetica"/>
              </a:rPr>
              <a:t>Award-winning MT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Helvetica"/>
              </a:rPr>
              <a:t>1st place at the global Machine Translation competition WMT for four consecutive years</a:t>
            </a: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AFA75F4D-0A32-4FE4-9A4A-B9530BF01C08}"/>
              </a:ext>
            </a:extLst>
          </p:cNvPr>
          <p:cNvSpPr/>
          <p:nvPr/>
        </p:nvSpPr>
        <p:spPr>
          <a:xfrm>
            <a:off x="7705652" y="764694"/>
            <a:ext cx="3350697" cy="141577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8A00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Helvetica"/>
              </a:rPr>
              <a:t>Market leading products and technologies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Helvetica"/>
              </a:rPr>
              <a:t>Tilde Machine Translation, Tilde Term,  Tilde Virtual Assistants, Tilde Speech Solutions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Helvetica"/>
            </a:endParaRP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B30C7149-9540-4FF3-930A-CCC66BAFEC4E}"/>
              </a:ext>
            </a:extLst>
          </p:cNvPr>
          <p:cNvSpPr/>
          <p:nvPr/>
        </p:nvSpPr>
        <p:spPr>
          <a:xfrm>
            <a:off x="7171066" y="4699719"/>
            <a:ext cx="3335305" cy="141577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8A00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Helvetica"/>
              </a:rPr>
              <a:t>Excellence in research &amp; innovation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8A004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Helvetica"/>
              </a:rPr>
              <a:t>11 PhDs,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Helvetica"/>
              </a:rPr>
              <a:t>220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Helvetica"/>
              </a:rPr>
              <a:t>+ scientific publications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Helvetica"/>
              </a:rPr>
              <a:t>Cooperation with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Helvetica"/>
              </a:rPr>
              <a:t>with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Helvetica"/>
              </a:rPr>
              <a:t> 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Helvetica"/>
              </a:rPr>
              <a:t>3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Helvetica"/>
              </a:rPr>
              <a:t>0+ universities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Helvetica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0847D58A-3BC5-43ED-A5F2-145FDE86334D}"/>
              </a:ext>
            </a:extLst>
          </p:cNvPr>
          <p:cNvSpPr/>
          <p:nvPr/>
        </p:nvSpPr>
        <p:spPr>
          <a:xfrm>
            <a:off x="666705" y="2674129"/>
            <a:ext cx="3622073" cy="132036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8A00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Helvetica"/>
              </a:rPr>
              <a:t>TOP80 Global Language Service Provider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86A2F4-BE74-4692-9BFF-633DF5FACD02}"/>
              </a:ext>
            </a:extLst>
          </p:cNvPr>
          <p:cNvSpPr/>
          <p:nvPr/>
        </p:nvSpPr>
        <p:spPr>
          <a:xfrm>
            <a:off x="4288778" y="4836727"/>
            <a:ext cx="917093" cy="559981"/>
          </a:xfrm>
          <a:prstGeom prst="rect">
            <a:avLst/>
          </a:prstGeom>
          <a:solidFill>
            <a:srgbClr val="F7F7F7"/>
          </a:solidFill>
          <a:ln>
            <a:noFill/>
          </a:ln>
          <a:effectLst>
            <a:outerShdw blurRad="38100" dist="12700" sx="1000" sy="1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CF123F98-DD16-4A95-82E4-7EB5E8AE8D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6" y="518580"/>
            <a:ext cx="399987" cy="399987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low confidence">
            <a:extLst>
              <a:ext uri="{FF2B5EF4-FFF2-40B4-BE49-F238E27FC236}">
                <a16:creationId xmlns:a16="http://schemas.microsoft.com/office/drawing/2014/main" id="{57A5ACFE-F129-44D0-A597-282EA55DAD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634" y="3047606"/>
            <a:ext cx="399986" cy="399986"/>
          </a:xfrm>
          <a:prstGeom prst="rect">
            <a:avLst/>
          </a:prstGeom>
        </p:spPr>
      </p:pic>
      <p:pic>
        <p:nvPicPr>
          <p:cNvPr id="22" name="Picture 21" descr="Shape&#10;&#10;Description automatically generated with low confidence">
            <a:extLst>
              <a:ext uri="{FF2B5EF4-FFF2-40B4-BE49-F238E27FC236}">
                <a16:creationId xmlns:a16="http://schemas.microsoft.com/office/drawing/2014/main" id="{62EA589D-259B-49D2-B364-5BADC93611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7605" y="1017014"/>
            <a:ext cx="399987" cy="399987"/>
          </a:xfrm>
          <a:prstGeom prst="rect">
            <a:avLst/>
          </a:prstGeom>
        </p:spPr>
      </p:pic>
      <p:pic>
        <p:nvPicPr>
          <p:cNvPr id="24" name="Picture 23" descr="Shape&#10;&#10;Description automatically generated with low confidence">
            <a:extLst>
              <a:ext uri="{FF2B5EF4-FFF2-40B4-BE49-F238E27FC236}">
                <a16:creationId xmlns:a16="http://schemas.microsoft.com/office/drawing/2014/main" id="{ECE5531E-2D6A-4C2F-A6D8-E7CC45AC3B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32" y="4824176"/>
            <a:ext cx="399987" cy="399987"/>
          </a:xfrm>
          <a:prstGeom prst="rect">
            <a:avLst/>
          </a:prstGeom>
        </p:spPr>
      </p:pic>
      <p:pic>
        <p:nvPicPr>
          <p:cNvPr id="29" name="Picture 28" descr="Shape&#10;&#10;Description automatically generated with low confidence">
            <a:extLst>
              <a:ext uri="{FF2B5EF4-FFF2-40B4-BE49-F238E27FC236}">
                <a16:creationId xmlns:a16="http://schemas.microsoft.com/office/drawing/2014/main" id="{FDA26BCC-5C3E-4D10-8895-90FC4192D5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6764" y="4890786"/>
            <a:ext cx="451862" cy="451862"/>
          </a:xfrm>
          <a:prstGeom prst="rect">
            <a:avLst/>
          </a:prstGeom>
        </p:spPr>
      </p:pic>
      <p:pic>
        <p:nvPicPr>
          <p:cNvPr id="26" name="Picture 25" descr="Shape&#10;&#10;Description automatically generated with low confidence">
            <a:extLst>
              <a:ext uri="{FF2B5EF4-FFF2-40B4-BE49-F238E27FC236}">
                <a16:creationId xmlns:a16="http://schemas.microsoft.com/office/drawing/2014/main" id="{4C080D39-139E-429D-98BF-F153CFAAC3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5115" y="3229006"/>
            <a:ext cx="399988" cy="39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22A847B2-9142-164C-9AA3-432F910FEE14}"/>
              </a:ext>
            </a:extLst>
          </p:cNvPr>
          <p:cNvSpPr txBox="1">
            <a:spLocks/>
          </p:cNvSpPr>
          <p:nvPr/>
        </p:nvSpPr>
        <p:spPr>
          <a:xfrm>
            <a:off x="588614" y="1231490"/>
            <a:ext cx="3425915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-100" baseline="0">
                <a:solidFill>
                  <a:schemeClr val="tx1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pPr marL="0" marR="0" lvl="0" indent="0" algn="l" defTabSz="91431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Roboto" panose="02000000000000000000" charset="0"/>
              </a:rPr>
              <a:t>Trusted partner for clients</a:t>
            </a:r>
            <a:r>
              <a:rPr kumimoji="0" lang="en-US" sz="4400" b="1" i="0" u="none" strike="noStrike" kern="1200" cap="none" spc="-100" normalizeH="0" baseline="0" noProof="0">
                <a:ln>
                  <a:noFill/>
                </a:ln>
                <a:solidFill>
                  <a:srgbClr val="810040"/>
                </a:solidFill>
                <a:effectLst/>
                <a:uLnTx/>
                <a:uFillTx/>
                <a:latin typeface="Montserrat" pitchFamily="2" charset="77"/>
                <a:ea typeface="Roboto" panose="02000000000000000000" charset="0"/>
              </a:rPr>
              <a:t> worldwide</a:t>
            </a:r>
          </a:p>
        </p:txBody>
      </p:sp>
      <p:sp>
        <p:nvSpPr>
          <p:cNvPr id="6" name="AutoShape 10" descr="https://www.ahk-balt.org/fileadmin/AHK_Baltikum/Logos/AHK-Logos/AHK_DE_svg_390x80.svg">
            <a:extLst>
              <a:ext uri="{FF2B5EF4-FFF2-40B4-BE49-F238E27FC236}">
                <a16:creationId xmlns:a16="http://schemas.microsoft.com/office/drawing/2014/main" id="{D01A084D-11C1-FE48-8450-C0D038545F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71659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206D9E-8FA7-7844-8265-CCEE9FDB9EC9}"/>
              </a:ext>
            </a:extLst>
          </p:cNvPr>
          <p:cNvSpPr/>
          <p:nvPr/>
        </p:nvSpPr>
        <p:spPr>
          <a:xfrm>
            <a:off x="6888358" y="2639769"/>
            <a:ext cx="2463117" cy="1168240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6015B5-420D-354A-9868-764B9A3EAC0D}"/>
              </a:ext>
            </a:extLst>
          </p:cNvPr>
          <p:cNvSpPr/>
          <p:nvPr/>
        </p:nvSpPr>
        <p:spPr>
          <a:xfrm>
            <a:off x="4274650" y="2639769"/>
            <a:ext cx="2463117" cy="1168240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0E9981-38D4-C24E-B796-00FB74B3DFDB}"/>
              </a:ext>
            </a:extLst>
          </p:cNvPr>
          <p:cNvGrpSpPr/>
          <p:nvPr/>
        </p:nvGrpSpPr>
        <p:grpSpPr>
          <a:xfrm>
            <a:off x="4274650" y="1313095"/>
            <a:ext cx="2463117" cy="1168240"/>
            <a:chOff x="6096000" y="1125538"/>
            <a:chExt cx="2463117" cy="116824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62F2D1-F683-D143-A408-A878DDC06D6A}"/>
                </a:ext>
              </a:extLst>
            </p:cNvPr>
            <p:cNvSpPr/>
            <p:nvPr/>
          </p:nvSpPr>
          <p:spPr>
            <a:xfrm>
              <a:off x="6096000" y="1125538"/>
              <a:ext cx="2463117" cy="1168240"/>
            </a:xfrm>
            <a:prstGeom prst="rect">
              <a:avLst/>
            </a:prstGeom>
            <a:solidFill>
              <a:srgbClr val="E7E6E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0" dist="254000" dir="5400000" algn="ctr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336A855-7940-9141-AE54-6C51A67E737A}"/>
                </a:ext>
              </a:extLst>
            </p:cNvPr>
            <p:cNvCxnSpPr/>
            <p:nvPr/>
          </p:nvCxnSpPr>
          <p:spPr>
            <a:xfrm>
              <a:off x="6096001" y="1153173"/>
              <a:ext cx="2463116" cy="0"/>
            </a:xfrm>
            <a:prstGeom prst="line">
              <a:avLst/>
            </a:prstGeom>
            <a:noFill/>
            <a:ln w="63500" cap="flat" cmpd="sng" algn="ctr">
              <a:solidFill>
                <a:srgbClr val="810040"/>
              </a:solidFill>
              <a:prstDash val="solid"/>
              <a:miter lim="800000"/>
            </a:ln>
            <a:effectLst/>
          </p:spPr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7AFBAF2-ED28-1B46-B318-4187A822A1F0}"/>
              </a:ext>
            </a:extLst>
          </p:cNvPr>
          <p:cNvSpPr/>
          <p:nvPr/>
        </p:nvSpPr>
        <p:spPr>
          <a:xfrm>
            <a:off x="6888358" y="1313095"/>
            <a:ext cx="2463117" cy="1168240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2949A7-6370-6B4B-934B-A5344D1D967B}"/>
              </a:ext>
            </a:extLst>
          </p:cNvPr>
          <p:cNvSpPr/>
          <p:nvPr/>
        </p:nvSpPr>
        <p:spPr>
          <a:xfrm>
            <a:off x="6888358" y="3966443"/>
            <a:ext cx="2463117" cy="1168240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A213CD-4B32-7E4C-9D5C-03A586EAA65F}"/>
              </a:ext>
            </a:extLst>
          </p:cNvPr>
          <p:cNvSpPr/>
          <p:nvPr/>
        </p:nvSpPr>
        <p:spPr>
          <a:xfrm>
            <a:off x="6888358" y="5293117"/>
            <a:ext cx="2463117" cy="1168240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229A7D-9A2A-8149-AB1C-1F74C4793DF9}"/>
              </a:ext>
            </a:extLst>
          </p:cNvPr>
          <p:cNvSpPr/>
          <p:nvPr/>
        </p:nvSpPr>
        <p:spPr>
          <a:xfrm>
            <a:off x="4274650" y="3966443"/>
            <a:ext cx="2463117" cy="1168240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C167AB-4D66-714C-9A18-43006A72CB16}"/>
              </a:ext>
            </a:extLst>
          </p:cNvPr>
          <p:cNvSpPr/>
          <p:nvPr/>
        </p:nvSpPr>
        <p:spPr>
          <a:xfrm>
            <a:off x="4274650" y="5293117"/>
            <a:ext cx="2463117" cy="1168240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92D30CA5-76C0-5341-B206-E85775538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830661" y="1457367"/>
            <a:ext cx="1453055" cy="100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11ABADE-1DB0-0D4C-A9DC-A03AC72958E2}"/>
              </a:ext>
            </a:extLst>
          </p:cNvPr>
          <p:cNvSpPr/>
          <p:nvPr/>
        </p:nvSpPr>
        <p:spPr>
          <a:xfrm>
            <a:off x="9498823" y="2625020"/>
            <a:ext cx="2463117" cy="1168240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6E77BF-0A69-4B42-B313-F21C6884A8FA}"/>
              </a:ext>
            </a:extLst>
          </p:cNvPr>
          <p:cNvSpPr/>
          <p:nvPr/>
        </p:nvSpPr>
        <p:spPr>
          <a:xfrm>
            <a:off x="9498823" y="1298346"/>
            <a:ext cx="2463117" cy="1168240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10F505-59D3-334E-9746-74605235D54B}"/>
              </a:ext>
            </a:extLst>
          </p:cNvPr>
          <p:cNvSpPr/>
          <p:nvPr/>
        </p:nvSpPr>
        <p:spPr>
          <a:xfrm>
            <a:off x="9498823" y="3951694"/>
            <a:ext cx="2463117" cy="1168240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D820DC-54E5-6341-82DC-E3C1A9DF3F9D}"/>
              </a:ext>
            </a:extLst>
          </p:cNvPr>
          <p:cNvSpPr/>
          <p:nvPr/>
        </p:nvSpPr>
        <p:spPr>
          <a:xfrm>
            <a:off x="9498823" y="5278368"/>
            <a:ext cx="2463117" cy="1168240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        </a:t>
            </a:r>
          </a:p>
        </p:txBody>
      </p:sp>
      <p:pic>
        <p:nvPicPr>
          <p:cNvPr id="22" name="Picture 18">
            <a:extLst>
              <a:ext uri="{FF2B5EF4-FFF2-40B4-BE49-F238E27FC236}">
                <a16:creationId xmlns:a16="http://schemas.microsoft.com/office/drawing/2014/main" id="{48F4692A-1B7F-AA4A-B6DF-BAD6CAE01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98823" y="3936585"/>
            <a:ext cx="2282088" cy="119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anpower Unternehmensgruppe | Planer für Ihr Flexibilisierungsprojekt |  flexperten">
            <a:extLst>
              <a:ext uri="{FF2B5EF4-FFF2-40B4-BE49-F238E27FC236}">
                <a16:creationId xmlns:a16="http://schemas.microsoft.com/office/drawing/2014/main" id="{38C618FF-CADA-CA4B-990E-04B707334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6492" y="5134682"/>
            <a:ext cx="2022677" cy="154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4">
            <a:extLst>
              <a:ext uri="{FF2B5EF4-FFF2-40B4-BE49-F238E27FC236}">
                <a16:creationId xmlns:a16="http://schemas.microsoft.com/office/drawing/2014/main" id="{6C4F7AE0-EB0B-464E-B6FB-54E0CD1B63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234CEAE1-BFA4-334C-AF83-5142A79931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4769" y="2859548"/>
            <a:ext cx="962348" cy="765715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E0AAF815-833D-5344-A5A7-3F537723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2462" y="4478166"/>
            <a:ext cx="1530577" cy="23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186B77B2-9B7D-7040-9F4D-5BB42BC8B5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32" t="13736" r="13200" b="17637"/>
          <a:stretch/>
        </p:blipFill>
        <p:spPr bwMode="auto">
          <a:xfrm>
            <a:off x="10033649" y="2815131"/>
            <a:ext cx="1543066" cy="93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15BAA86-16C1-7942-A3D4-5864633CEC28}"/>
              </a:ext>
            </a:extLst>
          </p:cNvPr>
          <p:cNvSpPr/>
          <p:nvPr/>
        </p:nvSpPr>
        <p:spPr>
          <a:xfrm>
            <a:off x="9431190" y="5678798"/>
            <a:ext cx="246311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many more </a:t>
            </a:r>
            <a:endParaRPr kumimoji="0" lang="lv-LV" sz="1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url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74BB4AA-C3D1-7B48-B30E-229179B00568}"/>
              </a:ext>
            </a:extLst>
          </p:cNvPr>
          <p:cNvSpPr/>
          <p:nvPr/>
        </p:nvSpPr>
        <p:spPr>
          <a:xfrm>
            <a:off x="637885" y="3655087"/>
            <a:ext cx="4891341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33738" algn="l"/>
              </a:tabLst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Some of our clients -&gt;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603DDB3-49BD-B545-9CC0-92EC81D746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4997" y="1616815"/>
            <a:ext cx="2145914" cy="5607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E75B66D-3113-4A44-8552-477D3A4AC3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4784" y="1544881"/>
            <a:ext cx="2325931" cy="7657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D0D9FF6-D01A-B942-B001-6EF5B6A861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79868" y="3976511"/>
            <a:ext cx="1139896" cy="10880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C94F24-FDB7-D948-B14E-37123B721F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59083" y="5544905"/>
            <a:ext cx="2121665" cy="591035"/>
          </a:xfrm>
          <a:prstGeom prst="rect">
            <a:avLst/>
          </a:prstGeom>
        </p:spPr>
      </p:pic>
      <p:pic>
        <p:nvPicPr>
          <p:cNvPr id="34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66B6ED0B-520A-0042-A99B-6996B9A109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48868" y="2775542"/>
            <a:ext cx="194310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8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6EE3939A-5CFC-D34D-8C31-B009F12F3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4" r="31445"/>
          <a:stretch/>
        </p:blipFill>
        <p:spPr>
          <a:xfrm>
            <a:off x="5600701" y="0"/>
            <a:ext cx="6591299" cy="685800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7B68D458-5FEB-A94E-80C7-88FB731FDA61}"/>
              </a:ext>
            </a:extLst>
          </p:cNvPr>
          <p:cNvSpPr txBox="1">
            <a:spLocks/>
          </p:cNvSpPr>
          <p:nvPr/>
        </p:nvSpPr>
        <p:spPr>
          <a:xfrm>
            <a:off x="120241" y="804950"/>
            <a:ext cx="53237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25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Thank you for your attention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07DEAB-9EDC-A044-8A93-3B5401C75E43}"/>
              </a:ext>
            </a:extLst>
          </p:cNvPr>
          <p:cNvSpPr/>
          <p:nvPr/>
        </p:nvSpPr>
        <p:spPr>
          <a:xfrm>
            <a:off x="476714" y="2349364"/>
            <a:ext cx="818319" cy="818319"/>
          </a:xfrm>
          <a:prstGeom prst="ellipse">
            <a:avLst/>
          </a:prstGeom>
          <a:solidFill>
            <a:srgbClr val="810041"/>
          </a:solidFill>
          <a:ln w="6350"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810041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27A397-A064-034E-9469-1DC124884476}"/>
              </a:ext>
            </a:extLst>
          </p:cNvPr>
          <p:cNvSpPr/>
          <p:nvPr/>
        </p:nvSpPr>
        <p:spPr>
          <a:xfrm>
            <a:off x="700163" y="2473316"/>
            <a:ext cx="4047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16F5618-0946-1247-BD77-A76BE9000592}"/>
              </a:ext>
            </a:extLst>
          </p:cNvPr>
          <p:cNvSpPr/>
          <p:nvPr/>
        </p:nvSpPr>
        <p:spPr>
          <a:xfrm>
            <a:off x="506075" y="4802338"/>
            <a:ext cx="818319" cy="818319"/>
          </a:xfrm>
          <a:prstGeom prst="ellipse">
            <a:avLst/>
          </a:prstGeom>
          <a:solidFill>
            <a:srgbClr val="810041"/>
          </a:solidFill>
          <a:ln w="6350"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810041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2D85E6-73DC-3643-A9FB-0A8DF78C8732}"/>
              </a:ext>
            </a:extLst>
          </p:cNvPr>
          <p:cNvSpPr/>
          <p:nvPr/>
        </p:nvSpPr>
        <p:spPr>
          <a:xfrm>
            <a:off x="660732" y="3888059"/>
            <a:ext cx="4047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DB0BB8-5116-6840-A823-64D251846287}"/>
              </a:ext>
            </a:extLst>
          </p:cNvPr>
          <p:cNvSpPr/>
          <p:nvPr/>
        </p:nvSpPr>
        <p:spPr>
          <a:xfrm>
            <a:off x="660732" y="5302802"/>
            <a:ext cx="4047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FA8A18-F8D3-3E49-892E-F7ECAF2E50D3}"/>
              </a:ext>
            </a:extLst>
          </p:cNvPr>
          <p:cNvSpPr/>
          <p:nvPr/>
        </p:nvSpPr>
        <p:spPr>
          <a:xfrm>
            <a:off x="1412341" y="2416336"/>
            <a:ext cx="38748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Get in touch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10041"/>
                </a:solidFill>
                <a:effectLst/>
                <a:uLnTx/>
                <a:uFillTx/>
                <a:latin typeface="Raleway"/>
                <a:ea typeface="+mn-lt"/>
                <a:cs typeface="+mn-lt"/>
              </a:rPr>
              <a:t>toms.hansons@tilde.com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10041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B4EDA9-6887-4349-9882-21E5D371B51C}"/>
              </a:ext>
            </a:extLst>
          </p:cNvPr>
          <p:cNvSpPr/>
          <p:nvPr/>
        </p:nvSpPr>
        <p:spPr>
          <a:xfrm>
            <a:off x="1543097" y="4165056"/>
            <a:ext cx="361336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Find out more about our projects and capabilities at: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b="1" u="sng" dirty="0">
                <a:solidFill>
                  <a:srgbClr val="262626"/>
                </a:solidFill>
                <a:latin typeface="Raleway"/>
              </a:rPr>
              <a:t>ntlp-info.eu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Eurotermbank.</a:t>
            </a:r>
            <a:r>
              <a:rPr lang="en-US" sz="2000" b="1" u="sng" dirty="0">
                <a:solidFill>
                  <a:srgbClr val="262626"/>
                </a:solidFill>
                <a:latin typeface="Raleway"/>
              </a:rPr>
              <a:t>com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Tilde.</a:t>
            </a:r>
            <a:r>
              <a:rPr lang="en-US" sz="2000" b="1" dirty="0">
                <a:solidFill>
                  <a:srgbClr val="262626"/>
                </a:solidFill>
                <a:latin typeface="Raleway"/>
              </a:rPr>
              <a:t>com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95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&amp;D-Powerpoint Template_16x9">
  <a:themeElements>
    <a:clrScheme name="TILDE_colours">
      <a:dk1>
        <a:srgbClr val="363636"/>
      </a:dk1>
      <a:lt1>
        <a:srgbClr val="FFFFFF"/>
      </a:lt1>
      <a:dk2>
        <a:srgbClr val="575757"/>
      </a:dk2>
      <a:lt2>
        <a:srgbClr val="FFFFFF"/>
      </a:lt2>
      <a:accent1>
        <a:srgbClr val="811332"/>
      </a:accent1>
      <a:accent2>
        <a:srgbClr val="B6224B"/>
      </a:accent2>
      <a:accent3>
        <a:srgbClr val="662778"/>
      </a:accent3>
      <a:accent4>
        <a:srgbClr val="520D20"/>
      </a:accent4>
      <a:accent5>
        <a:srgbClr val="0420AB"/>
      </a:accent5>
      <a:accent6>
        <a:srgbClr val="004F9F"/>
      </a:accent6>
      <a:hlink>
        <a:srgbClr val="B6224B"/>
      </a:hlink>
      <a:folHlink>
        <a:srgbClr val="BFBFBF"/>
      </a:folHlink>
    </a:clrScheme>
    <a:fontScheme name="Custom 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2.xml><?xml version="1.0" encoding="utf-8"?>
<a:theme xmlns:a="http://schemas.openxmlformats.org/drawingml/2006/main" name="2_B&amp;D-Powerpoint Template_16x9">
  <a:themeElements>
    <a:clrScheme name="TILDE_colours">
      <a:dk1>
        <a:srgbClr val="363636"/>
      </a:dk1>
      <a:lt1>
        <a:srgbClr val="FFFFFF"/>
      </a:lt1>
      <a:dk2>
        <a:srgbClr val="575757"/>
      </a:dk2>
      <a:lt2>
        <a:srgbClr val="FFFFFF"/>
      </a:lt2>
      <a:accent1>
        <a:srgbClr val="811332"/>
      </a:accent1>
      <a:accent2>
        <a:srgbClr val="B6224B"/>
      </a:accent2>
      <a:accent3>
        <a:srgbClr val="662778"/>
      </a:accent3>
      <a:accent4>
        <a:srgbClr val="520D20"/>
      </a:accent4>
      <a:accent5>
        <a:srgbClr val="0420AB"/>
      </a:accent5>
      <a:accent6>
        <a:srgbClr val="004F9F"/>
      </a:accent6>
      <a:hlink>
        <a:srgbClr val="B6224B"/>
      </a:hlink>
      <a:folHlink>
        <a:srgbClr val="BFBFBF"/>
      </a:folHlink>
    </a:clrScheme>
    <a:fontScheme name="Custom 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3.xml><?xml version="1.0" encoding="utf-8"?>
<a:theme xmlns:a="http://schemas.openxmlformats.org/drawingml/2006/main" name="1_Voodoo Powerpoint Template">
  <a:themeElements>
    <a:clrScheme name="Tilde.AI_Colours">
      <a:dk1>
        <a:srgbClr val="262626"/>
      </a:dk1>
      <a:lt1>
        <a:sysClr val="window" lastClr="FFFFFF"/>
      </a:lt1>
      <a:dk2>
        <a:srgbClr val="9E0000"/>
      </a:dk2>
      <a:lt2>
        <a:srgbClr val="E7E6E6"/>
      </a:lt2>
      <a:accent1>
        <a:srgbClr val="8A0047"/>
      </a:accent1>
      <a:accent2>
        <a:srgbClr val="FF1F92"/>
      </a:accent2>
      <a:accent3>
        <a:srgbClr val="52007F"/>
      </a:accent3>
      <a:accent4>
        <a:srgbClr val="6F3B55"/>
      </a:accent4>
      <a:accent5>
        <a:srgbClr val="5B9BD5"/>
      </a:accent5>
      <a:accent6>
        <a:srgbClr val="FF2B2B"/>
      </a:accent6>
      <a:hlink>
        <a:srgbClr val="0563C1"/>
      </a:hlink>
      <a:folHlink>
        <a:srgbClr val="954F72"/>
      </a:folHlink>
    </a:clrScheme>
    <a:fontScheme name="Custom 2">
      <a:majorFont>
        <a:latin typeface="Raleway SemiBold"/>
        <a:ea typeface=""/>
        <a:cs typeface=""/>
      </a:majorFont>
      <a:minorFont>
        <a:latin typeface="Ralewa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>
          <a:outerShdw blurRad="38100" dist="12700" dir="5400000" algn="ctr" rotWithShape="0">
            <a:prstClr val="black">
              <a:alpha val="15000"/>
            </a:prstClr>
          </a:outerShdw>
        </a:effectLst>
      </a:spPr>
      <a:bodyPr wrap="square" lIns="0" tIns="0" rIns="0" bIns="0" rtlCol="0" anchor="t">
        <a:noAutofit/>
      </a:bodyPr>
      <a:lstStyle>
        <a:defPPr algn="ctr">
          <a:spcBef>
            <a:spcPts val="1000"/>
          </a:spcBef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>
          <a:lnSpc>
            <a:spcPct val="130000"/>
          </a:lnSpc>
          <a:spcBef>
            <a:spcPts val="1000"/>
          </a:spcBef>
          <a:defRPr sz="14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4.xml><?xml version="1.0" encoding="utf-8"?>
<a:theme xmlns:a="http://schemas.openxmlformats.org/drawingml/2006/main" name="Voodoo Powerpoint Template">
  <a:themeElements>
    <a:clrScheme name="Tilde.AI_Colours">
      <a:dk1>
        <a:srgbClr val="262626"/>
      </a:dk1>
      <a:lt1>
        <a:sysClr val="window" lastClr="FFFFFF"/>
      </a:lt1>
      <a:dk2>
        <a:srgbClr val="9E0000"/>
      </a:dk2>
      <a:lt2>
        <a:srgbClr val="E7E6E6"/>
      </a:lt2>
      <a:accent1>
        <a:srgbClr val="8A0047"/>
      </a:accent1>
      <a:accent2>
        <a:srgbClr val="FF1F92"/>
      </a:accent2>
      <a:accent3>
        <a:srgbClr val="52007F"/>
      </a:accent3>
      <a:accent4>
        <a:srgbClr val="6F3B55"/>
      </a:accent4>
      <a:accent5>
        <a:srgbClr val="5B9BD5"/>
      </a:accent5>
      <a:accent6>
        <a:srgbClr val="FF2B2B"/>
      </a:accent6>
      <a:hlink>
        <a:srgbClr val="0563C1"/>
      </a:hlink>
      <a:folHlink>
        <a:srgbClr val="954F72"/>
      </a:folHlink>
    </a:clrScheme>
    <a:fontScheme name="Custom 2">
      <a:majorFont>
        <a:latin typeface="Raleway SemiBold"/>
        <a:ea typeface=""/>
        <a:cs typeface=""/>
      </a:majorFont>
      <a:minorFont>
        <a:latin typeface="Ralewa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>
          <a:outerShdw blurRad="38100" dist="12700" dir="5400000" algn="ctr" rotWithShape="0">
            <a:prstClr val="black">
              <a:alpha val="15000"/>
            </a:prstClr>
          </a:outerShdw>
        </a:effectLst>
      </a:spPr>
      <a:bodyPr wrap="square" lIns="0" tIns="0" rIns="0" bIns="0" rtlCol="0" anchor="t">
        <a:noAutofit/>
      </a:bodyPr>
      <a:lstStyle>
        <a:defPPr algn="ctr">
          <a:spcBef>
            <a:spcPts val="1000"/>
          </a:spcBef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>
          <a:lnSpc>
            <a:spcPct val="130000"/>
          </a:lnSpc>
          <a:spcBef>
            <a:spcPts val="1000"/>
          </a:spcBef>
          <a:defRPr sz="14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5.xml><?xml version="1.0" encoding="utf-8"?>
<a:theme xmlns:a="http://schemas.openxmlformats.org/drawingml/2006/main" name="2_Voodoo Powerpoint Template">
  <a:themeElements>
    <a:clrScheme name="Tilde.AI_Colours">
      <a:dk1>
        <a:srgbClr val="262626"/>
      </a:dk1>
      <a:lt1>
        <a:sysClr val="window" lastClr="FFFFFF"/>
      </a:lt1>
      <a:dk2>
        <a:srgbClr val="9E0000"/>
      </a:dk2>
      <a:lt2>
        <a:srgbClr val="E7E6E6"/>
      </a:lt2>
      <a:accent1>
        <a:srgbClr val="8A0047"/>
      </a:accent1>
      <a:accent2>
        <a:srgbClr val="FF1F92"/>
      </a:accent2>
      <a:accent3>
        <a:srgbClr val="52007F"/>
      </a:accent3>
      <a:accent4>
        <a:srgbClr val="6F3B55"/>
      </a:accent4>
      <a:accent5>
        <a:srgbClr val="5B9BD5"/>
      </a:accent5>
      <a:accent6>
        <a:srgbClr val="FF2B2B"/>
      </a:accent6>
      <a:hlink>
        <a:srgbClr val="0563C1"/>
      </a:hlink>
      <a:folHlink>
        <a:srgbClr val="954F72"/>
      </a:folHlink>
    </a:clrScheme>
    <a:fontScheme name="Custom 2">
      <a:majorFont>
        <a:latin typeface="Raleway SemiBold"/>
        <a:ea typeface=""/>
        <a:cs typeface=""/>
      </a:majorFont>
      <a:minorFont>
        <a:latin typeface="Ralewa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>
          <a:outerShdw blurRad="38100" dist="12700" dir="5400000" algn="ctr" rotWithShape="0">
            <a:prstClr val="black">
              <a:alpha val="15000"/>
            </a:prstClr>
          </a:outerShdw>
        </a:effectLst>
      </a:spPr>
      <a:bodyPr wrap="square" lIns="0" tIns="0" rIns="0" bIns="0" rtlCol="0" anchor="t">
        <a:noAutofit/>
      </a:bodyPr>
      <a:lstStyle>
        <a:defPPr algn="ctr">
          <a:spcBef>
            <a:spcPts val="1000"/>
          </a:spcBef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>
          <a:lnSpc>
            <a:spcPct val="130000"/>
          </a:lnSpc>
          <a:spcBef>
            <a:spcPts val="1000"/>
          </a:spcBef>
          <a:defRPr sz="14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22af1a9-43ef-4000-a9fb-58f76e27411b">
      <UserInfo>
        <DisplayName>Mārtiņš Sūna</DisplayName>
        <AccountId>53</AccountId>
        <AccountType/>
      </UserInfo>
      <UserInfo>
        <DisplayName>Biruta Daņiļeviča</DisplayName>
        <AccountId>159</AccountId>
        <AccountType/>
      </UserInfo>
      <UserInfo>
        <DisplayName>Aivars Bērziņš</DisplayName>
        <AccountId>44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076D2FF5001D4FA3502E8C1B352775" ma:contentTypeVersion="13" ma:contentTypeDescription="Create a new document." ma:contentTypeScope="" ma:versionID="7dd3c678d05981fb32016960ab2839ec">
  <xsd:schema xmlns:xsd="http://www.w3.org/2001/XMLSchema" xmlns:xs="http://www.w3.org/2001/XMLSchema" xmlns:p="http://schemas.microsoft.com/office/2006/metadata/properties" xmlns:ns2="527c1b73-a95e-49c6-a35a-e07c04fc43c0" xmlns:ns3="622af1a9-43ef-4000-a9fb-58f76e27411b" targetNamespace="http://schemas.microsoft.com/office/2006/metadata/properties" ma:root="true" ma:fieldsID="61fb691c8be8d30b2f876b34091564da" ns2:_="" ns3:_="">
    <xsd:import namespace="527c1b73-a95e-49c6-a35a-e07c04fc43c0"/>
    <xsd:import namespace="622af1a9-43ef-4000-a9fb-58f76e2741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7c1b73-a95e-49c6-a35a-e07c04fc43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2af1a9-43ef-4000-a9fb-58f76e27411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2A3587-F669-4032-9E9F-AD80297CCB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0DB67F-4922-4EA4-A11E-E25FC9554F2B}">
  <ds:schemaRefs>
    <ds:schemaRef ds:uri="527c1b73-a95e-49c6-a35a-e07c04fc43c0"/>
    <ds:schemaRef ds:uri="622af1a9-43ef-4000-a9fb-58f76e27411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1A66DEB-8439-4E44-BD1D-39F80704F903}">
  <ds:schemaRefs>
    <ds:schemaRef ds:uri="527c1b73-a95e-49c6-a35a-e07c04fc43c0"/>
    <ds:schemaRef ds:uri="622af1a9-43ef-4000-a9fb-58f76e27411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177</Words>
  <Application>Microsoft Office PowerPoint</Application>
  <PresentationFormat>Widescreen</PresentationFormat>
  <Paragraphs>44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</vt:i4>
      </vt:variant>
    </vt:vector>
  </HeadingPairs>
  <TitlesOfParts>
    <vt:vector size="25" baseType="lpstr">
      <vt:lpstr>Arial</vt:lpstr>
      <vt:lpstr>Calibri</vt:lpstr>
      <vt:lpstr>Calibri Light</vt:lpstr>
      <vt:lpstr>Montserrat</vt:lpstr>
      <vt:lpstr>Montserrat Black</vt:lpstr>
      <vt:lpstr>Montserrat Medium</vt:lpstr>
      <vt:lpstr>Montserrat SemiBold</vt:lpstr>
      <vt:lpstr>Open Sans</vt:lpstr>
      <vt:lpstr>Open Sans Semibold</vt:lpstr>
      <vt:lpstr>Raleway</vt:lpstr>
      <vt:lpstr>Raleway SemiBold</vt:lpstr>
      <vt:lpstr>Roboto</vt:lpstr>
      <vt:lpstr>Source Sans Pro</vt:lpstr>
      <vt:lpstr>Wingdings</vt:lpstr>
      <vt:lpstr>B&amp;D-Powerpoint Template_16x9</vt:lpstr>
      <vt:lpstr>2_B&amp;D-Powerpoint Template_16x9</vt:lpstr>
      <vt:lpstr>1_Voodoo Powerpoint Template</vt:lpstr>
      <vt:lpstr>Voodoo Powerpoint Template</vt:lpstr>
      <vt:lpstr>2_Voodoo Powerpoint Template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Rubén Martínez Domínguez</dc:creator>
  <cp:lastModifiedBy>Toms Ēriks Hansons</cp:lastModifiedBy>
  <cp:revision>5</cp:revision>
  <cp:lastPrinted>2020-01-27T11:10:20Z</cp:lastPrinted>
  <dcterms:created xsi:type="dcterms:W3CDTF">2020-01-16T08:40:36Z</dcterms:created>
  <dcterms:modified xsi:type="dcterms:W3CDTF">2022-01-20T13:28:43Z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0x0101007D076D2FF5001D4FA3502E8C1B352775</vt:lpwstr>
  </property>
</Properties>
</file>