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902" r:id="rId5"/>
    <p:sldId id="904" r:id="rId6"/>
    <p:sldId id="90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D3A"/>
    <a:srgbClr val="A7E6A0"/>
    <a:srgbClr val="0D3331"/>
    <a:srgbClr val="E2F0D9"/>
    <a:srgbClr val="0A7E6A"/>
    <a:srgbClr val="1E4D34"/>
    <a:srgbClr val="87B482"/>
    <a:srgbClr val="EDEDED"/>
    <a:srgbClr val="1515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6" autoAdjust="0"/>
    <p:restoredTop sz="96181" autoAdjust="0"/>
  </p:normalViewPr>
  <p:slideViewPr>
    <p:cSldViewPr snapToGrid="0">
      <p:cViewPr varScale="1">
        <p:scale>
          <a:sx n="162" d="100"/>
          <a:sy n="162" d="100"/>
        </p:scale>
        <p:origin x="300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EACB83-24C8-4B5E-AD5D-4FC4DBF3F2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C13EF-89C7-47ED-9FB0-184EC57896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AEBB3-FA72-49F8-B1A7-EE28DB919E80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10A45-721A-4C9F-B619-0592A232C4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FF1AA-133D-48A6-9F04-86D1A223EF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F8132-B86E-47FC-8EAD-9116F27E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1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851C1-4EC3-4204-BFCE-0267D7A2011A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B12E7-A575-4058-9194-19D715BD1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4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7.svg"/><Relationship Id="rId9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0D3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875B1-3594-6E49-BE0A-A05374D35E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AD73C-8F7E-9345-A089-43A643DF3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" y="204854"/>
            <a:ext cx="2682240" cy="5809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F49BE6-4CBC-E348-AD24-9DD77D1B4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1174DA9-D93A-4349-8684-F0A524C85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DC1110-13FA-134A-B1C8-E66DBA23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17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D3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41077-626B-9244-8415-983B792C5D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FBB55-DBBC-8341-86D8-560ED1C7B8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7" y="6105528"/>
            <a:ext cx="1056630" cy="6039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EF389B-5870-5E46-AC64-85111AD3E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5589103" cy="1015242"/>
          </a:xfrm>
        </p:spPr>
        <p:txBody>
          <a:bodyPr anchor="t"/>
          <a:lstStyle>
            <a:lvl1pPr>
              <a:defRPr lang="en-GB" sz="4400" b="0" i="0" kern="1200" dirty="0">
                <a:solidFill>
                  <a:schemeClr val="bg1"/>
                </a:solidFill>
                <a:latin typeface="Geolog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B8FE10-92F6-D54B-9548-EBE8D342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8D7AAFD1-889D-E84E-A2B7-B5895D93DCE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1855304"/>
            <a:ext cx="10972801" cy="4147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FFFFFF"/>
                </a:solidFill>
                <a:latin typeface="Nunito Sans 12pt ExtraLight" pitchFamily="2" charset="77"/>
                <a:cs typeface="Nunito Sans 12pt ExtraLight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BCB56E59-6B64-5B41-B3D0-CB4334D5F1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59084" y="1503759"/>
            <a:ext cx="4423317" cy="22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1">
                <a:solidFill>
                  <a:schemeClr val="bg1"/>
                </a:solidFill>
                <a:latin typeface="Nunito Sans 12pt ExtraLight" pitchFamily="2" charset="77"/>
                <a:cs typeface="Nunito Sans 12pt ExtraLight" pitchFamily="2" charset="77"/>
              </a:defRPr>
            </a:lvl1pPr>
          </a:lstStyle>
          <a:p>
            <a:pPr lvl="0"/>
            <a:r>
              <a:rPr lang="en-GB" dirty="0"/>
              <a:t>Insert caption / source text</a:t>
            </a:r>
          </a:p>
        </p:txBody>
      </p:sp>
    </p:spTree>
    <p:extLst>
      <p:ext uri="{BB962C8B-B14F-4D97-AF65-F5344CB8AC3E}">
        <p14:creationId xmlns:p14="http://schemas.microsoft.com/office/powerpoint/2010/main" val="304161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AD8B-4B23-41DB-ADBA-6E116A62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9501806" cy="1015242"/>
          </a:xfrm>
        </p:spPr>
        <p:txBody>
          <a:bodyPr anchor="t"/>
          <a:lstStyle>
            <a:lvl1pPr>
              <a:defRPr b="0" i="0">
                <a:solidFill>
                  <a:srgbClr val="0D333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89DD380-8E93-450A-9156-BA4D7157C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98" y="1664805"/>
            <a:ext cx="9501806" cy="352839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51515"/>
                </a:solidFill>
                <a:latin typeface="Nunito Sans 12pt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38D7BE-7A62-994F-8B96-DA1A166EA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684698" y="684697"/>
            <a:ext cx="2785723" cy="1416328"/>
          </a:xfrm>
          <a:custGeom>
            <a:avLst/>
            <a:gdLst>
              <a:gd name="connsiteX0" fmla="*/ 0 w 2785723"/>
              <a:gd name="connsiteY0" fmla="*/ 1416328 h 1416328"/>
              <a:gd name="connsiteX1" fmla="*/ 0 w 2785723"/>
              <a:gd name="connsiteY1" fmla="*/ 0 h 1416328"/>
              <a:gd name="connsiteX2" fmla="*/ 2785723 w 2785723"/>
              <a:gd name="connsiteY2" fmla="*/ 0 h 1416328"/>
              <a:gd name="connsiteX3" fmla="*/ 2785723 w 2785723"/>
              <a:gd name="connsiteY3" fmla="*/ 1416328 h 141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23" h="1416328">
                <a:moveTo>
                  <a:pt x="0" y="1416328"/>
                </a:moveTo>
                <a:lnTo>
                  <a:pt x="0" y="0"/>
                </a:lnTo>
                <a:lnTo>
                  <a:pt x="2785723" y="0"/>
                </a:lnTo>
                <a:lnTo>
                  <a:pt x="2785723" y="1416328"/>
                </a:lnTo>
                <a:close/>
              </a:path>
            </a:pathLst>
          </a:cu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2E0480C-899E-FD43-BB45-7C20E2318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6934" r="1683"/>
          <a:stretch/>
        </p:blipFill>
        <p:spPr>
          <a:xfrm rot="5400000">
            <a:off x="9763698" y="3111672"/>
            <a:ext cx="4856602" cy="2636055"/>
          </a:xfrm>
          <a:custGeom>
            <a:avLst/>
            <a:gdLst>
              <a:gd name="connsiteX0" fmla="*/ 0 w 4939747"/>
              <a:gd name="connsiteY0" fmla="*/ 2636055 h 2636055"/>
              <a:gd name="connsiteX1" fmla="*/ 0 w 4939747"/>
              <a:gd name="connsiteY1" fmla="*/ 0 h 2636055"/>
              <a:gd name="connsiteX2" fmla="*/ 300368 w 4939747"/>
              <a:gd name="connsiteY2" fmla="*/ 0 h 2636055"/>
              <a:gd name="connsiteX3" fmla="*/ 300368 w 4939747"/>
              <a:gd name="connsiteY3" fmla="*/ 1318028 h 2636055"/>
              <a:gd name="connsiteX4" fmla="*/ 4939747 w 4939747"/>
              <a:gd name="connsiteY4" fmla="*/ 1318028 h 2636055"/>
              <a:gd name="connsiteX5" fmla="*/ 4939747 w 4939747"/>
              <a:gd name="connsiteY5" fmla="*/ 2636055 h 263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9747" h="2636055">
                <a:moveTo>
                  <a:pt x="0" y="2636055"/>
                </a:moveTo>
                <a:lnTo>
                  <a:pt x="0" y="0"/>
                </a:lnTo>
                <a:lnTo>
                  <a:pt x="300368" y="0"/>
                </a:lnTo>
                <a:lnTo>
                  <a:pt x="300368" y="1318028"/>
                </a:lnTo>
                <a:lnTo>
                  <a:pt x="4939747" y="1318028"/>
                </a:lnTo>
                <a:lnTo>
                  <a:pt x="4939747" y="2636055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A923AD-F786-3845-9B2F-E03D4A1471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6" y="6105528"/>
            <a:ext cx="1056632" cy="603998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006E59-F8DF-FA43-B2A2-C429BD67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7F07D5-37CA-06B8-6D2B-6E6A2D77BD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730" y="6222025"/>
            <a:ext cx="1400372" cy="388621"/>
          </a:xfrm>
          <a:prstGeom prst="rect">
            <a:avLst/>
          </a:prstGeom>
          <a:noFill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ED458C8-AECB-B00D-F83E-4B7FD4DF34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127" y="6038850"/>
            <a:ext cx="991765" cy="688486"/>
          </a:xfrm>
          <a:prstGeom prst="rect">
            <a:avLst/>
          </a:prstGeom>
          <a:noFill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8621FC3-2244-5BAE-4E52-D2737A3CEF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907" y="6216171"/>
            <a:ext cx="1068216" cy="369604"/>
          </a:xfrm>
          <a:prstGeom prst="rect">
            <a:avLst/>
          </a:prstGeom>
          <a:noFill/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468D35C-2B2C-594F-164B-540FEF4FA32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994" y="6198553"/>
            <a:ext cx="1060910" cy="406177"/>
          </a:xfrm>
          <a:prstGeom prst="rect">
            <a:avLst/>
          </a:prstGeom>
          <a:noFill/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B0B4FA9-9976-05A5-4749-BC741AC2C21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12" y="6122289"/>
            <a:ext cx="1379279" cy="459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30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ext">
    <p:bg>
      <p:bgPr>
        <a:solidFill>
          <a:srgbClr val="0D3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AD8B-4B23-41DB-ADBA-6E116A62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9501806" cy="1015242"/>
          </a:xfrm>
        </p:spPr>
        <p:txBody>
          <a:bodyPr anchor="t"/>
          <a:lstStyle>
            <a:lvl1pPr>
              <a:defRPr lang="en-GB" sz="4400" b="0" i="0" kern="1200" dirty="0">
                <a:solidFill>
                  <a:schemeClr val="bg1"/>
                </a:solidFill>
                <a:latin typeface="Geolog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89DD380-8E93-450A-9156-BA4D7157C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98" y="1664805"/>
            <a:ext cx="9501806" cy="35283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Nunito Sans 12pt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2E0480C-899E-FD43-BB45-7C20E2318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934" r="1683"/>
          <a:stretch/>
        </p:blipFill>
        <p:spPr>
          <a:xfrm rot="5400000">
            <a:off x="9763698" y="3111672"/>
            <a:ext cx="4856602" cy="2636055"/>
          </a:xfrm>
          <a:custGeom>
            <a:avLst/>
            <a:gdLst>
              <a:gd name="connsiteX0" fmla="*/ 0 w 4939747"/>
              <a:gd name="connsiteY0" fmla="*/ 2636055 h 2636055"/>
              <a:gd name="connsiteX1" fmla="*/ 0 w 4939747"/>
              <a:gd name="connsiteY1" fmla="*/ 0 h 2636055"/>
              <a:gd name="connsiteX2" fmla="*/ 300368 w 4939747"/>
              <a:gd name="connsiteY2" fmla="*/ 0 h 2636055"/>
              <a:gd name="connsiteX3" fmla="*/ 300368 w 4939747"/>
              <a:gd name="connsiteY3" fmla="*/ 1318028 h 2636055"/>
              <a:gd name="connsiteX4" fmla="*/ 4939747 w 4939747"/>
              <a:gd name="connsiteY4" fmla="*/ 1318028 h 2636055"/>
              <a:gd name="connsiteX5" fmla="*/ 4939747 w 4939747"/>
              <a:gd name="connsiteY5" fmla="*/ 2636055 h 263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9747" h="2636055">
                <a:moveTo>
                  <a:pt x="0" y="2636055"/>
                </a:moveTo>
                <a:lnTo>
                  <a:pt x="0" y="0"/>
                </a:lnTo>
                <a:lnTo>
                  <a:pt x="300368" y="0"/>
                </a:lnTo>
                <a:lnTo>
                  <a:pt x="300368" y="1318028"/>
                </a:lnTo>
                <a:lnTo>
                  <a:pt x="4939747" y="1318028"/>
                </a:lnTo>
                <a:lnTo>
                  <a:pt x="4939747" y="2636055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599FA18-20A8-D549-83A6-298D7681F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6934" r="3128"/>
          <a:stretch/>
        </p:blipFill>
        <p:spPr>
          <a:xfrm rot="16200000">
            <a:off x="-575312" y="578207"/>
            <a:ext cx="2574820" cy="141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C7A97-5275-444B-A307-F4E924FE0C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7" y="6105528"/>
            <a:ext cx="1056630" cy="603998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B71FB09-F5A3-5548-9032-A2A269C415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29EDA3A-99F7-6D41-9931-ECB58630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509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AD8B-4B23-41DB-ADBA-6E116A62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4770780" cy="1015242"/>
          </a:xfrm>
        </p:spPr>
        <p:txBody>
          <a:bodyPr anchor="t"/>
          <a:lstStyle>
            <a:lvl1pPr>
              <a:defRPr b="0" i="0">
                <a:solidFill>
                  <a:srgbClr val="0D333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89DD380-8E93-450A-9156-BA4D7157C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98" y="1664805"/>
            <a:ext cx="4770780" cy="352839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141BA3-F196-48AA-9B2F-96181A4C30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22714" y="-19878"/>
            <a:ext cx="9369286" cy="6877878"/>
          </a:xfrm>
          <a:custGeom>
            <a:avLst/>
            <a:gdLst>
              <a:gd name="connsiteX0" fmla="*/ 0 w 8266043"/>
              <a:gd name="connsiteY0" fmla="*/ 0 h 6858000"/>
              <a:gd name="connsiteX1" fmla="*/ 8266043 w 8266043"/>
              <a:gd name="connsiteY1" fmla="*/ 0 h 6858000"/>
              <a:gd name="connsiteX2" fmla="*/ 8266043 w 8266043"/>
              <a:gd name="connsiteY2" fmla="*/ 6858000 h 6858000"/>
              <a:gd name="connsiteX3" fmla="*/ 0 w 8266043"/>
              <a:gd name="connsiteY3" fmla="*/ 6858000 h 6858000"/>
              <a:gd name="connsiteX4" fmla="*/ 0 w 8266043"/>
              <a:gd name="connsiteY4" fmla="*/ 0 h 6858000"/>
              <a:gd name="connsiteX0" fmla="*/ 6231835 w 8266043"/>
              <a:gd name="connsiteY0" fmla="*/ 0 h 6858000"/>
              <a:gd name="connsiteX1" fmla="*/ 8266043 w 8266043"/>
              <a:gd name="connsiteY1" fmla="*/ 0 h 6858000"/>
              <a:gd name="connsiteX2" fmla="*/ 8266043 w 8266043"/>
              <a:gd name="connsiteY2" fmla="*/ 6858000 h 6858000"/>
              <a:gd name="connsiteX3" fmla="*/ 0 w 8266043"/>
              <a:gd name="connsiteY3" fmla="*/ 6858000 h 6858000"/>
              <a:gd name="connsiteX4" fmla="*/ 6231835 w 8266043"/>
              <a:gd name="connsiteY4" fmla="*/ 0 h 6858000"/>
              <a:gd name="connsiteX0" fmla="*/ 7335078 w 9369286"/>
              <a:gd name="connsiteY0" fmla="*/ 0 h 6877878"/>
              <a:gd name="connsiteX1" fmla="*/ 9369286 w 9369286"/>
              <a:gd name="connsiteY1" fmla="*/ 0 h 6877878"/>
              <a:gd name="connsiteX2" fmla="*/ 9369286 w 9369286"/>
              <a:gd name="connsiteY2" fmla="*/ 6858000 h 6877878"/>
              <a:gd name="connsiteX3" fmla="*/ 0 w 9369286"/>
              <a:gd name="connsiteY3" fmla="*/ 6877878 h 6877878"/>
              <a:gd name="connsiteX4" fmla="*/ 7335078 w 9369286"/>
              <a:gd name="connsiteY4" fmla="*/ 0 h 687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9286" h="6877878">
                <a:moveTo>
                  <a:pt x="7335078" y="0"/>
                </a:moveTo>
                <a:lnTo>
                  <a:pt x="9369286" y="0"/>
                </a:lnTo>
                <a:lnTo>
                  <a:pt x="9369286" y="6858000"/>
                </a:lnTo>
                <a:lnTo>
                  <a:pt x="0" y="6877878"/>
                </a:lnTo>
                <a:lnTo>
                  <a:pt x="7335078" y="0"/>
                </a:lnTo>
                <a:close/>
              </a:path>
            </a:pathLst>
          </a:custGeom>
        </p:spPr>
        <p:txBody>
          <a:bodyPr/>
          <a:lstStyle/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8621F2-C952-A24D-AB40-2BFF170AE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684698" y="684697"/>
            <a:ext cx="2785723" cy="1416328"/>
          </a:xfrm>
          <a:custGeom>
            <a:avLst/>
            <a:gdLst>
              <a:gd name="connsiteX0" fmla="*/ 0 w 2785723"/>
              <a:gd name="connsiteY0" fmla="*/ 1416328 h 1416328"/>
              <a:gd name="connsiteX1" fmla="*/ 0 w 2785723"/>
              <a:gd name="connsiteY1" fmla="*/ 0 h 1416328"/>
              <a:gd name="connsiteX2" fmla="*/ 2785723 w 2785723"/>
              <a:gd name="connsiteY2" fmla="*/ 0 h 1416328"/>
              <a:gd name="connsiteX3" fmla="*/ 2785723 w 2785723"/>
              <a:gd name="connsiteY3" fmla="*/ 1416328 h 141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23" h="1416328">
                <a:moveTo>
                  <a:pt x="0" y="1416328"/>
                </a:moveTo>
                <a:lnTo>
                  <a:pt x="0" y="0"/>
                </a:lnTo>
                <a:lnTo>
                  <a:pt x="2785723" y="0"/>
                </a:lnTo>
                <a:lnTo>
                  <a:pt x="2785723" y="1416328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2226AF-7D27-AF41-834E-D5F54A1B49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6" y="6105528"/>
            <a:ext cx="1056632" cy="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73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767E2-96F2-4EE2-8C92-245040480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564" y="649563"/>
            <a:ext cx="5011824" cy="5211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C6378-5386-43B2-8226-5C10CC717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6328" y="1807536"/>
            <a:ext cx="4775749" cy="40614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16ED00-6906-3240-86E7-F55172E27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684698" y="684697"/>
            <a:ext cx="2785723" cy="1416328"/>
          </a:xfrm>
          <a:custGeom>
            <a:avLst/>
            <a:gdLst>
              <a:gd name="connsiteX0" fmla="*/ 0 w 2785723"/>
              <a:gd name="connsiteY0" fmla="*/ 1416328 h 1416328"/>
              <a:gd name="connsiteX1" fmla="*/ 0 w 2785723"/>
              <a:gd name="connsiteY1" fmla="*/ 0 h 1416328"/>
              <a:gd name="connsiteX2" fmla="*/ 2785723 w 2785723"/>
              <a:gd name="connsiteY2" fmla="*/ 0 h 1416328"/>
              <a:gd name="connsiteX3" fmla="*/ 2785723 w 2785723"/>
              <a:gd name="connsiteY3" fmla="*/ 1416328 h 141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23" h="1416328">
                <a:moveTo>
                  <a:pt x="0" y="1416328"/>
                </a:moveTo>
                <a:lnTo>
                  <a:pt x="0" y="0"/>
                </a:lnTo>
                <a:lnTo>
                  <a:pt x="2785723" y="0"/>
                </a:lnTo>
                <a:lnTo>
                  <a:pt x="2785723" y="1416328"/>
                </a:lnTo>
                <a:close/>
              </a:path>
            </a:pathLst>
          </a:cu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F6B5B3C-476C-B544-8266-82B432E33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6934" r="1683"/>
          <a:stretch/>
        </p:blipFill>
        <p:spPr>
          <a:xfrm rot="5400000">
            <a:off x="9763698" y="3111672"/>
            <a:ext cx="4856602" cy="2636055"/>
          </a:xfrm>
          <a:custGeom>
            <a:avLst/>
            <a:gdLst>
              <a:gd name="connsiteX0" fmla="*/ 0 w 4939747"/>
              <a:gd name="connsiteY0" fmla="*/ 2636055 h 2636055"/>
              <a:gd name="connsiteX1" fmla="*/ 0 w 4939747"/>
              <a:gd name="connsiteY1" fmla="*/ 0 h 2636055"/>
              <a:gd name="connsiteX2" fmla="*/ 300368 w 4939747"/>
              <a:gd name="connsiteY2" fmla="*/ 0 h 2636055"/>
              <a:gd name="connsiteX3" fmla="*/ 300368 w 4939747"/>
              <a:gd name="connsiteY3" fmla="*/ 1318028 h 2636055"/>
              <a:gd name="connsiteX4" fmla="*/ 4939747 w 4939747"/>
              <a:gd name="connsiteY4" fmla="*/ 1318028 h 2636055"/>
              <a:gd name="connsiteX5" fmla="*/ 4939747 w 4939747"/>
              <a:gd name="connsiteY5" fmla="*/ 2636055 h 263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9747" h="2636055">
                <a:moveTo>
                  <a:pt x="0" y="2636055"/>
                </a:moveTo>
                <a:lnTo>
                  <a:pt x="0" y="0"/>
                </a:lnTo>
                <a:lnTo>
                  <a:pt x="300368" y="0"/>
                </a:lnTo>
                <a:lnTo>
                  <a:pt x="300368" y="1318028"/>
                </a:lnTo>
                <a:lnTo>
                  <a:pt x="4939747" y="1318028"/>
                </a:lnTo>
                <a:lnTo>
                  <a:pt x="4939747" y="2636055"/>
                </a:ln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E7C651B-ADAD-124C-BFA6-162F17E32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4770780" cy="1015242"/>
          </a:xfrm>
        </p:spPr>
        <p:txBody>
          <a:bodyPr anchor="t"/>
          <a:lstStyle>
            <a:lvl1pPr>
              <a:defRPr b="0" i="0">
                <a:solidFill>
                  <a:srgbClr val="0D333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356D64-A51E-774A-8C35-82C01E2EBB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6" y="6105528"/>
            <a:ext cx="1056632" cy="603998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19759BF2-6D92-684F-8E12-BDE29303F6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C18B03-D4E7-4E4C-B7B6-867BD527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633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0492275-9D5E-BF4F-84B1-B8FEC261D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890" y="2539459"/>
            <a:ext cx="6664220" cy="1779082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FFFFFF"/>
                </a:solidFill>
                <a:latin typeface="Geologica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n-GB" dirty="0"/>
              <a:t>“NEQUE PORRO QUISQUAM EST QUI DOLOREM IPSUM QUIA DOLOR SIT AMET, CONSECTETUR, ADIPISCI VELIT...”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18618-974E-344C-AB84-B8983DC280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7" y="6105528"/>
            <a:ext cx="1056630" cy="603998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B0955D6-B6DC-2149-BD7B-5FD39D25F2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229169-8045-A548-BC64-30B05B97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93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17FECBE-0D61-DB45-AD8D-FC82EC0B5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889443" y="4544493"/>
            <a:ext cx="3312927" cy="1314089"/>
          </a:xfrm>
          <a:custGeom>
            <a:avLst/>
            <a:gdLst>
              <a:gd name="connsiteX0" fmla="*/ 0 w 3312927"/>
              <a:gd name="connsiteY0" fmla="*/ 1314089 h 1314089"/>
              <a:gd name="connsiteX1" fmla="*/ 0 w 3312927"/>
              <a:gd name="connsiteY1" fmla="*/ 0 h 1314089"/>
              <a:gd name="connsiteX2" fmla="*/ 3312926 w 3312927"/>
              <a:gd name="connsiteY2" fmla="*/ 0 h 1314089"/>
              <a:gd name="connsiteX3" fmla="*/ 3312926 w 3312927"/>
              <a:gd name="connsiteY3" fmla="*/ 1151260 h 1314089"/>
              <a:gd name="connsiteX4" fmla="*/ 3312927 w 3312927"/>
              <a:gd name="connsiteY4" fmla="*/ 1151260 h 1314089"/>
              <a:gd name="connsiteX5" fmla="*/ 3312927 w 3312927"/>
              <a:gd name="connsiteY5" fmla="*/ 1314089 h 131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927" h="1314089">
                <a:moveTo>
                  <a:pt x="0" y="1314089"/>
                </a:moveTo>
                <a:lnTo>
                  <a:pt x="0" y="0"/>
                </a:lnTo>
                <a:lnTo>
                  <a:pt x="3312926" y="0"/>
                </a:lnTo>
                <a:lnTo>
                  <a:pt x="3312926" y="1151260"/>
                </a:lnTo>
                <a:lnTo>
                  <a:pt x="3312927" y="1151260"/>
                </a:lnTo>
                <a:lnTo>
                  <a:pt x="3312927" y="131408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06D654-B826-D64E-807F-1073C71305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341142">
            <a:off x="-4157704" y="-1764196"/>
            <a:ext cx="4333961" cy="6858000"/>
          </a:xfrm>
          <a:custGeom>
            <a:avLst/>
            <a:gdLst>
              <a:gd name="connsiteX0" fmla="*/ 0 w 4333961"/>
              <a:gd name="connsiteY0" fmla="*/ 5853351 h 6858000"/>
              <a:gd name="connsiteX1" fmla="*/ 814101 w 4333961"/>
              <a:gd name="connsiteY1" fmla="*/ 6858000 h 6858000"/>
              <a:gd name="connsiteX2" fmla="*/ 0 w 4333961"/>
              <a:gd name="connsiteY2" fmla="*/ 6858000 h 6858000"/>
              <a:gd name="connsiteX3" fmla="*/ 3754253 w 4333961"/>
              <a:gd name="connsiteY3" fmla="*/ 0 h 6858000"/>
              <a:gd name="connsiteX4" fmla="*/ 4333961 w 4333961"/>
              <a:gd name="connsiteY4" fmla="*/ 0 h 6858000"/>
              <a:gd name="connsiteX5" fmla="*/ 4333961 w 4333961"/>
              <a:gd name="connsiteY5" fmla="*/ 2941187 h 6858000"/>
              <a:gd name="connsiteX6" fmla="*/ 2665522 w 4333961"/>
              <a:gd name="connsiteY6" fmla="*/ 882236 h 6858000"/>
              <a:gd name="connsiteX7" fmla="*/ 0 w 4333961"/>
              <a:gd name="connsiteY7" fmla="*/ 0 h 6858000"/>
              <a:gd name="connsiteX8" fmla="*/ 9783 w 4333961"/>
              <a:gd name="connsiteY8" fmla="*/ 0 h 6858000"/>
              <a:gd name="connsiteX9" fmla="*/ 0 w 4333961"/>
              <a:gd name="connsiteY9" fmla="*/ 79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3961" h="6858000">
                <a:moveTo>
                  <a:pt x="0" y="5853351"/>
                </a:moveTo>
                <a:lnTo>
                  <a:pt x="814101" y="6858000"/>
                </a:lnTo>
                <a:lnTo>
                  <a:pt x="0" y="6858000"/>
                </a:lnTo>
                <a:close/>
                <a:moveTo>
                  <a:pt x="3754253" y="0"/>
                </a:moveTo>
                <a:lnTo>
                  <a:pt x="4333961" y="0"/>
                </a:lnTo>
                <a:lnTo>
                  <a:pt x="4333961" y="2941187"/>
                </a:lnTo>
                <a:lnTo>
                  <a:pt x="2665522" y="882236"/>
                </a:lnTo>
                <a:close/>
                <a:moveTo>
                  <a:pt x="0" y="0"/>
                </a:moveTo>
                <a:lnTo>
                  <a:pt x="9783" y="0"/>
                </a:lnTo>
                <a:lnTo>
                  <a:pt x="0" y="792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AAAD8B-4B23-41DB-ADBA-6E116A62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9501806" cy="1015242"/>
          </a:xfrm>
        </p:spPr>
        <p:txBody>
          <a:bodyPr anchor="t"/>
          <a:lstStyle>
            <a:lvl1pPr>
              <a:defRPr b="0" i="0">
                <a:solidFill>
                  <a:srgbClr val="0D333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89DD380-8E93-450A-9156-BA4D7157C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98" y="1664805"/>
            <a:ext cx="9501806" cy="3528390"/>
          </a:xfrm>
        </p:spPr>
        <p:txBody>
          <a:bodyPr/>
          <a:lstStyle>
            <a:lvl1pPr marL="0" indent="0" algn="l">
              <a:buNone/>
              <a:defRPr sz="2400">
                <a:latin typeface="Nunito Sans 12pt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79BD3A-F099-3742-8AD0-585C1EE3FC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6" y="6105528"/>
            <a:ext cx="1056632" cy="603998"/>
          </a:xfrm>
          <a:prstGeom prst="rect">
            <a:avLst/>
          </a:prstGeom>
        </p:spPr>
      </p:pic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97366AC9-529F-AB45-BE8E-F4FA1783F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AB1A909-6F5B-CE4A-A415-C1C7F765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99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AD8B-4B23-41DB-ADBA-6E116A62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9501806" cy="1015242"/>
          </a:xfrm>
        </p:spPr>
        <p:txBody>
          <a:bodyPr anchor="t"/>
          <a:lstStyle>
            <a:lvl1pPr>
              <a:defRPr b="0" i="0">
                <a:solidFill>
                  <a:srgbClr val="0D333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89DD380-8E93-450A-9156-BA4D7157C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98" y="1664805"/>
            <a:ext cx="9501806" cy="3528390"/>
          </a:xfrm>
        </p:spPr>
        <p:txBody>
          <a:bodyPr/>
          <a:lstStyle>
            <a:lvl1pPr marL="0" indent="0" algn="l">
              <a:buNone/>
              <a:defRPr sz="2400">
                <a:latin typeface="Nunito Sans 12pt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38D7BE-7A62-994F-8B96-DA1A166EA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13040" y="713039"/>
            <a:ext cx="2847375" cy="1421297"/>
          </a:xfrm>
          <a:custGeom>
            <a:avLst/>
            <a:gdLst>
              <a:gd name="connsiteX0" fmla="*/ 0 w 2785723"/>
              <a:gd name="connsiteY0" fmla="*/ 1416328 h 1416328"/>
              <a:gd name="connsiteX1" fmla="*/ 0 w 2785723"/>
              <a:gd name="connsiteY1" fmla="*/ 0 h 1416328"/>
              <a:gd name="connsiteX2" fmla="*/ 2785723 w 2785723"/>
              <a:gd name="connsiteY2" fmla="*/ 0 h 1416328"/>
              <a:gd name="connsiteX3" fmla="*/ 2785723 w 2785723"/>
              <a:gd name="connsiteY3" fmla="*/ 1416328 h 141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23" h="1416328">
                <a:moveTo>
                  <a:pt x="0" y="1416328"/>
                </a:moveTo>
                <a:lnTo>
                  <a:pt x="0" y="0"/>
                </a:lnTo>
                <a:lnTo>
                  <a:pt x="2785723" y="0"/>
                </a:lnTo>
                <a:lnTo>
                  <a:pt x="2785723" y="1416328"/>
                </a:lnTo>
                <a:close/>
              </a:path>
            </a:pathLst>
          </a:cu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2E0480C-899E-FD43-BB45-7C20E2318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6934" r="1683"/>
          <a:stretch/>
        </p:blipFill>
        <p:spPr>
          <a:xfrm rot="5400000">
            <a:off x="9763698" y="3111672"/>
            <a:ext cx="4856602" cy="2636055"/>
          </a:xfrm>
          <a:custGeom>
            <a:avLst/>
            <a:gdLst>
              <a:gd name="connsiteX0" fmla="*/ 0 w 4939747"/>
              <a:gd name="connsiteY0" fmla="*/ 2636055 h 2636055"/>
              <a:gd name="connsiteX1" fmla="*/ 0 w 4939747"/>
              <a:gd name="connsiteY1" fmla="*/ 0 h 2636055"/>
              <a:gd name="connsiteX2" fmla="*/ 300368 w 4939747"/>
              <a:gd name="connsiteY2" fmla="*/ 0 h 2636055"/>
              <a:gd name="connsiteX3" fmla="*/ 300368 w 4939747"/>
              <a:gd name="connsiteY3" fmla="*/ 1318028 h 2636055"/>
              <a:gd name="connsiteX4" fmla="*/ 4939747 w 4939747"/>
              <a:gd name="connsiteY4" fmla="*/ 1318028 h 2636055"/>
              <a:gd name="connsiteX5" fmla="*/ 4939747 w 4939747"/>
              <a:gd name="connsiteY5" fmla="*/ 2636055 h 263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9747" h="2636055">
                <a:moveTo>
                  <a:pt x="0" y="2636055"/>
                </a:moveTo>
                <a:lnTo>
                  <a:pt x="0" y="0"/>
                </a:lnTo>
                <a:lnTo>
                  <a:pt x="300368" y="0"/>
                </a:lnTo>
                <a:lnTo>
                  <a:pt x="300368" y="1318028"/>
                </a:lnTo>
                <a:lnTo>
                  <a:pt x="4939747" y="1318028"/>
                </a:lnTo>
                <a:lnTo>
                  <a:pt x="4939747" y="2636055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4D1723-AE17-6F47-9F53-B83ABAA29F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6" y="6105528"/>
            <a:ext cx="1056632" cy="603998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5AE92AB0-8B55-D84C-AFC7-46DBCB2181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40D1C0-8D5D-CA45-8CF5-1F01F533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37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AD8B-4B23-41DB-ADBA-6E116A62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4770780" cy="1015242"/>
          </a:xfrm>
        </p:spPr>
        <p:txBody>
          <a:bodyPr anchor="t"/>
          <a:lstStyle>
            <a:lvl1pPr>
              <a:defRPr b="0" i="0">
                <a:solidFill>
                  <a:srgbClr val="0D333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89DD380-8E93-450A-9156-BA4D7157C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98" y="1664805"/>
            <a:ext cx="4770780" cy="352839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141BA3-F196-48AA-9B2F-96181A4C30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22714" y="-19878"/>
            <a:ext cx="9369286" cy="6877878"/>
          </a:xfrm>
          <a:custGeom>
            <a:avLst/>
            <a:gdLst>
              <a:gd name="connsiteX0" fmla="*/ 0 w 8266043"/>
              <a:gd name="connsiteY0" fmla="*/ 0 h 6858000"/>
              <a:gd name="connsiteX1" fmla="*/ 8266043 w 8266043"/>
              <a:gd name="connsiteY1" fmla="*/ 0 h 6858000"/>
              <a:gd name="connsiteX2" fmla="*/ 8266043 w 8266043"/>
              <a:gd name="connsiteY2" fmla="*/ 6858000 h 6858000"/>
              <a:gd name="connsiteX3" fmla="*/ 0 w 8266043"/>
              <a:gd name="connsiteY3" fmla="*/ 6858000 h 6858000"/>
              <a:gd name="connsiteX4" fmla="*/ 0 w 8266043"/>
              <a:gd name="connsiteY4" fmla="*/ 0 h 6858000"/>
              <a:gd name="connsiteX0" fmla="*/ 6231835 w 8266043"/>
              <a:gd name="connsiteY0" fmla="*/ 0 h 6858000"/>
              <a:gd name="connsiteX1" fmla="*/ 8266043 w 8266043"/>
              <a:gd name="connsiteY1" fmla="*/ 0 h 6858000"/>
              <a:gd name="connsiteX2" fmla="*/ 8266043 w 8266043"/>
              <a:gd name="connsiteY2" fmla="*/ 6858000 h 6858000"/>
              <a:gd name="connsiteX3" fmla="*/ 0 w 8266043"/>
              <a:gd name="connsiteY3" fmla="*/ 6858000 h 6858000"/>
              <a:gd name="connsiteX4" fmla="*/ 6231835 w 8266043"/>
              <a:gd name="connsiteY4" fmla="*/ 0 h 6858000"/>
              <a:gd name="connsiteX0" fmla="*/ 7335078 w 9369286"/>
              <a:gd name="connsiteY0" fmla="*/ 0 h 6877878"/>
              <a:gd name="connsiteX1" fmla="*/ 9369286 w 9369286"/>
              <a:gd name="connsiteY1" fmla="*/ 0 h 6877878"/>
              <a:gd name="connsiteX2" fmla="*/ 9369286 w 9369286"/>
              <a:gd name="connsiteY2" fmla="*/ 6858000 h 6877878"/>
              <a:gd name="connsiteX3" fmla="*/ 0 w 9369286"/>
              <a:gd name="connsiteY3" fmla="*/ 6877878 h 6877878"/>
              <a:gd name="connsiteX4" fmla="*/ 7335078 w 9369286"/>
              <a:gd name="connsiteY4" fmla="*/ 0 h 687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9286" h="6877878">
                <a:moveTo>
                  <a:pt x="7335078" y="0"/>
                </a:moveTo>
                <a:lnTo>
                  <a:pt x="9369286" y="0"/>
                </a:lnTo>
                <a:lnTo>
                  <a:pt x="9369286" y="6858000"/>
                </a:lnTo>
                <a:lnTo>
                  <a:pt x="0" y="6877878"/>
                </a:lnTo>
                <a:lnTo>
                  <a:pt x="7335078" y="0"/>
                </a:lnTo>
                <a:close/>
              </a:path>
            </a:pathLst>
          </a:custGeo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59B6D-04F4-AE41-89A0-4BED43DC0F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22979" y="703100"/>
            <a:ext cx="2867254" cy="1421297"/>
          </a:xfrm>
          <a:custGeom>
            <a:avLst/>
            <a:gdLst>
              <a:gd name="connsiteX0" fmla="*/ 0 w 2785723"/>
              <a:gd name="connsiteY0" fmla="*/ 1416328 h 1416328"/>
              <a:gd name="connsiteX1" fmla="*/ 0 w 2785723"/>
              <a:gd name="connsiteY1" fmla="*/ 0 h 1416328"/>
              <a:gd name="connsiteX2" fmla="*/ 2785723 w 2785723"/>
              <a:gd name="connsiteY2" fmla="*/ 0 h 1416328"/>
              <a:gd name="connsiteX3" fmla="*/ 2785723 w 2785723"/>
              <a:gd name="connsiteY3" fmla="*/ 1416328 h 141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23" h="1416328">
                <a:moveTo>
                  <a:pt x="0" y="1416328"/>
                </a:moveTo>
                <a:lnTo>
                  <a:pt x="0" y="0"/>
                </a:lnTo>
                <a:lnTo>
                  <a:pt x="2785723" y="0"/>
                </a:lnTo>
                <a:lnTo>
                  <a:pt x="2785723" y="1416328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9B6E3-4DDB-C045-9F7B-B7B8C18544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6" y="6105528"/>
            <a:ext cx="1056632" cy="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80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AE0E36-60DB-F347-B895-BF981E7E0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13040" y="713039"/>
            <a:ext cx="2847375" cy="1421297"/>
          </a:xfrm>
          <a:custGeom>
            <a:avLst/>
            <a:gdLst>
              <a:gd name="connsiteX0" fmla="*/ 0 w 2785723"/>
              <a:gd name="connsiteY0" fmla="*/ 1416328 h 1416328"/>
              <a:gd name="connsiteX1" fmla="*/ 0 w 2785723"/>
              <a:gd name="connsiteY1" fmla="*/ 0 h 1416328"/>
              <a:gd name="connsiteX2" fmla="*/ 2785723 w 2785723"/>
              <a:gd name="connsiteY2" fmla="*/ 0 h 1416328"/>
              <a:gd name="connsiteX3" fmla="*/ 2785723 w 2785723"/>
              <a:gd name="connsiteY3" fmla="*/ 1416328 h 141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23" h="1416328">
                <a:moveTo>
                  <a:pt x="0" y="1416328"/>
                </a:moveTo>
                <a:lnTo>
                  <a:pt x="0" y="0"/>
                </a:lnTo>
                <a:lnTo>
                  <a:pt x="2785723" y="0"/>
                </a:lnTo>
                <a:lnTo>
                  <a:pt x="2785723" y="1416328"/>
                </a:ln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B5FFD96-CE30-1642-8E46-964469A38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6934" r="1683"/>
          <a:stretch/>
        </p:blipFill>
        <p:spPr>
          <a:xfrm rot="5400000">
            <a:off x="9763698" y="3111672"/>
            <a:ext cx="4856602" cy="2636055"/>
          </a:xfrm>
          <a:custGeom>
            <a:avLst/>
            <a:gdLst>
              <a:gd name="connsiteX0" fmla="*/ 0 w 4939747"/>
              <a:gd name="connsiteY0" fmla="*/ 2636055 h 2636055"/>
              <a:gd name="connsiteX1" fmla="*/ 0 w 4939747"/>
              <a:gd name="connsiteY1" fmla="*/ 0 h 2636055"/>
              <a:gd name="connsiteX2" fmla="*/ 300368 w 4939747"/>
              <a:gd name="connsiteY2" fmla="*/ 0 h 2636055"/>
              <a:gd name="connsiteX3" fmla="*/ 300368 w 4939747"/>
              <a:gd name="connsiteY3" fmla="*/ 1318028 h 2636055"/>
              <a:gd name="connsiteX4" fmla="*/ 4939747 w 4939747"/>
              <a:gd name="connsiteY4" fmla="*/ 1318028 h 2636055"/>
              <a:gd name="connsiteX5" fmla="*/ 4939747 w 4939747"/>
              <a:gd name="connsiteY5" fmla="*/ 2636055 h 263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9747" h="2636055">
                <a:moveTo>
                  <a:pt x="0" y="2636055"/>
                </a:moveTo>
                <a:lnTo>
                  <a:pt x="0" y="0"/>
                </a:lnTo>
                <a:lnTo>
                  <a:pt x="300368" y="0"/>
                </a:lnTo>
                <a:lnTo>
                  <a:pt x="300368" y="1318028"/>
                </a:lnTo>
                <a:lnTo>
                  <a:pt x="4939747" y="1318028"/>
                </a:lnTo>
                <a:lnTo>
                  <a:pt x="4939747" y="2636055"/>
                </a:lnTo>
                <a:close/>
              </a:path>
            </a:pathLst>
          </a:cu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BF0F29-CD20-1F45-BE4B-B6E7CC972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564" y="649563"/>
            <a:ext cx="5011824" cy="5211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5A7856A-1811-1546-B1D5-299F46F5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6328" y="1807536"/>
            <a:ext cx="4775749" cy="40614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0B1B3E6-C715-8C4B-A43E-0A8C72DE5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4770780" cy="1015242"/>
          </a:xfrm>
        </p:spPr>
        <p:txBody>
          <a:bodyPr anchor="t"/>
          <a:lstStyle>
            <a:lvl1pPr>
              <a:defRPr b="0" i="0">
                <a:solidFill>
                  <a:srgbClr val="0D333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3B6067-A954-F147-BE13-9D210B7ED1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6" y="6105528"/>
            <a:ext cx="1056632" cy="603998"/>
          </a:xfrm>
          <a:prstGeom prst="rect">
            <a:avLst/>
          </a:prstGeom>
        </p:spPr>
      </p:pic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DE88F2C0-CDD3-6E4B-AB7B-B500063D23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66EC4D4-13B1-7246-9FE2-87E4E507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26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02">
    <p:bg>
      <p:bgPr>
        <a:solidFill>
          <a:srgbClr val="0D3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2426-E2C8-46B7-A170-1397EBF944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en-US" dirty="0"/>
              <a:t>MASTER TITLE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3722F4-8E62-4FC7-9A9C-8F390ECE0BD5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     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B963594-62A3-45E3-8B86-4C997E017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934" r="3112"/>
          <a:stretch/>
        </p:blipFill>
        <p:spPr>
          <a:xfrm rot="16200000">
            <a:off x="-1074990" y="1074989"/>
            <a:ext cx="4786036" cy="26360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BB7EAE8-0534-46BD-AFFD-A3DAE9137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7737" r="1207"/>
          <a:stretch/>
        </p:blipFill>
        <p:spPr>
          <a:xfrm rot="5400000">
            <a:off x="8458480" y="3124481"/>
            <a:ext cx="4880113" cy="258692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04AB42-A483-1D46-926C-095F743BC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6133"/>
            <a:ext cx="9144000" cy="65098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A7E6A0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E58C4E-6ADA-804F-9246-BF5624E967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77" y="6142410"/>
            <a:ext cx="1975406" cy="427879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77AB13DE-F037-594B-800F-0C2BB938F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EDE31B-5DA9-A145-B29B-A5081D31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102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AD8B-4B23-41DB-ADBA-6E116A62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9501806" cy="1015242"/>
          </a:xfrm>
        </p:spPr>
        <p:txBody>
          <a:bodyPr anchor="t"/>
          <a:lstStyle>
            <a:lvl1pPr>
              <a:defRPr b="0" i="0">
                <a:solidFill>
                  <a:srgbClr val="0D333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117168-77CD-674D-9C1A-A06C21F2E888}"/>
              </a:ext>
            </a:extLst>
          </p:cNvPr>
          <p:cNvSpPr/>
          <p:nvPr userDrawn="1"/>
        </p:nvSpPr>
        <p:spPr>
          <a:xfrm>
            <a:off x="1421297" y="1900238"/>
            <a:ext cx="9351478" cy="3671887"/>
          </a:xfrm>
          <a:prstGeom prst="roundRect">
            <a:avLst/>
          </a:prstGeom>
          <a:solidFill>
            <a:srgbClr val="EDEDED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A2EF24-146A-6241-873B-A380F964B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3633" y="2"/>
            <a:ext cx="2388367" cy="3532497"/>
          </a:xfrm>
          <a:custGeom>
            <a:avLst/>
            <a:gdLst>
              <a:gd name="connsiteX0" fmla="*/ 0 w 2388367"/>
              <a:gd name="connsiteY0" fmla="*/ 0 h 3532497"/>
              <a:gd name="connsiteX1" fmla="*/ 2388367 w 2388367"/>
              <a:gd name="connsiteY1" fmla="*/ 0 h 3532497"/>
              <a:gd name="connsiteX2" fmla="*/ 2388367 w 2388367"/>
              <a:gd name="connsiteY2" fmla="*/ 3532497 h 3532497"/>
              <a:gd name="connsiteX3" fmla="*/ 0 w 2388367"/>
              <a:gd name="connsiteY3" fmla="*/ 3532497 h 353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367" h="3532497">
                <a:moveTo>
                  <a:pt x="0" y="0"/>
                </a:moveTo>
                <a:lnTo>
                  <a:pt x="2388367" y="0"/>
                </a:lnTo>
                <a:lnTo>
                  <a:pt x="2388367" y="3532497"/>
                </a:lnTo>
                <a:lnTo>
                  <a:pt x="0" y="3532497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FFFD7A-6A1A-EE48-91C9-DF2846B7A9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6" y="6105528"/>
            <a:ext cx="1056632" cy="603998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B40D0580-025C-3F49-BFB0-86EE23BBB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A5FEC18-9BE5-7944-8CE7-6E0E075E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79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C6903F2-3475-5048-89EB-AA0B076E6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3633" y="-3325502"/>
            <a:ext cx="3087793" cy="6858000"/>
          </a:xfrm>
          <a:custGeom>
            <a:avLst/>
            <a:gdLst>
              <a:gd name="connsiteX0" fmla="*/ 0 w 3087793"/>
              <a:gd name="connsiteY0" fmla="*/ 3325502 h 6858000"/>
              <a:gd name="connsiteX1" fmla="*/ 2388367 w 3087793"/>
              <a:gd name="connsiteY1" fmla="*/ 3325502 h 6858000"/>
              <a:gd name="connsiteX2" fmla="*/ 2388367 w 3087793"/>
              <a:gd name="connsiteY2" fmla="*/ 6710449 h 6858000"/>
              <a:gd name="connsiteX3" fmla="*/ 3087793 w 3087793"/>
              <a:gd name="connsiteY3" fmla="*/ 6710449 h 6858000"/>
              <a:gd name="connsiteX4" fmla="*/ 3087793 w 3087793"/>
              <a:gd name="connsiteY4" fmla="*/ 6858000 h 6858000"/>
              <a:gd name="connsiteX5" fmla="*/ 0 w 3087793"/>
              <a:gd name="connsiteY5" fmla="*/ 6858000 h 6858000"/>
              <a:gd name="connsiteX6" fmla="*/ 0 w 3087793"/>
              <a:gd name="connsiteY6" fmla="*/ 0 h 6858000"/>
              <a:gd name="connsiteX7" fmla="*/ 3087793 w 3087793"/>
              <a:gd name="connsiteY7" fmla="*/ 0 h 6858000"/>
              <a:gd name="connsiteX8" fmla="*/ 3087793 w 3087793"/>
              <a:gd name="connsiteY8" fmla="*/ 1814202 h 6858000"/>
              <a:gd name="connsiteX9" fmla="*/ 0 w 3087793"/>
              <a:gd name="connsiteY9" fmla="*/ 18142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7793" h="6858000">
                <a:moveTo>
                  <a:pt x="0" y="3325502"/>
                </a:moveTo>
                <a:lnTo>
                  <a:pt x="2388367" y="3325502"/>
                </a:lnTo>
                <a:lnTo>
                  <a:pt x="2388367" y="6710449"/>
                </a:lnTo>
                <a:lnTo>
                  <a:pt x="3087793" y="6710449"/>
                </a:lnTo>
                <a:lnTo>
                  <a:pt x="3087793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87793" y="0"/>
                </a:lnTo>
                <a:lnTo>
                  <a:pt x="3087793" y="1814202"/>
                </a:lnTo>
                <a:lnTo>
                  <a:pt x="0" y="1814202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E8416EF-5DD3-EC47-B135-A6CF9CCCE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9501806" cy="1015242"/>
          </a:xfrm>
        </p:spPr>
        <p:txBody>
          <a:bodyPr anchor="t"/>
          <a:lstStyle>
            <a:lvl1pPr>
              <a:defRPr b="0" i="0">
                <a:solidFill>
                  <a:srgbClr val="0D333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1720EB8-FFCA-E747-AE12-BFE831339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98" y="1664805"/>
            <a:ext cx="9501806" cy="3528390"/>
          </a:xfrm>
        </p:spPr>
        <p:txBody>
          <a:bodyPr/>
          <a:lstStyle>
            <a:lvl1pPr marL="0" indent="0" algn="l">
              <a:buNone/>
              <a:defRPr sz="2400">
                <a:latin typeface="Nunito Sans 12pt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B48DC6-AAA8-9A4B-B6F3-31E0DDD0A4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6" y="6105528"/>
            <a:ext cx="1056632" cy="603998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2BFF6CF-4397-894B-B558-BBB4328A9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004D73A-FDE1-904B-B701-18A19937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617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AD8B-4B23-41DB-ADBA-6E116A62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9501806" cy="1015242"/>
          </a:xfrm>
        </p:spPr>
        <p:txBody>
          <a:bodyPr anchor="t"/>
          <a:lstStyle>
            <a:lvl1pPr>
              <a:defRPr b="0" i="0">
                <a:solidFill>
                  <a:srgbClr val="0D333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89DD380-8E93-450A-9156-BA4D7157C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98" y="1664805"/>
            <a:ext cx="9501806" cy="3528390"/>
          </a:xfrm>
        </p:spPr>
        <p:txBody>
          <a:bodyPr/>
          <a:lstStyle>
            <a:lvl1pPr marL="0" indent="0" algn="l">
              <a:buNone/>
              <a:defRPr sz="2400">
                <a:latin typeface="Nunito Sans 12pt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179FE2-1ADD-234B-A634-8A298FD27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8123" y="3109912"/>
            <a:ext cx="3031025" cy="6858000"/>
          </a:xfrm>
          <a:custGeom>
            <a:avLst/>
            <a:gdLst>
              <a:gd name="connsiteX0" fmla="*/ 0 w 3031025"/>
              <a:gd name="connsiteY0" fmla="*/ 0 h 6858000"/>
              <a:gd name="connsiteX1" fmla="*/ 2883877 w 3031025"/>
              <a:gd name="connsiteY1" fmla="*/ 0 h 6858000"/>
              <a:gd name="connsiteX2" fmla="*/ 2883877 w 3031025"/>
              <a:gd name="connsiteY2" fmla="*/ 3748088 h 6858000"/>
              <a:gd name="connsiteX3" fmla="*/ 216877 w 3031025"/>
              <a:gd name="connsiteY3" fmla="*/ 3748088 h 6858000"/>
              <a:gd name="connsiteX4" fmla="*/ 216877 w 3031025"/>
              <a:gd name="connsiteY4" fmla="*/ 5373688 h 6858000"/>
              <a:gd name="connsiteX5" fmla="*/ 3031025 w 3031025"/>
              <a:gd name="connsiteY5" fmla="*/ 5373688 h 6858000"/>
              <a:gd name="connsiteX6" fmla="*/ 3031025 w 3031025"/>
              <a:gd name="connsiteY6" fmla="*/ 6858000 h 6858000"/>
              <a:gd name="connsiteX7" fmla="*/ 0 w 30310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1025" h="6858000">
                <a:moveTo>
                  <a:pt x="0" y="0"/>
                </a:moveTo>
                <a:lnTo>
                  <a:pt x="2883877" y="0"/>
                </a:lnTo>
                <a:lnTo>
                  <a:pt x="2883877" y="3748088"/>
                </a:lnTo>
                <a:lnTo>
                  <a:pt x="216877" y="3748088"/>
                </a:lnTo>
                <a:lnTo>
                  <a:pt x="216877" y="5373688"/>
                </a:lnTo>
                <a:lnTo>
                  <a:pt x="3031025" y="5373688"/>
                </a:lnTo>
                <a:lnTo>
                  <a:pt x="303102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52EAE2-C615-274B-BBED-A113D891CA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6" y="6105528"/>
            <a:ext cx="1056632" cy="603998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3360A09-BCC4-C049-86B6-A0B9C165E3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70E4CCE-DFEC-0044-84EC-854B4E38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878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AD8B-4B23-41DB-ADBA-6E116A62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9501806" cy="1015242"/>
          </a:xfrm>
        </p:spPr>
        <p:txBody>
          <a:bodyPr anchor="t"/>
          <a:lstStyle>
            <a:lvl1pPr>
              <a:defRPr b="0" i="0">
                <a:solidFill>
                  <a:srgbClr val="0D333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89DD380-8E93-450A-9156-BA4D7157C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98" y="1664805"/>
            <a:ext cx="9501806" cy="3528390"/>
          </a:xfrm>
        </p:spPr>
        <p:txBody>
          <a:bodyPr/>
          <a:lstStyle>
            <a:lvl1pPr marL="0" indent="0" algn="l">
              <a:buNone/>
              <a:defRPr sz="2400">
                <a:latin typeface="Nunito Sans 12pt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5371E-83E5-0140-B5E8-1B09FF1BA3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775" y="3429000"/>
            <a:ext cx="2345226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4430BC-7DB1-1147-B406-A2EF45C4B9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6" y="6105528"/>
            <a:ext cx="1056632" cy="603998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0821A49-4820-7B4A-933A-0DEC1657CA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513533D-E61D-9048-87FB-6E025896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222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716366-53B5-5949-AE44-CD062547E0DE}"/>
              </a:ext>
            </a:extLst>
          </p:cNvPr>
          <p:cNvSpPr/>
          <p:nvPr userDrawn="1"/>
        </p:nvSpPr>
        <p:spPr>
          <a:xfrm>
            <a:off x="838200" y="2593075"/>
            <a:ext cx="2743200" cy="4264925"/>
          </a:xfrm>
          <a:prstGeom prst="rect">
            <a:avLst/>
          </a:prstGeom>
          <a:solidFill>
            <a:srgbClr val="1E4D3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243B5E-0625-5941-86D0-B8BDA9F64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1" y="3292475"/>
            <a:ext cx="2209800" cy="35655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E7AAD5-B307-3742-8A49-C137F5127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9501806" cy="1015242"/>
          </a:xfrm>
        </p:spPr>
        <p:txBody>
          <a:bodyPr anchor="t"/>
          <a:lstStyle>
            <a:lvl1pPr>
              <a:defRPr b="0" i="0">
                <a:solidFill>
                  <a:srgbClr val="0D333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83E764A-1673-D441-BFB3-4947FBE3D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A531580-5C64-E545-B337-7D6900A7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544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D3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21E820-9BE7-FA43-BF14-4B699CEA8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08" y="4757737"/>
            <a:ext cx="11997349" cy="21002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A7F11C-7C7A-FC4D-8DF5-5DD666770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9501806" cy="1015242"/>
          </a:xfrm>
        </p:spPr>
        <p:txBody>
          <a:bodyPr anchor="t"/>
          <a:lstStyle>
            <a:lvl1pPr>
              <a:defRPr b="0" i="0">
                <a:solidFill>
                  <a:schemeClr val="bg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DEFCEB7-2D70-514D-BA63-6FE70E0B3E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6BC173-F99C-8F4E-9307-40E9CA1E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002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211905-E1DA-1C46-B12A-9D162B4A6501}"/>
              </a:ext>
            </a:extLst>
          </p:cNvPr>
          <p:cNvSpPr/>
          <p:nvPr userDrawn="1"/>
        </p:nvSpPr>
        <p:spPr>
          <a:xfrm>
            <a:off x="0" y="0"/>
            <a:ext cx="4541520" cy="6858000"/>
          </a:xfrm>
          <a:prstGeom prst="rect">
            <a:avLst/>
          </a:prstGeom>
          <a:solidFill>
            <a:srgbClr val="0D333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877A13-71D2-B14E-A69B-A48DEA073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690" y="1003030"/>
            <a:ext cx="3728350" cy="4851941"/>
          </a:xfrm>
          <a:ln>
            <a:noFill/>
          </a:ln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FFFFFF"/>
                </a:solidFill>
                <a:latin typeface="Geologica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n-GB" dirty="0"/>
              <a:t>“NEQUE PORRO QUISQUAM EST QUI DOLOREM IPSUM QUIA DOLOR SIT AMET, CONSECTETUR, ADIPISCI VELIT...”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C3544-6007-2A4D-9B39-B9C5ABE85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7" y="6105528"/>
            <a:ext cx="1056630" cy="603998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B148318-7601-CE4F-A375-449F0A101A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C8BB26-CF3F-7D4C-BB58-B37EE03E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458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AA0679-BAE1-5B45-9445-C02D53C636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333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BE152-800E-ED43-8D32-81B81CD89C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7" y="6105528"/>
            <a:ext cx="1056630" cy="6039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CDBFC6D-2E5D-4144-B7FC-D91EA3AD0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297" y="649563"/>
            <a:ext cx="9501806" cy="1015242"/>
          </a:xfrm>
        </p:spPr>
        <p:txBody>
          <a:bodyPr anchor="t"/>
          <a:lstStyle>
            <a:lvl1pPr>
              <a:defRPr b="0" i="0">
                <a:solidFill>
                  <a:schemeClr val="bg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EC748A6-B4DC-7F4F-B1FA-85BEDA07F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98" y="1664805"/>
            <a:ext cx="9501806" cy="35283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Nunito Sans 12pt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2123098-0A6A-9C40-BC32-32622703D6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1ECBE8-B19E-204E-8F69-C1277256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229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0D3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CE0F-3361-0E4A-A690-C2739C38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 b="0" i="0">
                <a:solidFill>
                  <a:srgbClr val="A7E6A0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12EAFFE-6856-8A4D-836D-1E952331871D}"/>
              </a:ext>
            </a:extLst>
          </p:cNvPr>
          <p:cNvSpPr/>
          <p:nvPr userDrawn="1"/>
        </p:nvSpPr>
        <p:spPr>
          <a:xfrm>
            <a:off x="7429500" y="1690688"/>
            <a:ext cx="3924300" cy="1325563"/>
          </a:xfrm>
          <a:prstGeom prst="roundRect">
            <a:avLst/>
          </a:prstGeom>
          <a:solidFill>
            <a:srgbClr val="A7E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18321C-25DC-A745-B92C-D790957F7DDF}"/>
              </a:ext>
            </a:extLst>
          </p:cNvPr>
          <p:cNvSpPr/>
          <p:nvPr userDrawn="1"/>
        </p:nvSpPr>
        <p:spPr>
          <a:xfrm>
            <a:off x="7429500" y="3274615"/>
            <a:ext cx="3924300" cy="1325563"/>
          </a:xfrm>
          <a:prstGeom prst="roundRect">
            <a:avLst/>
          </a:prstGeom>
          <a:solidFill>
            <a:srgbClr val="A7E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80D9820-086B-F645-AF01-E47C8FE4CFC8}"/>
              </a:ext>
            </a:extLst>
          </p:cNvPr>
          <p:cNvSpPr/>
          <p:nvPr userDrawn="1"/>
        </p:nvSpPr>
        <p:spPr>
          <a:xfrm>
            <a:off x="7429500" y="4858543"/>
            <a:ext cx="3924300" cy="1325563"/>
          </a:xfrm>
          <a:prstGeom prst="roundRect">
            <a:avLst/>
          </a:prstGeom>
          <a:solidFill>
            <a:srgbClr val="A7E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5978E16-C1CB-754F-86BC-E9CBBA87C0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00" y="3016250"/>
            <a:ext cx="3822700" cy="29987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Nunito Sans 12pt ExtraLight" pitchFamily="2" charset="77"/>
              </a:defRPr>
            </a:lvl1pPr>
            <a:lvl2pPr>
              <a:defRPr>
                <a:solidFill>
                  <a:srgbClr val="FFFFFF"/>
                </a:solidFill>
                <a:latin typeface="Nunito Sans 12pt ExtraLight" pitchFamily="2" charset="77"/>
              </a:defRPr>
            </a:lvl2pPr>
            <a:lvl3pPr>
              <a:defRPr>
                <a:solidFill>
                  <a:srgbClr val="FFFFFF"/>
                </a:solidFill>
                <a:latin typeface="Nunito Sans 12pt ExtraLight" pitchFamily="2" charset="77"/>
              </a:defRPr>
            </a:lvl3pPr>
            <a:lvl4pPr>
              <a:defRPr>
                <a:solidFill>
                  <a:srgbClr val="FFFFFF"/>
                </a:solidFill>
                <a:latin typeface="Nunito Sans 12pt ExtraLight" pitchFamily="2" charset="77"/>
              </a:defRPr>
            </a:lvl4pPr>
            <a:lvl5pPr>
              <a:defRPr>
                <a:solidFill>
                  <a:srgbClr val="FFFFFF"/>
                </a:solidFill>
                <a:latin typeface="Nunito Sans 12pt ExtraLigh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EA71A16-BAB6-1042-9D03-827B07ACD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87951"/>
            <a:ext cx="9144000" cy="790440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FFFFFF"/>
                </a:solidFill>
                <a:latin typeface="Geolog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CD2087B-E71E-FC4E-8E41-AA250876A5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6050" y="1862509"/>
            <a:ext cx="3251200" cy="9742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Nunito Sans 12pt ExtraLight" pitchFamily="2" charset="77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9C8D5E4-D636-6541-9125-E991A9CCE6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66050" y="3450273"/>
            <a:ext cx="3251200" cy="9742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Nunito Sans 12pt ExtraLight" pitchFamily="2" charset="77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4040BFF3-BD9C-EB46-A94D-7E5976B0EF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66050" y="5030787"/>
            <a:ext cx="3251200" cy="9742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Nunito Sans 12pt ExtraLight" pitchFamily="2" charset="77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F13AD8-75E8-1546-ADB5-26B365678E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7" y="6105528"/>
            <a:ext cx="1056630" cy="603998"/>
          </a:xfrm>
          <a:prstGeom prst="rect">
            <a:avLst/>
          </a:prstGeom>
        </p:spPr>
      </p:pic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1CCE9A7F-84A0-3447-92D3-B0048B22E7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FBEBF6F-83CB-D74D-A245-DD7818FAB6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95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D3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EA92F8B-648F-A846-8CC5-9F1C7E726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651" y="3644900"/>
            <a:ext cx="11997349" cy="3213100"/>
          </a:xfrm>
          <a:custGeom>
            <a:avLst/>
            <a:gdLst>
              <a:gd name="connsiteX0" fmla="*/ 0 w 11997349"/>
              <a:gd name="connsiteY0" fmla="*/ 0 h 3213100"/>
              <a:gd name="connsiteX1" fmla="*/ 11997349 w 11997349"/>
              <a:gd name="connsiteY1" fmla="*/ 0 h 3213100"/>
              <a:gd name="connsiteX2" fmla="*/ 11997349 w 11997349"/>
              <a:gd name="connsiteY2" fmla="*/ 228600 h 3213100"/>
              <a:gd name="connsiteX3" fmla="*/ 11876699 w 11997349"/>
              <a:gd name="connsiteY3" fmla="*/ 228600 h 3213100"/>
              <a:gd name="connsiteX4" fmla="*/ 11876699 w 11997349"/>
              <a:gd name="connsiteY4" fmla="*/ 3213100 h 3213100"/>
              <a:gd name="connsiteX5" fmla="*/ 0 w 11997349"/>
              <a:gd name="connsiteY5" fmla="*/ 3213100 h 32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7349" h="3213100">
                <a:moveTo>
                  <a:pt x="0" y="0"/>
                </a:moveTo>
                <a:lnTo>
                  <a:pt x="11997349" y="0"/>
                </a:lnTo>
                <a:lnTo>
                  <a:pt x="11997349" y="228600"/>
                </a:lnTo>
                <a:lnTo>
                  <a:pt x="11876699" y="228600"/>
                </a:lnTo>
                <a:lnTo>
                  <a:pt x="11876699" y="3213100"/>
                </a:lnTo>
                <a:lnTo>
                  <a:pt x="0" y="3213100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CDA18D3-21B9-4340-9FF0-F88463FDAE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6469" y="2544105"/>
            <a:ext cx="8337331" cy="884895"/>
          </a:xfrm>
        </p:spPr>
        <p:txBody>
          <a:bodyPr anchor="ctr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Overpass" pitchFamily="2" charset="77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n-GB" dirty="0"/>
              <a:t>TITLE</a:t>
            </a:r>
            <a:endParaRPr lang="en-BE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73A8C6-A6E0-1D41-A4B2-06C3FC7F5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6469" y="3429000"/>
            <a:ext cx="8337331" cy="639105"/>
          </a:xfrm>
        </p:spPr>
        <p:txBody>
          <a:bodyPr/>
          <a:lstStyle>
            <a:lvl1pPr marL="0" indent="0" algn="r">
              <a:buNone/>
              <a:defRPr sz="2400" b="0" i="1">
                <a:solidFill>
                  <a:schemeClr val="bg1"/>
                </a:solidFill>
                <a:latin typeface="Overpass" pitchFamily="2" charset="77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6095F-51CA-D748-B213-7D34A1D8F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51" y="358299"/>
            <a:ext cx="1975406" cy="427879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8E5FBA7-A0B4-BB4C-9723-B67D1348AE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F69944-A366-8A4A-AA92-D27738FA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05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2426-E2C8-46B7-A170-1397EBF944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D3331"/>
                </a:solidFill>
                <a:latin typeface="Overpass" pitchFamily="2" charset="77"/>
              </a:defRPr>
            </a:lvl1pPr>
          </a:lstStyle>
          <a:p>
            <a:r>
              <a:rPr lang="en-US" dirty="0"/>
              <a:t>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F68D3-3B83-4FD8-89A6-1B30DCD5F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6133"/>
            <a:ext cx="9144000" cy="65098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A7E6A0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3722F4-8E62-4FC7-9A9C-8F390ECE0BD5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1D2283"/>
                </a:solidFill>
              </a:rPr>
              <a:t>     </a:t>
            </a:r>
            <a:endParaRPr lang="en-GB" b="1" dirty="0">
              <a:solidFill>
                <a:srgbClr val="1D228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252886-E788-D249-877E-CFECADD5C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6" y="6105528"/>
            <a:ext cx="1056632" cy="60399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1B9AB65-BF33-4941-81B6-2D1114842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6934" r="3112"/>
          <a:stretch/>
        </p:blipFill>
        <p:spPr>
          <a:xfrm rot="16200000">
            <a:off x="-1074990" y="1074989"/>
            <a:ext cx="4786036" cy="263605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D49116B-96DE-5149-9F45-3E433D222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7737" r="1207"/>
          <a:stretch/>
        </p:blipFill>
        <p:spPr>
          <a:xfrm rot="5400000">
            <a:off x="8458481" y="3124484"/>
            <a:ext cx="4880114" cy="2586924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3EEDBE9F-A5D5-7A4B-BC5E-913E41AE78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F27A6C6-EC9D-6A4C-87B5-23726B33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151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D6E739-80D9-B948-A1E1-2E318B5C54AB}"/>
              </a:ext>
            </a:extLst>
          </p:cNvPr>
          <p:cNvSpPr/>
          <p:nvPr userDrawn="1"/>
        </p:nvSpPr>
        <p:spPr>
          <a:xfrm>
            <a:off x="429491" y="401782"/>
            <a:ext cx="5695551" cy="5952998"/>
          </a:xfrm>
          <a:prstGeom prst="rect">
            <a:avLst/>
          </a:prstGeom>
          <a:solidFill>
            <a:srgbClr val="0D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02C9D5-CEE6-7C45-8F25-2AAEDDFC5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40029">
            <a:off x="4919740" y="-100144"/>
            <a:ext cx="2906706" cy="3665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852670-E7C5-5740-820B-44BDBD3ABF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77" y="526472"/>
            <a:ext cx="2060150" cy="11776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22C4EA-3493-9449-9EB8-5775A1DC9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2" y="1418976"/>
            <a:ext cx="3618897" cy="593385"/>
          </a:xfrm>
        </p:spPr>
        <p:txBody>
          <a:bodyPr anchor="t"/>
          <a:lstStyle>
            <a:lvl1pPr algn="ctr">
              <a:defRPr sz="4400" b="0" i="0">
                <a:solidFill>
                  <a:schemeClr val="bg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1A3212-8610-6D49-8964-E1997D32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72" y="2664133"/>
            <a:ext cx="4911432" cy="34324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0C99A6D-DEBC-6643-80B0-B64C84E9F7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812571-A1B7-754A-9F88-CB421B19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59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9FA327-9D41-0C45-8B84-2C11503C79F0}"/>
              </a:ext>
            </a:extLst>
          </p:cNvPr>
          <p:cNvSpPr/>
          <p:nvPr userDrawn="1"/>
        </p:nvSpPr>
        <p:spPr>
          <a:xfrm>
            <a:off x="-1" y="0"/>
            <a:ext cx="1585913" cy="6858000"/>
          </a:xfrm>
          <a:prstGeom prst="rect">
            <a:avLst/>
          </a:prstGeom>
          <a:solidFill>
            <a:srgbClr val="0D33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5C2A7ED-CC9E-B640-BEE4-563C767D09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736" y="365125"/>
            <a:ext cx="1214437" cy="5349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eologica" pitchFamily="2" charset="0"/>
              </a:defRPr>
            </a:lvl1pPr>
          </a:lstStyle>
          <a:p>
            <a:pPr lvl="0"/>
            <a:r>
              <a:rPr lang="en-GB" sz="1800" dirty="0">
                <a:latin typeface="Geologica" pitchFamily="2" charset="0"/>
              </a:rPr>
              <a:t>ENTER TITLE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CB66ED-A6F5-6847-81A8-26D12EFF6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362" y="365125"/>
            <a:ext cx="9596437" cy="1325563"/>
          </a:xfrm>
        </p:spPr>
        <p:txBody>
          <a:bodyPr/>
          <a:lstStyle>
            <a:lvl1pPr>
              <a:defRPr b="0" i="0">
                <a:solidFill>
                  <a:srgbClr val="0D3331"/>
                </a:solidFill>
                <a:latin typeface="Geologica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8B047E-4AFA-6A47-A140-0ED86248BD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57362" y="1825625"/>
            <a:ext cx="95964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CC2CF-57EF-B34F-84F5-740CD3E5D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422" y="137160"/>
            <a:ext cx="1304754" cy="745832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BF73950-BD55-AB40-B5E9-C773E5DA75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D60605-F673-DC42-884C-889BE350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00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2426-E2C8-46B7-A170-1397EBF944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en-US" dirty="0"/>
              <a:t>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F68D3-3B83-4FD8-89A6-1B30DCD5F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3722F4-8E62-4FC7-9A9C-8F390ECE0BD5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     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5BA6C9-0E36-CE47-84BB-D18D91B24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77" y="6142410"/>
            <a:ext cx="1975406" cy="427879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4CBB3C5-685E-9C4A-A487-6F88C457AD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897A400-82FC-6948-8EBD-B4925732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11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2426-E2C8-46B7-A170-1397EBF944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rgbClr val="0D3331"/>
                </a:solidFill>
                <a:latin typeface="Overpass" pitchFamily="2" charset="77"/>
              </a:defRPr>
            </a:lvl1pPr>
          </a:lstStyle>
          <a:p>
            <a:r>
              <a:rPr lang="en-US" dirty="0"/>
              <a:t>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F68D3-3B83-4FD8-89A6-1B30DCD5F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6133"/>
            <a:ext cx="9144000" cy="65098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A7E6A0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3722F4-8E62-4FC7-9A9C-8F390ECE0BD5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1D2283"/>
                </a:solidFill>
              </a:rPr>
              <a:t>     </a:t>
            </a:r>
            <a:endParaRPr lang="en-GB" b="1" dirty="0">
              <a:solidFill>
                <a:srgbClr val="1D228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252886-E788-D249-877E-CFECADD5C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05" y="6142410"/>
            <a:ext cx="1984151" cy="4278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1B9AB65-BF33-4941-81B6-2D1114842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6934" r="3112"/>
          <a:stretch/>
        </p:blipFill>
        <p:spPr>
          <a:xfrm rot="16200000">
            <a:off x="-1074990" y="1074989"/>
            <a:ext cx="4786036" cy="263605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D49116B-96DE-5149-9F45-3E433D222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7737" r="1207"/>
          <a:stretch/>
        </p:blipFill>
        <p:spPr>
          <a:xfrm rot="5400000">
            <a:off x="8458480" y="3124481"/>
            <a:ext cx="4880113" cy="2586925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DE5888C-DE68-AA4E-9E24-10D16ED73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CC5A68F-075F-D14C-B065-04C4C9BD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39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2426-E2C8-46B7-A170-1397EBF944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rgbClr val="0D3331"/>
                </a:solidFill>
                <a:latin typeface="Overpass" pitchFamily="2" charset="77"/>
              </a:defRPr>
            </a:lvl1pPr>
          </a:lstStyle>
          <a:p>
            <a:r>
              <a:rPr lang="en-US" dirty="0"/>
              <a:t>MASTER TITLE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2A3E66-1637-7A42-A341-35D976DBB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518206">
            <a:off x="-2232350" y="-1463389"/>
            <a:ext cx="3807087" cy="6024282"/>
          </a:xfrm>
          <a:custGeom>
            <a:avLst/>
            <a:gdLst>
              <a:gd name="connsiteX0" fmla="*/ 0 w 3807087"/>
              <a:gd name="connsiteY0" fmla="*/ 5189840 h 6024282"/>
              <a:gd name="connsiteX1" fmla="*/ 750547 w 3807087"/>
              <a:gd name="connsiteY1" fmla="*/ 6024282 h 6024282"/>
              <a:gd name="connsiteX2" fmla="*/ 0 w 3807087"/>
              <a:gd name="connsiteY2" fmla="*/ 6024282 h 6024282"/>
              <a:gd name="connsiteX3" fmla="*/ 1112293 w 3807087"/>
              <a:gd name="connsiteY3" fmla="*/ 1640766 h 6024282"/>
              <a:gd name="connsiteX4" fmla="*/ 2936462 w 3807087"/>
              <a:gd name="connsiteY4" fmla="*/ 0 h 6024282"/>
              <a:gd name="connsiteX5" fmla="*/ 3807087 w 3807087"/>
              <a:gd name="connsiteY5" fmla="*/ 0 h 6024282"/>
              <a:gd name="connsiteX6" fmla="*/ 3807087 w 3807087"/>
              <a:gd name="connsiteY6" fmla="*/ 4636782 h 6024282"/>
              <a:gd name="connsiteX7" fmla="*/ 0 w 3807087"/>
              <a:gd name="connsiteY7" fmla="*/ 0 h 6024282"/>
              <a:gd name="connsiteX8" fmla="*/ 945772 w 3807087"/>
              <a:gd name="connsiteY8" fmla="*/ 0 h 6024282"/>
              <a:gd name="connsiteX9" fmla="*/ 0 w 3807087"/>
              <a:gd name="connsiteY9" fmla="*/ 850684 h 602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7087" h="6024282">
                <a:moveTo>
                  <a:pt x="0" y="5189840"/>
                </a:moveTo>
                <a:lnTo>
                  <a:pt x="750547" y="6024282"/>
                </a:lnTo>
                <a:lnTo>
                  <a:pt x="0" y="6024282"/>
                </a:lnTo>
                <a:close/>
                <a:moveTo>
                  <a:pt x="1112293" y="1640766"/>
                </a:moveTo>
                <a:lnTo>
                  <a:pt x="2936462" y="0"/>
                </a:lnTo>
                <a:lnTo>
                  <a:pt x="3807087" y="0"/>
                </a:lnTo>
                <a:lnTo>
                  <a:pt x="3807087" y="4636782"/>
                </a:lnTo>
                <a:close/>
                <a:moveTo>
                  <a:pt x="0" y="0"/>
                </a:moveTo>
                <a:lnTo>
                  <a:pt x="945772" y="0"/>
                </a:lnTo>
                <a:lnTo>
                  <a:pt x="0" y="850684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C9F68D3-3B83-4FD8-89A6-1B30DCD5F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6133"/>
            <a:ext cx="9144000" cy="65098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A7E6A0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3722F4-8E62-4FC7-9A9C-8F390ECE0BD5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1D2283"/>
                </a:solidFill>
              </a:rPr>
              <a:t>     </a:t>
            </a:r>
            <a:endParaRPr lang="en-GB" b="1" dirty="0">
              <a:solidFill>
                <a:srgbClr val="1D228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252886-E788-D249-877E-CFECADD5CB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05" y="6142410"/>
            <a:ext cx="1984151" cy="42787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D49116B-96DE-5149-9F45-3E433D222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7737" r="1207"/>
          <a:stretch/>
        </p:blipFill>
        <p:spPr>
          <a:xfrm rot="5400000">
            <a:off x="8458480" y="3124481"/>
            <a:ext cx="4880113" cy="25869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5FF458-455D-4846-8E15-65B682744B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525527">
            <a:off x="10441008" y="2749272"/>
            <a:ext cx="3203917" cy="5078937"/>
          </a:xfrm>
          <a:custGeom>
            <a:avLst/>
            <a:gdLst>
              <a:gd name="connsiteX0" fmla="*/ 3113970 w 3203917"/>
              <a:gd name="connsiteY0" fmla="*/ 5078937 h 5078937"/>
              <a:gd name="connsiteX1" fmla="*/ 3203917 w 3203917"/>
              <a:gd name="connsiteY1" fmla="*/ 4997685 h 5078937"/>
              <a:gd name="connsiteX2" fmla="*/ 3203917 w 3203917"/>
              <a:gd name="connsiteY2" fmla="*/ 5078937 h 5078937"/>
              <a:gd name="connsiteX3" fmla="*/ 3064344 w 3203917"/>
              <a:gd name="connsiteY3" fmla="*/ 0 h 5078937"/>
              <a:gd name="connsiteX4" fmla="*/ 3203917 w 3203917"/>
              <a:gd name="connsiteY4" fmla="*/ 0 h 5078937"/>
              <a:gd name="connsiteX5" fmla="*/ 3203917 w 3203917"/>
              <a:gd name="connsiteY5" fmla="*/ 154512 h 5078937"/>
              <a:gd name="connsiteX6" fmla="*/ 0 w 3203917"/>
              <a:gd name="connsiteY6" fmla="*/ 543727 h 5078937"/>
              <a:gd name="connsiteX7" fmla="*/ 2774041 w 3203917"/>
              <a:gd name="connsiteY7" fmla="*/ 3614668 h 5078937"/>
              <a:gd name="connsiteX8" fmla="*/ 1153053 w 3203917"/>
              <a:gd name="connsiteY8" fmla="*/ 5078937 h 5078937"/>
              <a:gd name="connsiteX9" fmla="*/ 0 w 3203917"/>
              <a:gd name="connsiteY9" fmla="*/ 5078937 h 507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3917" h="5078937">
                <a:moveTo>
                  <a:pt x="3113970" y="5078937"/>
                </a:moveTo>
                <a:lnTo>
                  <a:pt x="3203917" y="4997685"/>
                </a:lnTo>
                <a:lnTo>
                  <a:pt x="3203917" y="5078937"/>
                </a:lnTo>
                <a:close/>
                <a:moveTo>
                  <a:pt x="3064344" y="0"/>
                </a:moveTo>
                <a:lnTo>
                  <a:pt x="3203917" y="0"/>
                </a:lnTo>
                <a:lnTo>
                  <a:pt x="3203917" y="154512"/>
                </a:lnTo>
                <a:close/>
                <a:moveTo>
                  <a:pt x="0" y="543727"/>
                </a:moveTo>
                <a:lnTo>
                  <a:pt x="2774041" y="3614668"/>
                </a:lnTo>
                <a:lnTo>
                  <a:pt x="1153053" y="5078937"/>
                </a:lnTo>
                <a:lnTo>
                  <a:pt x="0" y="5078937"/>
                </a:lnTo>
                <a:close/>
              </a:path>
            </a:pathLst>
          </a:custGeom>
        </p:spPr>
      </p:pic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C774B7D4-2805-7A41-92FD-C8EC89E69D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B7F00FA-4BF4-FB42-A7C4-A6D8B587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52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2426-E2C8-46B7-A170-1397EBF944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D3331"/>
                </a:solidFill>
                <a:latin typeface="Overpass" pitchFamily="2" charset="77"/>
              </a:defRPr>
            </a:lvl1pPr>
          </a:lstStyle>
          <a:p>
            <a:r>
              <a:rPr lang="en-US" dirty="0"/>
              <a:t>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F68D3-3B83-4FD8-89A6-1B30DCD5F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A7E6A0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3722F4-8E62-4FC7-9A9C-8F390ECE0BD5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1D2283"/>
                </a:solidFill>
              </a:rPr>
              <a:t>     </a:t>
            </a:r>
            <a:endParaRPr lang="en-GB" b="1" dirty="0">
              <a:solidFill>
                <a:srgbClr val="1D2283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1B9AB65-BF33-4941-81B6-2D1114842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934" r="3112"/>
          <a:stretch/>
        </p:blipFill>
        <p:spPr>
          <a:xfrm rot="16200000">
            <a:off x="-1074990" y="1074989"/>
            <a:ext cx="4786036" cy="263605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D49116B-96DE-5149-9F45-3E433D222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7737" r="1207"/>
          <a:stretch/>
        </p:blipFill>
        <p:spPr>
          <a:xfrm rot="5400000">
            <a:off x="8458481" y="3124484"/>
            <a:ext cx="4880114" cy="2586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6D276E-D4F8-6E48-848A-B4422DB5AA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6" y="6105528"/>
            <a:ext cx="1056632" cy="603998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540586-527D-9443-9690-68530AA08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454F1A-F391-E149-88F4-A8002C2E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69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0D3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6E0A2-39AD-A345-965E-0FAC2BB025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" y="204854"/>
            <a:ext cx="2682240" cy="5809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887C25-DFDA-994C-8C8C-E48E7B3E0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4F139B1-230E-EE4B-889A-2DB7467E8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836BA59-1267-7E4A-A9DE-0B30D2563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25FB41-EF76-654F-944F-7AAEFCBF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D3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A35617-2301-9349-A35A-30A5F7F39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166415"/>
            <a:ext cx="12192000" cy="36782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70C77-B4B8-734B-AE3C-0B13DD28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946"/>
            <a:ext cx="10515600" cy="1325563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Overpas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22221-668E-D740-91A9-BA0B26A15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685" y="373468"/>
            <a:ext cx="1056630" cy="603998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9696FE9-D254-9D4F-A099-AC92D10D52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4423" y="635478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2AD60E-AD7E-9A4D-8AE9-E7C3BEA222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593792" y="6344401"/>
            <a:ext cx="960783" cy="365125"/>
          </a:xfr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72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B9D45-31BC-48C1-8AAD-60E746C9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43CFB-E909-43D2-BB89-16F70C8A9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59990-FC59-44C2-A728-0D4DE0821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34423" y="63547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DEDED"/>
                </a:solidFill>
                <a:latin typeface="Nunito Sans 12pt ExtraLight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8562F-C1D1-427C-8B64-D386CE768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47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DEDED"/>
                </a:solidFill>
                <a:latin typeface="Nunito Sans 12pt ExtraLight" pitchFamily="2" charset="77"/>
              </a:defRPr>
            </a:lvl1pPr>
          </a:lstStyle>
          <a:p>
            <a:fld id="{B6B17591-FE6F-44B7-9D31-7677D82385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74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2" r:id="rId2"/>
    <p:sldLayoutId id="2147483681" r:id="rId3"/>
    <p:sldLayoutId id="2147483675" r:id="rId4"/>
    <p:sldLayoutId id="2147483649" r:id="rId5"/>
    <p:sldLayoutId id="2147483688" r:id="rId6"/>
    <p:sldLayoutId id="2147483670" r:id="rId7"/>
    <p:sldLayoutId id="2147483686" r:id="rId8"/>
    <p:sldLayoutId id="2147483678" r:id="rId9"/>
    <p:sldLayoutId id="2147483684" r:id="rId10"/>
    <p:sldLayoutId id="2147483661" r:id="rId11"/>
    <p:sldLayoutId id="2147483680" r:id="rId12"/>
    <p:sldLayoutId id="2147483650" r:id="rId13"/>
    <p:sldLayoutId id="2147483656" r:id="rId14"/>
    <p:sldLayoutId id="2147483665" r:id="rId15"/>
    <p:sldLayoutId id="2147483664" r:id="rId16"/>
    <p:sldLayoutId id="2147483689" r:id="rId17"/>
    <p:sldLayoutId id="2147483666" r:id="rId18"/>
    <p:sldLayoutId id="2147483667" r:id="rId19"/>
    <p:sldLayoutId id="2147483668" r:id="rId20"/>
    <p:sldLayoutId id="2147483672" r:id="rId21"/>
    <p:sldLayoutId id="2147483671" r:id="rId22"/>
    <p:sldLayoutId id="2147483674" r:id="rId23"/>
    <p:sldLayoutId id="2147483677" r:id="rId24"/>
    <p:sldLayoutId id="2147483682" r:id="rId25"/>
    <p:sldLayoutId id="2147483673" r:id="rId26"/>
    <p:sldLayoutId id="2147483676" r:id="rId27"/>
    <p:sldLayoutId id="2147483679" r:id="rId28"/>
    <p:sldLayoutId id="2147483669" r:id="rId29"/>
    <p:sldLayoutId id="2147483683" r:id="rId30"/>
    <p:sldLayoutId id="2147483685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 Sans 12pt Extra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 Sans 12pt Extra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 Sans 12pt Extra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 12pt Extra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 12pt Extra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14D0D24-CC32-C416-123A-F1F2B330241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908802" y="6282863"/>
            <a:ext cx="1504978" cy="354746"/>
          </a:xfrm>
        </p:spPr>
        <p:txBody>
          <a:bodyPr/>
          <a:lstStyle/>
          <a:p>
            <a:r>
              <a:rPr lang="fr-FR" dirty="0" err="1">
                <a:solidFill>
                  <a:srgbClr val="0D3331"/>
                </a:solidFill>
                <a:highlight>
                  <a:srgbClr val="A7E6A0"/>
                </a:highlight>
              </a:rPr>
              <a:t>Confidential</a:t>
            </a:r>
            <a:endParaRPr lang="en-GB" dirty="0">
              <a:solidFill>
                <a:srgbClr val="0D3331"/>
              </a:solidFill>
              <a:highlight>
                <a:srgbClr val="A7E6A0"/>
              </a:highlight>
            </a:endParaRPr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E1A856F1-DF15-234B-A5CA-D2FCF1136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12" y="1163716"/>
            <a:ext cx="10282518" cy="444543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D3331"/>
                </a:solidFill>
                <a:highlight>
                  <a:srgbClr val="A7E6A0"/>
                </a:highlight>
              </a:rPr>
              <a:t>Proposing organisation (name, location) and topic/subject (note that only TRL6+ projects will be considered, with a commercialisation perspective)</a:t>
            </a:r>
          </a:p>
          <a:p>
            <a:endParaRPr lang="en-GB" b="1" dirty="0">
              <a:solidFill>
                <a:srgbClr val="0D3331"/>
              </a:solidFill>
              <a:highlight>
                <a:srgbClr val="A7E6A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Name / location (region/ country)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Topic / subject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22E2583F-6819-04C1-9333-8824E1A7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97" y="148474"/>
            <a:ext cx="10527926" cy="1015242"/>
          </a:xfrm>
        </p:spPr>
        <p:txBody>
          <a:bodyPr>
            <a:normAutofit/>
          </a:bodyPr>
          <a:lstStyle/>
          <a:p>
            <a:r>
              <a:rPr lang="fr-FR" b="1" dirty="0"/>
              <a:t>Project </a:t>
            </a:r>
            <a:r>
              <a:rPr lang="fr-FR" b="1" dirty="0" err="1"/>
              <a:t>name</a:t>
            </a:r>
            <a:r>
              <a:rPr lang="fr-FR" b="1" dirty="0"/>
              <a:t>							1/3</a:t>
            </a:r>
            <a:endParaRPr lang="en-GB" b="1" dirty="0"/>
          </a:p>
        </p:txBody>
      </p:sp>
      <p:pic>
        <p:nvPicPr>
          <p:cNvPr id="4" name="Picture 3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6FDB692E-9ABF-D91B-2577-78CAF23C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26" y="6165390"/>
            <a:ext cx="903959" cy="5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4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7CC0B-55CD-9B66-BDA8-01071FF53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>
            <a:extLst>
              <a:ext uri="{FF2B5EF4-FFF2-40B4-BE49-F238E27FC236}">
                <a16:creationId xmlns:a16="http://schemas.microsoft.com/office/drawing/2014/main" id="{D8145C60-81CD-C167-F776-1A4DB90DA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11" y="1206281"/>
            <a:ext cx="10282518" cy="444543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D3331"/>
                </a:solidFill>
                <a:highlight>
                  <a:srgbClr val="A7E6A0"/>
                </a:highlight>
              </a:rPr>
              <a:t>Activities/Partners: current/missing (partners, activities, technologies) and key activities of your innovation investment project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Current/missing (partners, activities, technologies…)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Key activities of your innovation investment project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FBA3179-4532-71D3-7675-EF01F588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97" y="148474"/>
            <a:ext cx="10527926" cy="1015242"/>
          </a:xfrm>
        </p:spPr>
        <p:txBody>
          <a:bodyPr>
            <a:normAutofit/>
          </a:bodyPr>
          <a:lstStyle/>
          <a:p>
            <a:r>
              <a:rPr lang="fr-FR" b="1" dirty="0"/>
              <a:t>Project </a:t>
            </a:r>
            <a:r>
              <a:rPr lang="fr-FR" b="1" dirty="0" err="1"/>
              <a:t>name</a:t>
            </a:r>
            <a:r>
              <a:rPr lang="fr-FR" b="1" dirty="0"/>
              <a:t>							2/3</a:t>
            </a:r>
            <a:endParaRPr lang="en-GB" b="1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548CA0F-187F-3372-7105-08FA37E9DA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908802" y="6282863"/>
            <a:ext cx="1504978" cy="354746"/>
          </a:xfrm>
        </p:spPr>
        <p:txBody>
          <a:bodyPr/>
          <a:lstStyle/>
          <a:p>
            <a:r>
              <a:rPr lang="fr-FR" dirty="0" err="1">
                <a:solidFill>
                  <a:srgbClr val="0D3331"/>
                </a:solidFill>
                <a:highlight>
                  <a:srgbClr val="A7E6A0"/>
                </a:highlight>
              </a:rPr>
              <a:t>Confidential</a:t>
            </a:r>
            <a:endParaRPr lang="en-GB" dirty="0">
              <a:solidFill>
                <a:srgbClr val="0D3331"/>
              </a:solidFill>
              <a:highlight>
                <a:srgbClr val="A7E6A0"/>
              </a:highlight>
            </a:endParaRPr>
          </a:p>
        </p:txBody>
      </p:sp>
      <p:pic>
        <p:nvPicPr>
          <p:cNvPr id="2" name="Picture 1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EE7E3017-FBCD-26BF-4522-B21783BD9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26" y="6165390"/>
            <a:ext cx="903959" cy="5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9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18E5F-A1E2-6FB8-4426-3B149127B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52C1B0-13DA-6BBF-8483-854776BD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97" y="148474"/>
            <a:ext cx="10527926" cy="1015242"/>
          </a:xfrm>
        </p:spPr>
        <p:txBody>
          <a:bodyPr>
            <a:normAutofit/>
          </a:bodyPr>
          <a:lstStyle/>
          <a:p>
            <a:r>
              <a:rPr lang="fr-FR" b="1" dirty="0"/>
              <a:t>Project </a:t>
            </a:r>
            <a:r>
              <a:rPr lang="fr-FR" b="1" dirty="0" err="1"/>
              <a:t>name</a:t>
            </a:r>
            <a:r>
              <a:rPr lang="fr-FR" b="1" dirty="0"/>
              <a:t>							3/3</a:t>
            </a:r>
            <a:endParaRPr lang="en-GB" b="1" dirty="0"/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819A501F-5CF3-5106-1B15-21A302053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547" y="1206281"/>
            <a:ext cx="10282518" cy="444543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D3331"/>
                </a:solidFill>
                <a:highlight>
                  <a:srgbClr val="A7E6A0"/>
                </a:highlight>
              </a:rPr>
              <a:t>Overall total project costs and funding needs (estimates) and why publicly supported investment is needed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Total project costs and funding needs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Why publicly supported investment is needed (low TRL, technical risk, high CAPEX / OPEX, lack of complete value chain such as end users…)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586EDB8-5007-BB52-8422-BAB4FCA5095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908802" y="6282863"/>
            <a:ext cx="1504978" cy="354746"/>
          </a:xfrm>
        </p:spPr>
        <p:txBody>
          <a:bodyPr/>
          <a:lstStyle/>
          <a:p>
            <a:r>
              <a:rPr lang="fr-FR" dirty="0" err="1">
                <a:solidFill>
                  <a:srgbClr val="0D3331"/>
                </a:solidFill>
                <a:highlight>
                  <a:srgbClr val="A7E6A0"/>
                </a:highlight>
              </a:rPr>
              <a:t>Confidential</a:t>
            </a:r>
            <a:endParaRPr lang="en-GB" dirty="0">
              <a:solidFill>
                <a:srgbClr val="0D3331"/>
              </a:solidFill>
              <a:highlight>
                <a:srgbClr val="A7E6A0"/>
              </a:highlight>
            </a:endParaRPr>
          </a:p>
        </p:txBody>
      </p:sp>
      <p:pic>
        <p:nvPicPr>
          <p:cNvPr id="4" name="Picture 3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061238BA-96EB-B321-0608-15C7776AF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26" y="6165390"/>
            <a:ext cx="903959" cy="5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2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-ABLE">
      <a:majorFont>
        <a:latin typeface="Nunit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0E853FDB30E642BEAA133B6C575ACD" ma:contentTypeVersion="16" ma:contentTypeDescription="Crée un document." ma:contentTypeScope="" ma:versionID="199da0eb5668f15372bf17f2fce769ef">
  <xsd:schema xmlns:xsd="http://www.w3.org/2001/XMLSchema" xmlns:xs="http://www.w3.org/2001/XMLSchema" xmlns:p="http://schemas.microsoft.com/office/2006/metadata/properties" xmlns:ns2="aa481947-2f8f-492a-8f40-f5291b5c0947" xmlns:ns3="f8803d95-5379-416e-9f89-ebac5986def8" targetNamespace="http://schemas.microsoft.com/office/2006/metadata/properties" ma:root="true" ma:fieldsID="b13f2ac228f713a6ded69b612301a683" ns2:_="" ns3:_="">
    <xsd:import namespace="aa481947-2f8f-492a-8f40-f5291b5c0947"/>
    <xsd:import namespace="f8803d95-5379-416e-9f89-ebac5986de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81947-2f8f-492a-8f40-f5291b5c0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8ea219e-d6c4-4b16-a20f-6f1c2cbca3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03d95-5379-416e-9f89-ebac5986d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9c45a1-2567-4bb0-af04-ce0e9d97f655}" ma:internalName="TaxCatchAll" ma:showField="CatchAllData" ma:web="f8803d95-5379-416e-9f89-ebac5986de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81947-2f8f-492a-8f40-f5291b5c0947">
      <Terms xmlns="http://schemas.microsoft.com/office/infopath/2007/PartnerControls"/>
    </lcf76f155ced4ddcb4097134ff3c332f>
    <TaxCatchAll xmlns="f8803d95-5379-416e-9f89-ebac5986def8" xsi:nil="true"/>
  </documentManagement>
</p:properties>
</file>

<file path=customXml/itemProps1.xml><?xml version="1.0" encoding="utf-8"?>
<ds:datastoreItem xmlns:ds="http://schemas.openxmlformats.org/officeDocument/2006/customXml" ds:itemID="{C5D3282E-9D42-420B-8829-84BC8A5DC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81947-2f8f-492a-8f40-f5291b5c0947"/>
    <ds:schemaRef ds:uri="f8803d95-5379-416e-9f89-ebac5986de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F4E7C9-3002-4E85-B601-02F015BF6B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0935EC-A731-4422-B51D-A1502B9D46E1}">
  <ds:schemaRefs>
    <ds:schemaRef ds:uri="http://purl.org/dc/terms/"/>
    <ds:schemaRef ds:uri="aa481947-2f8f-492a-8f40-f5291b5c0947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8803d95-5379-416e-9f89-ebac5986def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6275</TotalTime>
  <Words>161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Geologica</vt:lpstr>
      <vt:lpstr>Nunito Sans</vt:lpstr>
      <vt:lpstr>Nunito Sans 12pt ExtraLight</vt:lpstr>
      <vt:lpstr>Overpass</vt:lpstr>
      <vt:lpstr>Wingdings</vt:lpstr>
      <vt:lpstr>Office Theme</vt:lpstr>
      <vt:lpstr>Project name       1/3</vt:lpstr>
      <vt:lpstr>Project name       2/3</vt:lpstr>
      <vt:lpstr>Project name       3/3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Old Continent</dc:creator>
  <cp:lastModifiedBy>Bostjan Sinkovec</cp:lastModifiedBy>
  <cp:revision>432</cp:revision>
  <dcterms:created xsi:type="dcterms:W3CDTF">2019-08-27T14:50:39Z</dcterms:created>
  <dcterms:modified xsi:type="dcterms:W3CDTF">2024-01-18T09:43:47Z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0x010100590E853FDB30E642BEAA133B6C575ACD</vt:lpwstr>
  </property>
</Properties>
</file>