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1" r:id="rId6"/>
    <p:sldId id="263" r:id="rId7"/>
    <p:sldId id="262" r:id="rId8"/>
    <p:sldId id="259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B6E-CA9A-47F0-AB89-FC75F08D4B8E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EBC-DBE1-44D7-8FB4-2CEE11E29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84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B6E-CA9A-47F0-AB89-FC75F08D4B8E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EBC-DBE1-44D7-8FB4-2CEE11E29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94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B6E-CA9A-47F0-AB89-FC75F08D4B8E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EBC-DBE1-44D7-8FB4-2CEE11E29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42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B6E-CA9A-47F0-AB89-FC75F08D4B8E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EBC-DBE1-44D7-8FB4-2CEE11E29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07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B6E-CA9A-47F0-AB89-FC75F08D4B8E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EBC-DBE1-44D7-8FB4-2CEE11E29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20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B6E-CA9A-47F0-AB89-FC75F08D4B8E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EBC-DBE1-44D7-8FB4-2CEE11E29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65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B6E-CA9A-47F0-AB89-FC75F08D4B8E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EBC-DBE1-44D7-8FB4-2CEE11E29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57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B6E-CA9A-47F0-AB89-FC75F08D4B8E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EBC-DBE1-44D7-8FB4-2CEE11E29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59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B6E-CA9A-47F0-AB89-FC75F08D4B8E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EBC-DBE1-44D7-8FB4-2CEE11E29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39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B6E-CA9A-47F0-AB89-FC75F08D4B8E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EBC-DBE1-44D7-8FB4-2CEE11E29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32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B6E-CA9A-47F0-AB89-FC75F08D4B8E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EBC-DBE1-44D7-8FB4-2CEE11E29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31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8AB6E-CA9A-47F0-AB89-FC75F08D4B8E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1EBC-DBE1-44D7-8FB4-2CEE11E29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93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9" y="1045170"/>
            <a:ext cx="2278742" cy="152001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29" y="0"/>
            <a:ext cx="2409371" cy="18051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86" y="0"/>
            <a:ext cx="2583543" cy="151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1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59817"/>
            <a:ext cx="6858000" cy="2387600"/>
          </a:xfrm>
        </p:spPr>
        <p:txBody>
          <a:bodyPr>
            <a:normAutofit/>
          </a:bodyPr>
          <a:lstStyle/>
          <a:p>
            <a:r>
              <a:rPr lang="sl-SI" sz="1600" dirty="0" err="1" smtClean="0"/>
              <a:t>Workshop</a:t>
            </a:r>
            <a:r>
              <a:rPr lang="sl-SI" sz="1600" dirty="0" smtClean="0"/>
              <a:t> 09WS459</a:t>
            </a:r>
            <a:br>
              <a:rPr lang="sl-SI" sz="1600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en-US" dirty="0" smtClean="0"/>
              <a:t>Measuring </a:t>
            </a:r>
            <a:r>
              <a:rPr lang="en-US" dirty="0"/>
              <a:t>social progress in European regions and cities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22057"/>
            <a:ext cx="6858000" cy="2171483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Kohezijska regija Vzhodna Slovenija / </a:t>
            </a:r>
            <a:r>
              <a:rPr lang="sl-SI" dirty="0" err="1" smtClean="0"/>
              <a:t>Cohesion</a:t>
            </a:r>
            <a:r>
              <a:rPr lang="sl-SI" dirty="0" smtClean="0"/>
              <a:t> </a:t>
            </a:r>
            <a:r>
              <a:rPr lang="sl-SI" dirty="0" err="1" smtClean="0"/>
              <a:t>Region</a:t>
            </a:r>
            <a:r>
              <a:rPr lang="sl-SI" dirty="0" smtClean="0"/>
              <a:t> </a:t>
            </a:r>
            <a:r>
              <a:rPr lang="sl-SI" dirty="0" err="1" smtClean="0"/>
              <a:t>Eastern</a:t>
            </a:r>
            <a:r>
              <a:rPr lang="sl-SI" dirty="0" smtClean="0"/>
              <a:t> </a:t>
            </a:r>
            <a:r>
              <a:rPr lang="sl-SI" dirty="0" err="1" smtClean="0"/>
              <a:t>Slovenia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Peter Medved, </a:t>
            </a:r>
            <a:r>
              <a:rPr lang="sl-SI" sz="1600" dirty="0" err="1" smtClean="0"/>
              <a:t>Secretary</a:t>
            </a:r>
            <a:r>
              <a:rPr lang="sl-SI" sz="1600" dirty="0" smtClean="0"/>
              <a:t> </a:t>
            </a:r>
            <a:r>
              <a:rPr lang="sl-SI" sz="1600" dirty="0" err="1" smtClean="0"/>
              <a:t>of</a:t>
            </a:r>
            <a:r>
              <a:rPr lang="sl-SI" sz="1600" dirty="0" smtClean="0"/>
              <a:t> </a:t>
            </a:r>
            <a:r>
              <a:rPr lang="sl-SI" sz="1600" dirty="0" err="1" smtClean="0"/>
              <a:t>the</a:t>
            </a:r>
            <a:r>
              <a:rPr lang="sl-SI" sz="1600" dirty="0" smtClean="0"/>
              <a:t> </a:t>
            </a:r>
            <a:r>
              <a:rPr lang="sl-SI" sz="1600" dirty="0" err="1" smtClean="0"/>
              <a:t>Development</a:t>
            </a:r>
            <a:r>
              <a:rPr lang="sl-SI" sz="1600" dirty="0" smtClean="0"/>
              <a:t> </a:t>
            </a:r>
            <a:r>
              <a:rPr lang="sl-SI" sz="1600" dirty="0" err="1" smtClean="0"/>
              <a:t>Council</a:t>
            </a:r>
            <a:r>
              <a:rPr lang="sl-SI" sz="1600" dirty="0" smtClean="0"/>
              <a:t> </a:t>
            </a:r>
            <a:r>
              <a:rPr lang="sl-SI" sz="1600" dirty="0" err="1" smtClean="0"/>
              <a:t>of</a:t>
            </a:r>
            <a:r>
              <a:rPr lang="sl-SI" sz="1600" dirty="0" smtClean="0"/>
              <a:t> </a:t>
            </a:r>
            <a:r>
              <a:rPr lang="sl-SI" sz="1600" dirty="0" err="1" smtClean="0"/>
              <a:t>Cohesion</a:t>
            </a:r>
            <a:r>
              <a:rPr lang="sl-SI" sz="1600" dirty="0" smtClean="0"/>
              <a:t> </a:t>
            </a:r>
            <a:r>
              <a:rPr lang="sl-SI" sz="1600" dirty="0" err="1" smtClean="0"/>
              <a:t>Region</a:t>
            </a:r>
            <a:r>
              <a:rPr lang="sl-SI" sz="1600" dirty="0" smtClean="0"/>
              <a:t> </a:t>
            </a:r>
            <a:r>
              <a:rPr lang="sl-SI" sz="1600" dirty="0" err="1" smtClean="0"/>
              <a:t>Eastern</a:t>
            </a:r>
            <a:r>
              <a:rPr lang="sl-SI" sz="1600" dirty="0" smtClean="0"/>
              <a:t> </a:t>
            </a:r>
            <a:r>
              <a:rPr lang="sl-SI" sz="1600" dirty="0" err="1" smtClean="0"/>
              <a:t>Slovenia</a:t>
            </a:r>
            <a:endParaRPr lang="sl-SI" sz="1600" dirty="0" smtClean="0"/>
          </a:p>
          <a:p>
            <a:endParaRPr lang="sl-SI" sz="1600" dirty="0"/>
          </a:p>
          <a:p>
            <a:r>
              <a:rPr lang="sl-SI" sz="1600" dirty="0" err="1" smtClean="0"/>
              <a:t>Brussels</a:t>
            </a:r>
            <a:r>
              <a:rPr lang="sl-SI" sz="1600" dirty="0" smtClean="0"/>
              <a:t>, 9 </a:t>
            </a:r>
            <a:r>
              <a:rPr lang="sl-SI" sz="1600" dirty="0" err="1" smtClean="0"/>
              <a:t>October</a:t>
            </a:r>
            <a:r>
              <a:rPr lang="sl-SI" sz="1600" dirty="0" smtClean="0"/>
              <a:t> 2019</a:t>
            </a:r>
            <a:endParaRPr lang="en-GB" sz="1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434" y="0"/>
            <a:ext cx="3419566" cy="133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4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848" y="0"/>
            <a:ext cx="3420152" cy="133514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859" y="1955742"/>
            <a:ext cx="6907367" cy="468823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98531"/>
            <a:ext cx="906553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4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614" y="1238250"/>
            <a:ext cx="7239000" cy="561975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848" y="0"/>
            <a:ext cx="3420152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1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663700" y="1374775"/>
            <a:ext cx="6100763" cy="5338763"/>
            <a:chOff x="1048" y="866"/>
            <a:chExt cx="3843" cy="3363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48" y="866"/>
              <a:ext cx="3843" cy="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" y="866"/>
              <a:ext cx="3850" cy="3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PoljeZBesedilom 6"/>
          <p:cNvSpPr txBox="1"/>
          <p:nvPr/>
        </p:nvSpPr>
        <p:spPr>
          <a:xfrm>
            <a:off x="4499428" y="1374775"/>
            <a:ext cx="4644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Number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daily</a:t>
            </a:r>
            <a:r>
              <a:rPr lang="sl-SI" dirty="0" smtClean="0"/>
              <a:t> </a:t>
            </a:r>
            <a:r>
              <a:rPr lang="sl-SI" dirty="0" err="1" smtClean="0"/>
              <a:t>migrants</a:t>
            </a:r>
            <a:r>
              <a:rPr lang="sl-SI" dirty="0" smtClean="0"/>
              <a:t> </a:t>
            </a:r>
            <a:r>
              <a:rPr lang="sl-SI" dirty="0" err="1" smtClean="0"/>
              <a:t>working</a:t>
            </a:r>
            <a:r>
              <a:rPr lang="sl-SI" dirty="0" smtClean="0"/>
              <a:t> in </a:t>
            </a:r>
            <a:r>
              <a:rPr lang="sl-SI" dirty="0" err="1" smtClean="0"/>
              <a:t>Centralslovenian</a:t>
            </a:r>
            <a:r>
              <a:rPr lang="sl-SI" dirty="0" smtClean="0"/>
              <a:t> </a:t>
            </a:r>
            <a:r>
              <a:rPr lang="sl-SI" dirty="0" err="1" smtClean="0"/>
              <a:t>region</a:t>
            </a:r>
            <a:r>
              <a:rPr lang="sl-SI" dirty="0" smtClean="0"/>
              <a:t> / %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daily</a:t>
            </a:r>
            <a:r>
              <a:rPr lang="sl-SI" dirty="0" smtClean="0"/>
              <a:t> </a:t>
            </a:r>
            <a:r>
              <a:rPr lang="sl-SI" dirty="0" err="1" smtClean="0"/>
              <a:t>migrants</a:t>
            </a:r>
            <a:r>
              <a:rPr lang="sl-SI" dirty="0" smtClean="0"/>
              <a:t> </a:t>
            </a:r>
            <a:r>
              <a:rPr lang="sl-SI" dirty="0" err="1" smtClean="0"/>
              <a:t>outside</a:t>
            </a:r>
            <a:r>
              <a:rPr lang="sl-SI" dirty="0" smtClean="0"/>
              <a:t> </a:t>
            </a:r>
            <a:r>
              <a:rPr lang="sl-SI" dirty="0" err="1" smtClean="0"/>
              <a:t>core</a:t>
            </a:r>
            <a:r>
              <a:rPr lang="sl-SI" dirty="0" smtClean="0"/>
              <a:t> </a:t>
            </a:r>
            <a:r>
              <a:rPr lang="sl-SI" dirty="0" err="1" smtClean="0"/>
              <a:t>region</a:t>
            </a:r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847" y="0"/>
            <a:ext cx="3420152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3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625" y="1309637"/>
            <a:ext cx="6473032" cy="5437295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4455886" y="1480457"/>
            <a:ext cx="390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Self-assessment</a:t>
            </a:r>
            <a:r>
              <a:rPr lang="sl-SI" dirty="0" smtClean="0"/>
              <a:t> </a:t>
            </a:r>
            <a:r>
              <a:rPr lang="sl-SI" dirty="0" err="1" smtClean="0"/>
              <a:t>with</a:t>
            </a:r>
            <a:r>
              <a:rPr lang="sl-SI" dirty="0" smtClean="0"/>
              <a:t> </a:t>
            </a:r>
            <a:r>
              <a:rPr lang="sl-SI" dirty="0" err="1" smtClean="0"/>
              <a:t>life</a:t>
            </a:r>
            <a:r>
              <a:rPr lang="sl-SI" dirty="0" smtClean="0"/>
              <a:t> </a:t>
            </a:r>
            <a:r>
              <a:rPr lang="sl-SI" dirty="0" err="1" smtClean="0"/>
              <a:t>satisfaction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3091543" y="5863771"/>
            <a:ext cx="391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Persons</a:t>
            </a:r>
            <a:r>
              <a:rPr lang="sl-SI" dirty="0" smtClean="0"/>
              <a:t> </a:t>
            </a:r>
            <a:r>
              <a:rPr lang="sl-SI" dirty="0" err="1" smtClean="0"/>
              <a:t>below</a:t>
            </a:r>
            <a:r>
              <a:rPr lang="sl-SI" dirty="0" smtClean="0"/>
              <a:t> </a:t>
            </a:r>
            <a:r>
              <a:rPr lang="sl-SI" dirty="0" err="1" smtClean="0"/>
              <a:t>powerty</a:t>
            </a:r>
            <a:r>
              <a:rPr lang="sl-SI" dirty="0" smtClean="0"/>
              <a:t> line in %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848" y="0"/>
            <a:ext cx="3420152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37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181" y="1329613"/>
            <a:ext cx="5872961" cy="571840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848" y="0"/>
            <a:ext cx="3420152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82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54453"/>
            <a:ext cx="7886700" cy="34981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800" b="1" dirty="0" smtClean="0"/>
              <a:t>Pros </a:t>
            </a:r>
            <a:r>
              <a:rPr lang="sl-SI" sz="2800" b="1" dirty="0" err="1" smtClean="0"/>
              <a:t>and</a:t>
            </a:r>
            <a:r>
              <a:rPr lang="sl-SI" sz="2800" b="1" dirty="0" smtClean="0"/>
              <a:t> </a:t>
            </a:r>
            <a:r>
              <a:rPr lang="sl-SI" sz="2800" b="1" dirty="0" err="1" smtClean="0"/>
              <a:t>cons</a:t>
            </a:r>
            <a:r>
              <a:rPr lang="sl-SI" sz="2800" b="1" dirty="0" smtClean="0"/>
              <a:t>, future </a:t>
            </a:r>
            <a:r>
              <a:rPr lang="sl-SI" sz="2800" b="1" dirty="0" err="1" smtClean="0"/>
              <a:t>usefulness</a:t>
            </a:r>
            <a:endParaRPr lang="sl-SI" sz="2800" b="1" dirty="0" smtClean="0"/>
          </a:p>
          <a:p>
            <a:pPr marL="0" indent="0" algn="ctr">
              <a:buNone/>
            </a:pPr>
            <a:endParaRPr lang="sl-SI" sz="28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sl-SI" sz="1800" b="1" dirty="0" err="1" smtClean="0"/>
              <a:t>Availaility</a:t>
            </a:r>
            <a:r>
              <a:rPr lang="sl-SI" sz="1800" b="1" dirty="0" smtClean="0"/>
              <a:t> </a:t>
            </a:r>
            <a:r>
              <a:rPr lang="sl-SI" sz="1800" b="1" dirty="0" err="1" smtClean="0"/>
              <a:t>of</a:t>
            </a:r>
            <a:r>
              <a:rPr lang="sl-SI" sz="1800" b="1" dirty="0" smtClean="0"/>
              <a:t> time </a:t>
            </a:r>
            <a:r>
              <a:rPr lang="sl-SI" sz="1800" b="1" dirty="0" err="1" smtClean="0"/>
              <a:t>series</a:t>
            </a:r>
            <a:endParaRPr lang="sl-SI" sz="1800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sl-SI" sz="1800" b="1" dirty="0" err="1" smtClean="0"/>
              <a:t>Comparabiity</a:t>
            </a:r>
            <a:r>
              <a:rPr lang="sl-SI" sz="1800" b="1" dirty="0" smtClean="0"/>
              <a:t> </a:t>
            </a:r>
            <a:r>
              <a:rPr lang="sl-SI" sz="1800" b="1" dirty="0" err="1" smtClean="0"/>
              <a:t>with</a:t>
            </a:r>
            <a:r>
              <a:rPr lang="sl-SI" sz="1800" b="1" dirty="0" smtClean="0"/>
              <a:t> </a:t>
            </a:r>
            <a:r>
              <a:rPr lang="sl-SI" sz="1800" b="1" dirty="0" err="1" smtClean="0"/>
              <a:t>other</a:t>
            </a:r>
            <a:r>
              <a:rPr lang="sl-SI" sz="1800" b="1" dirty="0" smtClean="0"/>
              <a:t> </a:t>
            </a:r>
            <a:r>
              <a:rPr lang="sl-SI" sz="1800" b="1" dirty="0" err="1" smtClean="0"/>
              <a:t>regions</a:t>
            </a:r>
            <a:r>
              <a:rPr lang="sl-SI" sz="1800" b="1" dirty="0" smtClean="0"/>
              <a:t>, </a:t>
            </a:r>
            <a:r>
              <a:rPr lang="sl-SI" sz="1800" b="1" dirty="0" err="1" smtClean="0"/>
              <a:t>state</a:t>
            </a:r>
            <a:r>
              <a:rPr lang="sl-SI" sz="1800" b="1" dirty="0" smtClean="0"/>
              <a:t> </a:t>
            </a:r>
            <a:r>
              <a:rPr lang="sl-SI" sz="1800" b="1" dirty="0" err="1" smtClean="0"/>
              <a:t>and</a:t>
            </a:r>
            <a:r>
              <a:rPr lang="sl-SI" sz="1800" b="1" dirty="0" smtClean="0"/>
              <a:t> EU </a:t>
            </a:r>
            <a:r>
              <a:rPr lang="sl-SI" sz="1800" b="1" dirty="0" err="1" smtClean="0"/>
              <a:t>level</a:t>
            </a:r>
            <a:endParaRPr lang="sl-SI" sz="1800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sl-SI" sz="1800" b="1" dirty="0" err="1" smtClean="0"/>
              <a:t>Recognition</a:t>
            </a:r>
            <a:r>
              <a:rPr lang="sl-SI" sz="1800" b="1" dirty="0" smtClean="0"/>
              <a:t> </a:t>
            </a:r>
            <a:r>
              <a:rPr lang="sl-SI" sz="1800" b="1" dirty="0" err="1" smtClean="0"/>
              <a:t>of</a:t>
            </a:r>
            <a:r>
              <a:rPr lang="sl-SI" sz="1800" b="1" dirty="0" smtClean="0"/>
              <a:t> </a:t>
            </a:r>
            <a:r>
              <a:rPr lang="sl-SI" sz="1800" b="1" dirty="0" err="1" smtClean="0"/>
              <a:t>different</a:t>
            </a:r>
            <a:r>
              <a:rPr lang="sl-SI" sz="1800" b="1" dirty="0" smtClean="0"/>
              <a:t> </a:t>
            </a:r>
            <a:r>
              <a:rPr lang="sl-SI" sz="1800" b="1" dirty="0" err="1" smtClean="0"/>
              <a:t>ways</a:t>
            </a:r>
            <a:r>
              <a:rPr lang="sl-SI" sz="1800" b="1" dirty="0" smtClean="0"/>
              <a:t> </a:t>
            </a:r>
            <a:r>
              <a:rPr lang="sl-SI" sz="1800" b="1" dirty="0" err="1" smtClean="0"/>
              <a:t>of</a:t>
            </a:r>
            <a:r>
              <a:rPr lang="sl-SI" sz="1800" b="1" dirty="0" smtClean="0"/>
              <a:t> </a:t>
            </a:r>
            <a:r>
              <a:rPr lang="sl-SI" sz="1800" b="1" dirty="0" err="1" smtClean="0"/>
              <a:t>progress</a:t>
            </a:r>
            <a:r>
              <a:rPr lang="sl-SI" sz="1800" b="1" dirty="0" smtClean="0"/>
              <a:t> </a:t>
            </a:r>
            <a:r>
              <a:rPr lang="sl-SI" sz="1800" b="1" dirty="0" err="1" smtClean="0"/>
              <a:t>measurement</a:t>
            </a:r>
            <a:r>
              <a:rPr lang="sl-SI" sz="1800" b="1" dirty="0" smtClean="0"/>
              <a:t> (not </a:t>
            </a:r>
            <a:r>
              <a:rPr lang="sl-SI" sz="1800" b="1" dirty="0" err="1" smtClean="0"/>
              <a:t>only</a:t>
            </a:r>
            <a:r>
              <a:rPr lang="sl-SI" sz="1800" b="1" dirty="0" smtClean="0"/>
              <a:t> </a:t>
            </a:r>
            <a:r>
              <a:rPr lang="sl-SI" sz="1800" b="1" dirty="0" err="1" smtClean="0"/>
              <a:t>economic</a:t>
            </a:r>
            <a:r>
              <a:rPr lang="sl-SI" sz="1800" b="1" dirty="0" smtClean="0"/>
              <a:t> </a:t>
            </a:r>
            <a:r>
              <a:rPr lang="sl-SI" sz="1800" b="1" dirty="0" err="1" smtClean="0"/>
              <a:t>indexes</a:t>
            </a:r>
            <a:r>
              <a:rPr lang="sl-SI" sz="1800" b="1" dirty="0" smtClean="0"/>
              <a:t> </a:t>
            </a:r>
            <a:r>
              <a:rPr lang="sl-SI" sz="1800" b="1" dirty="0" err="1" smtClean="0"/>
              <a:t>and</a:t>
            </a:r>
            <a:r>
              <a:rPr lang="sl-SI" sz="1800" b="1" dirty="0" smtClean="0"/>
              <a:t> data)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l-SI" sz="1800" b="1" dirty="0" err="1" smtClean="0"/>
              <a:t>Measures</a:t>
            </a:r>
            <a:r>
              <a:rPr lang="sl-SI" sz="1800" b="1" dirty="0" smtClean="0"/>
              <a:t> </a:t>
            </a:r>
            <a:r>
              <a:rPr lang="sl-SI" sz="1800" b="1" dirty="0" err="1" smtClean="0"/>
              <a:t>regional</a:t>
            </a:r>
            <a:r>
              <a:rPr lang="sl-SI" sz="1800" b="1" dirty="0" smtClean="0"/>
              <a:t> </a:t>
            </a:r>
            <a:r>
              <a:rPr lang="sl-SI" sz="1800" b="1" dirty="0" err="1" smtClean="0"/>
              <a:t>output</a:t>
            </a:r>
            <a:r>
              <a:rPr lang="sl-SI" sz="1800" b="1" dirty="0" smtClean="0"/>
              <a:t>, is </a:t>
            </a:r>
            <a:r>
              <a:rPr lang="sl-SI" sz="1800" b="1" dirty="0" err="1" smtClean="0"/>
              <a:t>result</a:t>
            </a:r>
            <a:r>
              <a:rPr lang="sl-SI" sz="1800" b="1" dirty="0" smtClean="0"/>
              <a:t> </a:t>
            </a:r>
            <a:r>
              <a:rPr lang="sl-SI" sz="1800" b="1" dirty="0" err="1" smtClean="0"/>
              <a:t>of</a:t>
            </a:r>
            <a:r>
              <a:rPr lang="sl-SI" sz="1800" b="1" dirty="0" smtClean="0"/>
              <a:t> </a:t>
            </a:r>
            <a:r>
              <a:rPr lang="sl-SI" sz="1800" b="1" dirty="0" err="1" smtClean="0"/>
              <a:t>all</a:t>
            </a:r>
            <a:r>
              <a:rPr lang="sl-SI" sz="1800" b="1" dirty="0" smtClean="0"/>
              <a:t> </a:t>
            </a:r>
            <a:r>
              <a:rPr lang="sl-SI" sz="1800" b="1" dirty="0" err="1" smtClean="0"/>
              <a:t>policy</a:t>
            </a:r>
            <a:r>
              <a:rPr lang="sl-SI" sz="1800" b="1" dirty="0" smtClean="0"/>
              <a:t> </a:t>
            </a:r>
            <a:r>
              <a:rPr lang="sl-SI" sz="1800" b="1" dirty="0" err="1" smtClean="0"/>
              <a:t>leveles</a:t>
            </a:r>
            <a:r>
              <a:rPr lang="sl-SI" sz="1800" b="1" dirty="0" smtClean="0"/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l-SI" sz="1800" b="1" dirty="0" smtClean="0"/>
              <a:t>a </a:t>
            </a:r>
            <a:r>
              <a:rPr lang="sl-SI" sz="1800" b="1" dirty="0" err="1" smtClean="0"/>
              <a:t>tool</a:t>
            </a:r>
            <a:r>
              <a:rPr lang="sl-SI" sz="1800" b="1" dirty="0" smtClean="0"/>
              <a:t> to </a:t>
            </a:r>
            <a:r>
              <a:rPr lang="sl-SI" sz="1800" b="1" dirty="0" err="1" smtClean="0"/>
              <a:t>co-prioritise</a:t>
            </a:r>
            <a:r>
              <a:rPr lang="sl-SI" sz="1800" b="1" dirty="0" smtClean="0"/>
              <a:t> </a:t>
            </a:r>
            <a:r>
              <a:rPr lang="sl-SI" sz="1800" b="1" dirty="0" err="1" smtClean="0"/>
              <a:t>regionaly</a:t>
            </a:r>
            <a:r>
              <a:rPr lang="sl-SI" sz="1800" b="1" dirty="0" smtClean="0"/>
              <a:t>/</a:t>
            </a:r>
            <a:r>
              <a:rPr lang="sl-SI" sz="1800" b="1" dirty="0" err="1" smtClean="0"/>
              <a:t>national</a:t>
            </a:r>
            <a:r>
              <a:rPr lang="sl-SI" sz="1800" b="1" dirty="0" smtClean="0"/>
              <a:t> social </a:t>
            </a:r>
            <a:r>
              <a:rPr lang="sl-SI" sz="1800" b="1" dirty="0" err="1" smtClean="0"/>
              <a:t>policy</a:t>
            </a:r>
            <a:endParaRPr lang="en-GB" sz="1800" b="1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848" y="0"/>
            <a:ext cx="3420152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7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8812" y="0"/>
            <a:ext cx="10881624" cy="6858000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800" dirty="0" err="1" smtClean="0"/>
              <a:t>Thank</a:t>
            </a:r>
            <a:r>
              <a:rPr lang="sl-SI" sz="2800" dirty="0" smtClean="0"/>
              <a:t> </a:t>
            </a:r>
            <a:r>
              <a:rPr lang="sl-SI" sz="2800" dirty="0" err="1" smtClean="0"/>
              <a:t>you</a:t>
            </a:r>
            <a:r>
              <a:rPr lang="sl-SI" sz="2800" dirty="0" smtClean="0"/>
              <a:t> </a:t>
            </a:r>
            <a:r>
              <a:rPr lang="sl-SI" sz="2800" dirty="0" err="1" smtClean="0"/>
              <a:t>for</a:t>
            </a:r>
            <a:r>
              <a:rPr lang="sl-SI" sz="2800" dirty="0" smtClean="0"/>
              <a:t> </a:t>
            </a:r>
            <a:r>
              <a:rPr lang="sl-SI" sz="2800" dirty="0" err="1" smtClean="0"/>
              <a:t>your</a:t>
            </a:r>
            <a:r>
              <a:rPr lang="sl-SI" sz="2800" dirty="0" smtClean="0"/>
              <a:t> </a:t>
            </a:r>
            <a:r>
              <a:rPr lang="sl-SI" sz="2800" dirty="0" err="1" smtClean="0"/>
              <a:t>attention</a:t>
            </a:r>
            <a:endParaRPr lang="sl-SI" sz="2800" dirty="0" smtClean="0"/>
          </a:p>
          <a:p>
            <a:pPr marL="0" indent="0" algn="ctr">
              <a:buNone/>
            </a:pPr>
            <a:endParaRPr lang="sl-SI" sz="2800" dirty="0"/>
          </a:p>
          <a:p>
            <a:pPr marL="0" indent="0" algn="ctr">
              <a:buNone/>
            </a:pPr>
            <a:endParaRPr lang="sl-SI" sz="2800" dirty="0" smtClean="0"/>
          </a:p>
          <a:p>
            <a:pPr marL="0" indent="0" algn="ctr">
              <a:buNone/>
            </a:pPr>
            <a:endParaRPr lang="sl-SI" sz="2800" dirty="0"/>
          </a:p>
          <a:p>
            <a:pPr marL="0" indent="0" algn="ctr">
              <a:buNone/>
            </a:pPr>
            <a:endParaRPr lang="sl-SI" sz="2800" dirty="0" smtClean="0"/>
          </a:p>
          <a:p>
            <a:pPr marL="0" indent="0" algn="ctr">
              <a:buNone/>
            </a:pPr>
            <a:endParaRPr lang="sl-SI" sz="2800" dirty="0"/>
          </a:p>
          <a:p>
            <a:pPr marL="0" indent="0" algn="ctr">
              <a:buNone/>
            </a:pPr>
            <a:endParaRPr lang="sl-SI" sz="2800" dirty="0" smtClean="0"/>
          </a:p>
          <a:p>
            <a:pPr marL="0" indent="0" algn="ctr">
              <a:buNone/>
            </a:pPr>
            <a:r>
              <a:rPr lang="sl-SI" sz="2000" dirty="0" smtClean="0"/>
              <a:t>Peter</a:t>
            </a:r>
            <a:r>
              <a:rPr lang="sl-SI" sz="2000" dirty="0" smtClean="0">
                <a:solidFill>
                  <a:schemeClr val="bg1"/>
                </a:solidFill>
              </a:rPr>
              <a:t> Medved</a:t>
            </a:r>
          </a:p>
          <a:p>
            <a:pPr marL="0" indent="0" algn="ctr">
              <a:buNone/>
            </a:pPr>
            <a:r>
              <a:rPr lang="sl-SI" sz="2000" dirty="0" smtClean="0">
                <a:solidFill>
                  <a:schemeClr val="bg1"/>
                </a:solidFill>
              </a:rPr>
              <a:t>peter.medved@gov.si</a:t>
            </a:r>
            <a:endParaRPr lang="sl-SI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63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</TotalTime>
  <Words>114</Words>
  <Application>Microsoft Office PowerPoint</Application>
  <PresentationFormat>Diaprojekcija na zaslonu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PowerPointova predstavitev</vt:lpstr>
      <vt:lpstr>Workshop 09WS459  Measuring social progress in European regions and cities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EESC-ECOR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Rostislav Kolouch</dc:creator>
  <cp:lastModifiedBy>Peter M.</cp:lastModifiedBy>
  <cp:revision>9</cp:revision>
  <dcterms:created xsi:type="dcterms:W3CDTF">2019-09-05T13:47:59Z</dcterms:created>
  <dcterms:modified xsi:type="dcterms:W3CDTF">2019-10-09T11:42:24Z</dcterms:modified>
</cp:coreProperties>
</file>