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9"/>
  </p:notesMasterIdLst>
  <p:sldIdLst>
    <p:sldId id="333" r:id="rId3"/>
    <p:sldId id="332" r:id="rId4"/>
    <p:sldId id="331" r:id="rId5"/>
    <p:sldId id="302" r:id="rId6"/>
    <p:sldId id="301" r:id="rId7"/>
    <p:sldId id="335" r:id="rId8"/>
  </p:sldIdLst>
  <p:sldSz cx="9906000" cy="6858000" type="A4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vier Gil Barno" initials="JGB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EB0"/>
    <a:srgbClr val="8CAF47"/>
    <a:srgbClr val="666633"/>
    <a:srgbClr val="008000"/>
    <a:srgbClr val="86A20B"/>
    <a:srgbClr val="C8001B"/>
    <a:srgbClr val="261555"/>
    <a:srgbClr val="B00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0965" autoAdjust="0"/>
  </p:normalViewPr>
  <p:slideViewPr>
    <p:cSldViewPr>
      <p:cViewPr varScale="1">
        <p:scale>
          <a:sx n="127" d="100"/>
          <a:sy n="127" d="100"/>
        </p:scale>
        <p:origin x="612" y="12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pitchFamily="8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" pitchFamily="84" charset="0"/>
              </a:defRPr>
            </a:lvl1pPr>
          </a:lstStyle>
          <a:p>
            <a:pPr>
              <a:defRPr/>
            </a:pPr>
            <a:fld id="{04EC5AFF-E47E-472D-8213-BBB1A9EBCDDA}" type="datetimeFigureOut">
              <a:rPr lang="es-ES"/>
              <a:pPr>
                <a:defRPr/>
              </a:pPr>
              <a:t>20/09/2019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pitchFamily="8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" pitchFamily="84" charset="0"/>
              </a:defRPr>
            </a:lvl1pPr>
          </a:lstStyle>
          <a:p>
            <a:pPr>
              <a:defRPr/>
            </a:pPr>
            <a:fld id="{0B2902E3-26D3-4E7F-A9ED-937F1D33750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4556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9pPr>
          </a:lstStyle>
          <a:p>
            <a:fld id="{ECF2EE2A-05C2-46D2-8CCC-72FF7F3225F0}" type="slidenum">
              <a:rPr lang="es-ES" altLang="es-ES" sz="1200" smtClean="0"/>
              <a:pPr/>
              <a:t>1</a:t>
            </a:fld>
            <a:endParaRPr lang="es-ES" altLang="es-ES" sz="1200"/>
          </a:p>
        </p:txBody>
      </p:sp>
    </p:spTree>
    <p:extLst>
      <p:ext uri="{BB962C8B-B14F-4D97-AF65-F5344CB8AC3E}">
        <p14:creationId xmlns:p14="http://schemas.microsoft.com/office/powerpoint/2010/main" val="3415964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9pPr>
          </a:lstStyle>
          <a:p>
            <a:fld id="{7B9C1A5D-18FC-4F9B-BCA9-535C6C0C578D}" type="slidenum">
              <a:rPr lang="es-ES" altLang="es-ES" sz="1200" smtClean="0">
                <a:solidFill>
                  <a:srgbClr val="000000"/>
                </a:solidFill>
              </a:rPr>
              <a:pPr/>
              <a:t>2</a:t>
            </a:fld>
            <a:endParaRPr lang="es-ES" altLang="es-E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4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896475" cy="6858000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6" r="-4166"/>
          <a:stretch>
            <a:fillRect/>
          </a:stretch>
        </p:blipFill>
        <p:spPr bwMode="auto">
          <a:xfrm>
            <a:off x="3754438" y="730250"/>
            <a:ext cx="2397125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6" r="-4166"/>
          <a:stretch>
            <a:fillRect/>
          </a:stretch>
        </p:blipFill>
        <p:spPr bwMode="auto">
          <a:xfrm>
            <a:off x="687388" y="6384925"/>
            <a:ext cx="15890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6324600"/>
            <a:ext cx="3978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 userDrawn="1"/>
        </p:nvSpPr>
        <p:spPr>
          <a:xfrm>
            <a:off x="498475" y="3878263"/>
            <a:ext cx="89154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s-ES_tradnl" sz="2400" dirty="0">
                <a:solidFill>
                  <a:prstClr val="black"/>
                </a:solidFill>
                <a:latin typeface="Calibri" panose="020F0502020204030204" pitchFamily="34" charset="0"/>
                <a:cs typeface="Museo Slab 500"/>
              </a:rPr>
              <a:t>CENTRO NACIONAL DE ENERGÍAS RENOVABLES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s-ES_tradnl" sz="2400" dirty="0">
                <a:solidFill>
                  <a:prstClr val="black"/>
                </a:solidFill>
                <a:latin typeface="Calibri Light" panose="020F0302020204030204" pitchFamily="34" charset="0"/>
                <a:cs typeface="Museo Slab 500"/>
              </a:rPr>
              <a:t>NATIONAL RENEWABLE ENERGY CENTER OF SPAIN</a:t>
            </a:r>
            <a:endParaRPr lang="es-ES" sz="2400" dirty="0">
              <a:solidFill>
                <a:prstClr val="black"/>
              </a:solidFill>
              <a:latin typeface="Calibri Light" panose="020F0302020204030204" pitchFamily="34" charset="0"/>
              <a:cs typeface="Museo Slab 500"/>
            </a:endParaRPr>
          </a:p>
        </p:txBody>
      </p:sp>
    </p:spTree>
    <p:extLst>
      <p:ext uri="{BB962C8B-B14F-4D97-AF65-F5344CB8AC3E}">
        <p14:creationId xmlns:p14="http://schemas.microsoft.com/office/powerpoint/2010/main" val="3180301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9"/>
          <p:cNvSpPr txBox="1">
            <a:spLocks noChangeArrowheads="1"/>
          </p:cNvSpPr>
          <p:nvPr userDrawn="1"/>
        </p:nvSpPr>
        <p:spPr bwMode="auto">
          <a:xfrm>
            <a:off x="0" y="2611438"/>
            <a:ext cx="99250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es-ES_tradnl" altLang="en-US" sz="3200">
                <a:solidFill>
                  <a:srgbClr val="FFFFFF"/>
                </a:solidFill>
                <a:latin typeface="Museo Slab 500" pitchFamily="84" charset="0"/>
                <a:ea typeface="Museo Slab 500" pitchFamily="84" charset="0"/>
                <a:cs typeface="Museo Slab 500" pitchFamily="84" charset="0"/>
              </a:rPr>
              <a:t>¡THANK YOU!</a:t>
            </a:r>
            <a:endParaRPr lang="es-ES" altLang="en-US" sz="3200">
              <a:solidFill>
                <a:srgbClr val="FFFFFF"/>
              </a:solidFill>
              <a:latin typeface="Museo Slab 300" pitchFamily="84" charset="0"/>
              <a:ea typeface="Museo Slab 300" pitchFamily="84" charset="0"/>
              <a:cs typeface="Museo Slab 300" pitchFamily="84" charset="0"/>
            </a:endParaRPr>
          </a:p>
        </p:txBody>
      </p:sp>
      <p:cxnSp>
        <p:nvCxnSpPr>
          <p:cNvPr id="4" name="Conector recto 12"/>
          <p:cNvCxnSpPr/>
          <p:nvPr userDrawn="1"/>
        </p:nvCxnSpPr>
        <p:spPr>
          <a:xfrm>
            <a:off x="4732338" y="3209925"/>
            <a:ext cx="441325" cy="0"/>
          </a:xfrm>
          <a:prstGeom prst="line">
            <a:avLst/>
          </a:prstGeom>
          <a:ln w="19050" cmpd="sng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Conector recto 13"/>
          <p:cNvCxnSpPr/>
          <p:nvPr userDrawn="1"/>
        </p:nvCxnSpPr>
        <p:spPr>
          <a:xfrm>
            <a:off x="4732338" y="2466975"/>
            <a:ext cx="441325" cy="0"/>
          </a:xfrm>
          <a:prstGeom prst="line">
            <a:avLst/>
          </a:prstGeom>
          <a:ln w="19050" cmpd="sng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8" b="4568"/>
          <a:stretch>
            <a:fillRect/>
          </a:stretch>
        </p:blipFill>
        <p:spPr bwMode="auto">
          <a:xfrm>
            <a:off x="-19050" y="0"/>
            <a:ext cx="9944100" cy="623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ector recto 12"/>
          <p:cNvCxnSpPr/>
          <p:nvPr userDrawn="1"/>
        </p:nvCxnSpPr>
        <p:spPr>
          <a:xfrm>
            <a:off x="4759325" y="3278188"/>
            <a:ext cx="441325" cy="0"/>
          </a:xfrm>
          <a:prstGeom prst="line">
            <a:avLst/>
          </a:prstGeom>
          <a:ln w="19050" cmpd="sng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13"/>
          <p:cNvCxnSpPr/>
          <p:nvPr userDrawn="1"/>
        </p:nvCxnSpPr>
        <p:spPr>
          <a:xfrm>
            <a:off x="4759325" y="2533650"/>
            <a:ext cx="441325" cy="0"/>
          </a:xfrm>
          <a:prstGeom prst="line">
            <a:avLst/>
          </a:prstGeom>
          <a:ln w="19050" cmpd="sng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6" r="-4166"/>
          <a:stretch>
            <a:fillRect/>
          </a:stretch>
        </p:blipFill>
        <p:spPr bwMode="auto">
          <a:xfrm>
            <a:off x="312738" y="6400800"/>
            <a:ext cx="15875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396038"/>
            <a:ext cx="3978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Marcador de texto"/>
          <p:cNvSpPr>
            <a:spLocks noGrp="1"/>
          </p:cNvSpPr>
          <p:nvPr>
            <p:ph type="body" sz="quarter" idx="13"/>
          </p:nvPr>
        </p:nvSpPr>
        <p:spPr>
          <a:xfrm>
            <a:off x="496531" y="908720"/>
            <a:ext cx="2808287" cy="1809750"/>
          </a:xfrm>
        </p:spPr>
        <p:txBody>
          <a:bodyPr/>
          <a:lstStyle>
            <a:lvl1pPr marL="0" indent="0">
              <a:buNone/>
              <a:defRPr sz="4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8738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6" r="-4166"/>
          <a:stretch>
            <a:fillRect/>
          </a:stretch>
        </p:blipFill>
        <p:spPr bwMode="auto">
          <a:xfrm>
            <a:off x="412750" y="296863"/>
            <a:ext cx="15875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6384925"/>
            <a:ext cx="3978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8" r="39948"/>
          <a:stretch>
            <a:fillRect/>
          </a:stretch>
        </p:blipFill>
        <p:spPr bwMode="auto">
          <a:xfrm>
            <a:off x="9467850" y="0"/>
            <a:ext cx="438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ángulo 10"/>
          <p:cNvSpPr/>
          <p:nvPr userDrawn="1"/>
        </p:nvSpPr>
        <p:spPr>
          <a:xfrm>
            <a:off x="415925" y="815975"/>
            <a:ext cx="2617788" cy="93663"/>
          </a:xfrm>
          <a:prstGeom prst="rect">
            <a:avLst/>
          </a:prstGeom>
          <a:solidFill>
            <a:srgbClr val="86A2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800" dirty="0">
              <a:solidFill>
                <a:prstClr val="black"/>
              </a:solidFill>
            </a:endParaRPr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416497" y="1052736"/>
            <a:ext cx="7390165" cy="440632"/>
          </a:xfrm>
        </p:spPr>
        <p:txBody>
          <a:bodyPr anchor="t">
            <a:normAutofit/>
          </a:bodyPr>
          <a:lstStyle>
            <a:lvl1pPr algn="l">
              <a:defRPr lang="en-US" sz="2800" b="1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s-ES" altLang="en-US"/>
              <a:t>Haga clic para modificar el estilo de título del patrón</a:t>
            </a:r>
            <a:endParaRPr lang="es-ES_tradnl" altLang="en-US" dirty="0"/>
          </a:p>
        </p:txBody>
      </p:sp>
      <p:sp>
        <p:nvSpPr>
          <p:cNvPr id="15" name="25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16496" y="2996954"/>
            <a:ext cx="2303032" cy="1729607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latin typeface="Calibri Light" panose="020F030202020403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2" name="51 Marcador de texto"/>
          <p:cNvSpPr>
            <a:spLocks noGrp="1"/>
          </p:cNvSpPr>
          <p:nvPr>
            <p:ph type="body" sz="quarter" idx="15"/>
          </p:nvPr>
        </p:nvSpPr>
        <p:spPr>
          <a:xfrm>
            <a:off x="415926" y="1484786"/>
            <a:ext cx="7377789" cy="393995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alibri Light" panose="020F0302020204030204" pitchFamily="34" charset="0"/>
              </a:defRPr>
            </a:lvl1pPr>
            <a:lvl2pPr marL="457200" indent="0">
              <a:buNone/>
              <a:defRPr sz="2000">
                <a:latin typeface="Trebuchet MS" panose="020B0603020202020204" pitchFamily="34" charset="0"/>
              </a:defRPr>
            </a:lvl2pPr>
            <a:lvl3pPr marL="914400" indent="0">
              <a:buNone/>
              <a:defRPr sz="2000">
                <a:latin typeface="Trebuchet MS" panose="020B0603020202020204" pitchFamily="34" charset="0"/>
              </a:defRPr>
            </a:lvl3pPr>
            <a:lvl4pPr marL="1371600" indent="0">
              <a:buNone/>
              <a:defRPr sz="2000">
                <a:latin typeface="Trebuchet MS" panose="020B0603020202020204" pitchFamily="34" charset="0"/>
              </a:defRPr>
            </a:lvl4pPr>
            <a:lvl5pPr marL="1828800" indent="0">
              <a:buNone/>
              <a:defRPr sz="20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s-ES" altLang="en-US"/>
              <a:t>Haga clic para modificar el estilo de texto del patrón</a:t>
            </a:r>
          </a:p>
        </p:txBody>
      </p:sp>
      <p:sp>
        <p:nvSpPr>
          <p:cNvPr id="23" name="51 Marcador de texto"/>
          <p:cNvSpPr>
            <a:spLocks noGrp="1"/>
          </p:cNvSpPr>
          <p:nvPr>
            <p:ph type="body" sz="quarter" idx="20"/>
          </p:nvPr>
        </p:nvSpPr>
        <p:spPr>
          <a:xfrm>
            <a:off x="416497" y="4797152"/>
            <a:ext cx="2304254" cy="792088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lang="en-US" sz="1200" baseline="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altLang="en-US"/>
              <a:t>Haga clic para modificar el estilo de texto del patrón</a:t>
            </a:r>
          </a:p>
        </p:txBody>
      </p:sp>
      <p:sp>
        <p:nvSpPr>
          <p:cNvPr id="24" name="51 Marcador de texto"/>
          <p:cNvSpPr>
            <a:spLocks noGrp="1"/>
          </p:cNvSpPr>
          <p:nvPr>
            <p:ph type="body" sz="quarter" idx="21"/>
          </p:nvPr>
        </p:nvSpPr>
        <p:spPr>
          <a:xfrm>
            <a:off x="416497" y="2042696"/>
            <a:ext cx="2304257" cy="87779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Calibri Light" panose="020F0302020204030204" pitchFamily="34" charset="0"/>
              </a:defRPr>
            </a:lvl1pPr>
            <a:lvl2pPr marL="457200" indent="0">
              <a:buNone/>
              <a:defRPr sz="2000">
                <a:latin typeface="Trebuchet MS" panose="020B0603020202020204" pitchFamily="34" charset="0"/>
              </a:defRPr>
            </a:lvl2pPr>
            <a:lvl3pPr marL="914400" indent="0">
              <a:buNone/>
              <a:defRPr sz="2000">
                <a:latin typeface="Trebuchet MS" panose="020B0603020202020204" pitchFamily="34" charset="0"/>
              </a:defRPr>
            </a:lvl3pPr>
            <a:lvl4pPr marL="1371600" indent="0">
              <a:buNone/>
              <a:defRPr sz="2000">
                <a:latin typeface="Trebuchet MS" panose="020B0603020202020204" pitchFamily="34" charset="0"/>
              </a:defRPr>
            </a:lvl4pPr>
            <a:lvl5pPr marL="1828800" indent="0">
              <a:buNone/>
              <a:defRPr sz="20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s-ES" altLang="en-US"/>
              <a:t>Haga clic para modificar el estilo de texto del patrón</a:t>
            </a:r>
          </a:p>
        </p:txBody>
      </p:sp>
      <p:sp>
        <p:nvSpPr>
          <p:cNvPr id="25" name="51 Marcador de texto"/>
          <p:cNvSpPr>
            <a:spLocks noGrp="1"/>
          </p:cNvSpPr>
          <p:nvPr>
            <p:ph type="body" sz="quarter" idx="17"/>
          </p:nvPr>
        </p:nvSpPr>
        <p:spPr>
          <a:xfrm>
            <a:off x="2864768" y="2060850"/>
            <a:ext cx="6481210" cy="307777"/>
          </a:xfrm>
          <a:noFill/>
        </p:spPr>
        <p:txBody>
          <a:bodyPr rtlCol="0">
            <a:spAutoFit/>
          </a:bodyPr>
          <a:lstStyle>
            <a:lvl1pPr marL="0" indent="0">
              <a:buFontTx/>
              <a:buNone/>
              <a:defRPr lang="en-US" sz="1400" baseline="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altLang="en-US"/>
              <a:t>Haga clic para modificar el estilo de texto del patrón</a:t>
            </a:r>
          </a:p>
        </p:txBody>
      </p:sp>
      <p:sp>
        <p:nvSpPr>
          <p:cNvPr id="31" name="30 Marcador de texto"/>
          <p:cNvSpPr>
            <a:spLocks noGrp="1"/>
          </p:cNvSpPr>
          <p:nvPr>
            <p:ph type="body" sz="quarter" idx="22"/>
          </p:nvPr>
        </p:nvSpPr>
        <p:spPr>
          <a:xfrm>
            <a:off x="2865438" y="2420938"/>
            <a:ext cx="6480175" cy="3168650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 sz="1400">
                <a:latin typeface="Calibri Light" panose="020F0302020204030204" pitchFamily="34" charset="0"/>
              </a:defRPr>
            </a:lvl1pPr>
            <a:lvl2pPr>
              <a:defRPr sz="1400">
                <a:latin typeface="Calibri Light" panose="020F0302020204030204" pitchFamily="34" charset="0"/>
              </a:defRPr>
            </a:lvl2pPr>
            <a:lvl3pPr>
              <a:defRPr sz="1400">
                <a:latin typeface="Calibri Light" panose="020F0302020204030204" pitchFamily="34" charset="0"/>
              </a:defRPr>
            </a:lvl3pPr>
            <a:lvl4pPr>
              <a:defRPr sz="1400">
                <a:latin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74583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925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8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7"/>
          <p:cNvSpPr txBox="1">
            <a:spLocks noChangeArrowheads="1"/>
          </p:cNvSpPr>
          <p:nvPr userDrawn="1"/>
        </p:nvSpPr>
        <p:spPr bwMode="auto">
          <a:xfrm>
            <a:off x="600075" y="765175"/>
            <a:ext cx="35258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s-ES_tradnl" altLang="en-US" sz="3200" dirty="0">
                <a:solidFill>
                  <a:schemeClr val="bg1"/>
                </a:solidFill>
                <a:latin typeface="Calibri" pitchFamily="34" charset="0"/>
              </a:rPr>
              <a:t>BIOMASA</a:t>
            </a:r>
          </a:p>
          <a:p>
            <a:pPr>
              <a:lnSpc>
                <a:spcPct val="85000"/>
              </a:lnSpc>
              <a:defRPr/>
            </a:pPr>
            <a:r>
              <a:rPr lang="es-ES_tradnl" altLang="en-US" sz="3200" dirty="0">
                <a:solidFill>
                  <a:schemeClr val="bg1"/>
                </a:solidFill>
                <a:latin typeface="Calibri Light" pitchFamily="34" charset="0"/>
              </a:rPr>
              <a:t>BIOMASS</a:t>
            </a:r>
          </a:p>
        </p:txBody>
      </p:sp>
    </p:spTree>
    <p:extLst>
      <p:ext uri="{BB962C8B-B14F-4D97-AF65-F5344CB8AC3E}">
        <p14:creationId xmlns:p14="http://schemas.microsoft.com/office/powerpoint/2010/main" val="354070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34 Marcador de texto"/>
          <p:cNvSpPr>
            <a:spLocks noGrp="1"/>
          </p:cNvSpPr>
          <p:nvPr>
            <p:ph type="body" sz="quarter" idx="14"/>
          </p:nvPr>
        </p:nvSpPr>
        <p:spPr>
          <a:xfrm>
            <a:off x="632520" y="2276872"/>
            <a:ext cx="3384376" cy="1368152"/>
          </a:xfrm>
        </p:spPr>
        <p:txBody>
          <a:bodyPr/>
          <a:lstStyle>
            <a:lvl1pPr marL="0" indent="0"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558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6384925"/>
            <a:ext cx="3978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18 Conector recto"/>
          <p:cNvCxnSpPr/>
          <p:nvPr userDrawn="1"/>
        </p:nvCxnSpPr>
        <p:spPr>
          <a:xfrm>
            <a:off x="4029075" y="915988"/>
            <a:ext cx="0" cy="524986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 userDrawn="1"/>
        </p:nvCxnSpPr>
        <p:spPr>
          <a:xfrm>
            <a:off x="6615113" y="915988"/>
            <a:ext cx="0" cy="524986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10"/>
          <p:cNvSpPr/>
          <p:nvPr userDrawn="1"/>
        </p:nvSpPr>
        <p:spPr>
          <a:xfrm>
            <a:off x="415925" y="815975"/>
            <a:ext cx="2617788" cy="93663"/>
          </a:xfrm>
          <a:prstGeom prst="rect">
            <a:avLst/>
          </a:prstGeom>
          <a:solidFill>
            <a:srgbClr val="86A2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800" dirty="0">
              <a:solidFill>
                <a:prstClr val="black"/>
              </a:solidFill>
            </a:endParaRPr>
          </a:p>
        </p:txBody>
      </p:sp>
      <p:pic>
        <p:nvPicPr>
          <p:cNvPr id="23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6" r="-4166"/>
          <a:stretch>
            <a:fillRect/>
          </a:stretch>
        </p:blipFill>
        <p:spPr bwMode="auto">
          <a:xfrm>
            <a:off x="412750" y="296863"/>
            <a:ext cx="15875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n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8" r="39948"/>
          <a:stretch>
            <a:fillRect/>
          </a:stretch>
        </p:blipFill>
        <p:spPr bwMode="auto">
          <a:xfrm>
            <a:off x="9467850" y="0"/>
            <a:ext cx="438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25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415703" y="4342783"/>
            <a:ext cx="3385169" cy="144016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Calibri Light" panose="020F030202020403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415703" y="1052736"/>
            <a:ext cx="3385169" cy="1368152"/>
          </a:xfrm>
        </p:spPr>
        <p:txBody>
          <a:bodyPr anchor="t">
            <a:noAutofit/>
          </a:bodyPr>
          <a:lstStyle>
            <a:lvl1pPr algn="l">
              <a:defRPr lang="en-US" sz="25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s-ES" altLang="en-US" dirty="0"/>
              <a:t>Haga clic para modificar el estilo de título del patrón</a:t>
            </a:r>
            <a:endParaRPr lang="es-ES_tradnl" altLang="en-US" dirty="0"/>
          </a:p>
        </p:txBody>
      </p:sp>
      <p:sp>
        <p:nvSpPr>
          <p:cNvPr id="14" name="51 Marcador de texto"/>
          <p:cNvSpPr>
            <a:spLocks noGrp="1"/>
          </p:cNvSpPr>
          <p:nvPr>
            <p:ph type="body" sz="quarter" idx="15"/>
          </p:nvPr>
        </p:nvSpPr>
        <p:spPr>
          <a:xfrm>
            <a:off x="4026759" y="1124744"/>
            <a:ext cx="2589046" cy="1296144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alibri Light" panose="020F0302020204030204" pitchFamily="34" charset="0"/>
              </a:defRPr>
            </a:lvl1pPr>
            <a:lvl2pPr marL="457200" indent="0">
              <a:buNone/>
              <a:defRPr sz="2000">
                <a:latin typeface="Trebuchet MS" panose="020B0603020202020204" pitchFamily="34" charset="0"/>
              </a:defRPr>
            </a:lvl2pPr>
            <a:lvl3pPr marL="914400" indent="0">
              <a:buNone/>
              <a:defRPr sz="2000">
                <a:latin typeface="Trebuchet MS" panose="020B0603020202020204" pitchFamily="34" charset="0"/>
              </a:defRPr>
            </a:lvl3pPr>
            <a:lvl4pPr marL="1371600" indent="0">
              <a:buNone/>
              <a:defRPr sz="2000">
                <a:latin typeface="Trebuchet MS" panose="020B0603020202020204" pitchFamily="34" charset="0"/>
              </a:defRPr>
            </a:lvl4pPr>
            <a:lvl5pPr marL="1828800" indent="0">
              <a:buNone/>
              <a:defRPr sz="20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s-ES" altLang="en-US"/>
              <a:t>Haga clic para modificar el estilo de texto del patrón</a:t>
            </a:r>
          </a:p>
        </p:txBody>
      </p:sp>
      <p:sp>
        <p:nvSpPr>
          <p:cNvPr id="15" name="51 Marcador de texto"/>
          <p:cNvSpPr>
            <a:spLocks noGrp="1"/>
          </p:cNvSpPr>
          <p:nvPr>
            <p:ph type="body" sz="quarter" idx="16"/>
          </p:nvPr>
        </p:nvSpPr>
        <p:spPr>
          <a:xfrm>
            <a:off x="6615805" y="1124744"/>
            <a:ext cx="2595247" cy="1296144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alibri Light" panose="020F0302020204030204" pitchFamily="34" charset="0"/>
              </a:defRPr>
            </a:lvl1pPr>
            <a:lvl2pPr marL="457200" indent="0">
              <a:buNone/>
              <a:defRPr sz="2000">
                <a:latin typeface="Trebuchet MS" panose="020B0603020202020204" pitchFamily="34" charset="0"/>
              </a:defRPr>
            </a:lvl2pPr>
            <a:lvl3pPr marL="914400" indent="0">
              <a:buNone/>
              <a:defRPr sz="2000">
                <a:latin typeface="Trebuchet MS" panose="020B0603020202020204" pitchFamily="34" charset="0"/>
              </a:defRPr>
            </a:lvl3pPr>
            <a:lvl4pPr marL="1371600" indent="0">
              <a:buNone/>
              <a:defRPr sz="2000">
                <a:latin typeface="Trebuchet MS" panose="020B0603020202020204" pitchFamily="34" charset="0"/>
              </a:defRPr>
            </a:lvl4pPr>
            <a:lvl5pPr marL="1828800" indent="0">
              <a:buNone/>
              <a:defRPr sz="20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s-ES" altLang="en-US"/>
              <a:t>Haga clic para modificar el estilo de texto del patrón</a:t>
            </a:r>
          </a:p>
        </p:txBody>
      </p:sp>
      <p:sp>
        <p:nvSpPr>
          <p:cNvPr id="16" name="51 Marcador de texto"/>
          <p:cNvSpPr>
            <a:spLocks noGrp="1"/>
          </p:cNvSpPr>
          <p:nvPr>
            <p:ph type="body" sz="quarter" idx="17"/>
          </p:nvPr>
        </p:nvSpPr>
        <p:spPr>
          <a:xfrm>
            <a:off x="4028742" y="2492896"/>
            <a:ext cx="2589046" cy="1754326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en-US" sz="12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altLang="en-US"/>
              <a:t>Haga clic para modificar el estilo de texto del patrón</a:t>
            </a:r>
          </a:p>
        </p:txBody>
      </p:sp>
      <p:sp>
        <p:nvSpPr>
          <p:cNvPr id="17" name="51 Marcador de texto"/>
          <p:cNvSpPr>
            <a:spLocks noGrp="1"/>
          </p:cNvSpPr>
          <p:nvPr>
            <p:ph type="body" sz="quarter" idx="18"/>
          </p:nvPr>
        </p:nvSpPr>
        <p:spPr>
          <a:xfrm>
            <a:off x="6615805" y="2492896"/>
            <a:ext cx="2589046" cy="1754326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en-US" sz="12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altLang="en-US"/>
              <a:t>Haga clic para modificar el estilo de texto del patrón</a:t>
            </a:r>
          </a:p>
        </p:txBody>
      </p:sp>
      <p:sp>
        <p:nvSpPr>
          <p:cNvPr id="22" name="51 Marcador de texto"/>
          <p:cNvSpPr>
            <a:spLocks noGrp="1"/>
          </p:cNvSpPr>
          <p:nvPr>
            <p:ph type="body" sz="quarter" idx="21"/>
          </p:nvPr>
        </p:nvSpPr>
        <p:spPr>
          <a:xfrm>
            <a:off x="415703" y="5805264"/>
            <a:ext cx="3385169" cy="276999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en-US" sz="12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altLang="en-US"/>
              <a:t>Haga clic para modificar el estilo de texto del patrón</a:t>
            </a:r>
          </a:p>
        </p:txBody>
      </p:sp>
      <p:sp>
        <p:nvSpPr>
          <p:cNvPr id="24" name="51 Marcador de texto"/>
          <p:cNvSpPr>
            <a:spLocks noGrp="1"/>
          </p:cNvSpPr>
          <p:nvPr>
            <p:ph type="body" sz="quarter" idx="22"/>
          </p:nvPr>
        </p:nvSpPr>
        <p:spPr>
          <a:xfrm>
            <a:off x="4026759" y="4365104"/>
            <a:ext cx="2589046" cy="1754326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en-US" sz="12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altLang="en-US"/>
              <a:t>Haga clic para modificar el estilo de texto del patrón</a:t>
            </a:r>
          </a:p>
        </p:txBody>
      </p:sp>
      <p:sp>
        <p:nvSpPr>
          <p:cNvPr id="25" name="51 Marcador de texto"/>
          <p:cNvSpPr>
            <a:spLocks noGrp="1"/>
          </p:cNvSpPr>
          <p:nvPr>
            <p:ph type="body" sz="quarter" idx="23"/>
          </p:nvPr>
        </p:nvSpPr>
        <p:spPr>
          <a:xfrm>
            <a:off x="6615805" y="4365104"/>
            <a:ext cx="2589046" cy="1754326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en-US" sz="12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altLang="en-US"/>
              <a:t>Haga clic para modificar el estilo de texto del patrón</a:t>
            </a:r>
          </a:p>
        </p:txBody>
      </p:sp>
      <p:sp>
        <p:nvSpPr>
          <p:cNvPr id="26" name="51 Marcador de texto"/>
          <p:cNvSpPr>
            <a:spLocks noGrp="1"/>
          </p:cNvSpPr>
          <p:nvPr>
            <p:ph type="body" sz="quarter" idx="24"/>
          </p:nvPr>
        </p:nvSpPr>
        <p:spPr>
          <a:xfrm>
            <a:off x="415703" y="3933056"/>
            <a:ext cx="3385169" cy="276999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en-US" sz="12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altLang="en-US"/>
              <a:t>Haga clic para modificar el estilo de texto del patrón</a:t>
            </a:r>
          </a:p>
        </p:txBody>
      </p:sp>
      <p:sp>
        <p:nvSpPr>
          <p:cNvPr id="27" name="25 Marcador de posición de imagen"/>
          <p:cNvSpPr>
            <a:spLocks noGrp="1"/>
          </p:cNvSpPr>
          <p:nvPr>
            <p:ph type="pic" sz="quarter" idx="25"/>
          </p:nvPr>
        </p:nvSpPr>
        <p:spPr>
          <a:xfrm>
            <a:off x="415703" y="2492896"/>
            <a:ext cx="3385169" cy="144016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latin typeface="Calibri Light" panose="020F030202020403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9" name="3 Marcador de número de diapositiva"/>
          <p:cNvSpPr>
            <a:spLocks noGrp="1"/>
          </p:cNvSpPr>
          <p:nvPr>
            <p:ph type="sldNum" sz="quarter" idx="26"/>
          </p:nvPr>
        </p:nvSpPr>
        <p:spPr>
          <a:xfrm>
            <a:off x="5762625" y="6356350"/>
            <a:ext cx="3705225" cy="36512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0068C06-CD2F-46A8-A74D-9D87ADC77D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78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6" r="-4166"/>
          <a:stretch>
            <a:fillRect/>
          </a:stretch>
        </p:blipFill>
        <p:spPr bwMode="auto">
          <a:xfrm>
            <a:off x="412750" y="296863"/>
            <a:ext cx="15875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6384925"/>
            <a:ext cx="3978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8" r="39948"/>
          <a:stretch>
            <a:fillRect/>
          </a:stretch>
        </p:blipFill>
        <p:spPr bwMode="auto">
          <a:xfrm>
            <a:off x="9467850" y="0"/>
            <a:ext cx="438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ángulo 10"/>
          <p:cNvSpPr/>
          <p:nvPr userDrawn="1"/>
        </p:nvSpPr>
        <p:spPr>
          <a:xfrm>
            <a:off x="415925" y="815975"/>
            <a:ext cx="2617788" cy="93663"/>
          </a:xfrm>
          <a:prstGeom prst="rect">
            <a:avLst/>
          </a:prstGeom>
          <a:solidFill>
            <a:srgbClr val="86A2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800" dirty="0">
              <a:solidFill>
                <a:prstClr val="black"/>
              </a:solidFill>
            </a:endParaRPr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416496" y="1052736"/>
            <a:ext cx="7390165" cy="440632"/>
          </a:xfrm>
        </p:spPr>
        <p:txBody>
          <a:bodyPr anchor="t">
            <a:normAutofit/>
          </a:bodyPr>
          <a:lstStyle>
            <a:lvl1pPr algn="l">
              <a:defRPr lang="en-US" sz="2800" b="1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s-ES" altLang="en-US"/>
              <a:t>Haga clic para modificar el estilo de título del patrón</a:t>
            </a:r>
            <a:endParaRPr lang="es-ES_tradnl" altLang="en-US" dirty="0"/>
          </a:p>
        </p:txBody>
      </p:sp>
      <p:sp>
        <p:nvSpPr>
          <p:cNvPr id="15" name="25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16496" y="2996952"/>
            <a:ext cx="2303032" cy="1729607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2" name="51 Marcador de texto"/>
          <p:cNvSpPr>
            <a:spLocks noGrp="1"/>
          </p:cNvSpPr>
          <p:nvPr>
            <p:ph type="body" sz="quarter" idx="15"/>
          </p:nvPr>
        </p:nvSpPr>
        <p:spPr>
          <a:xfrm>
            <a:off x="415925" y="1484784"/>
            <a:ext cx="7377789" cy="393995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alibri Light" panose="020F0302020204030204" pitchFamily="34" charset="0"/>
              </a:defRPr>
            </a:lvl1pPr>
            <a:lvl2pPr marL="457200" indent="0">
              <a:buNone/>
              <a:defRPr sz="2000">
                <a:latin typeface="Trebuchet MS" panose="020B0603020202020204" pitchFamily="34" charset="0"/>
              </a:defRPr>
            </a:lvl2pPr>
            <a:lvl3pPr marL="914400" indent="0">
              <a:buNone/>
              <a:defRPr sz="2000">
                <a:latin typeface="Trebuchet MS" panose="020B0603020202020204" pitchFamily="34" charset="0"/>
              </a:defRPr>
            </a:lvl3pPr>
            <a:lvl4pPr marL="1371600" indent="0">
              <a:buNone/>
              <a:defRPr sz="2000">
                <a:latin typeface="Trebuchet MS" panose="020B0603020202020204" pitchFamily="34" charset="0"/>
              </a:defRPr>
            </a:lvl4pPr>
            <a:lvl5pPr marL="1828800" indent="0">
              <a:buNone/>
              <a:defRPr sz="20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s-ES" altLang="en-US"/>
              <a:t>Haga clic para modificar el estilo de texto del patrón</a:t>
            </a:r>
          </a:p>
        </p:txBody>
      </p:sp>
      <p:sp>
        <p:nvSpPr>
          <p:cNvPr id="23" name="51 Marcador de texto"/>
          <p:cNvSpPr>
            <a:spLocks noGrp="1"/>
          </p:cNvSpPr>
          <p:nvPr>
            <p:ph type="body" sz="quarter" idx="20"/>
          </p:nvPr>
        </p:nvSpPr>
        <p:spPr>
          <a:xfrm>
            <a:off x="416497" y="4797152"/>
            <a:ext cx="2304254" cy="792088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lang="en-US" sz="1200" baseline="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altLang="en-US"/>
              <a:t>Haga clic para modificar el estilo de texto del patrón</a:t>
            </a:r>
          </a:p>
        </p:txBody>
      </p:sp>
      <p:sp>
        <p:nvSpPr>
          <p:cNvPr id="24" name="51 Marcador de texto"/>
          <p:cNvSpPr>
            <a:spLocks noGrp="1"/>
          </p:cNvSpPr>
          <p:nvPr>
            <p:ph type="body" sz="quarter" idx="21"/>
          </p:nvPr>
        </p:nvSpPr>
        <p:spPr>
          <a:xfrm>
            <a:off x="416497" y="2042694"/>
            <a:ext cx="2304256" cy="87779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Calibri Light" panose="020F0302020204030204" pitchFamily="34" charset="0"/>
              </a:defRPr>
            </a:lvl1pPr>
            <a:lvl2pPr marL="457200" indent="0">
              <a:buNone/>
              <a:defRPr sz="2000">
                <a:latin typeface="Trebuchet MS" panose="020B0603020202020204" pitchFamily="34" charset="0"/>
              </a:defRPr>
            </a:lvl2pPr>
            <a:lvl3pPr marL="914400" indent="0">
              <a:buNone/>
              <a:defRPr sz="2000">
                <a:latin typeface="Trebuchet MS" panose="020B0603020202020204" pitchFamily="34" charset="0"/>
              </a:defRPr>
            </a:lvl3pPr>
            <a:lvl4pPr marL="1371600" indent="0">
              <a:buNone/>
              <a:defRPr sz="2000">
                <a:latin typeface="Trebuchet MS" panose="020B0603020202020204" pitchFamily="34" charset="0"/>
              </a:defRPr>
            </a:lvl4pPr>
            <a:lvl5pPr marL="1828800" indent="0">
              <a:buNone/>
              <a:defRPr sz="20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s-ES" altLang="en-US"/>
              <a:t>Haga clic para modificar el estilo de texto del patrón</a:t>
            </a:r>
          </a:p>
        </p:txBody>
      </p:sp>
      <p:sp>
        <p:nvSpPr>
          <p:cNvPr id="25" name="51 Marcador de texto"/>
          <p:cNvSpPr>
            <a:spLocks noGrp="1"/>
          </p:cNvSpPr>
          <p:nvPr>
            <p:ph type="body" sz="quarter" idx="17"/>
          </p:nvPr>
        </p:nvSpPr>
        <p:spPr>
          <a:xfrm>
            <a:off x="2864768" y="2060848"/>
            <a:ext cx="6481210" cy="307777"/>
          </a:xfrm>
          <a:noFill/>
        </p:spPr>
        <p:txBody>
          <a:bodyPr rtlCol="0">
            <a:spAutoFit/>
          </a:bodyPr>
          <a:lstStyle>
            <a:lvl1pPr marL="0" indent="0">
              <a:buFontTx/>
              <a:buNone/>
              <a:defRPr lang="en-US" sz="1400" baseline="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altLang="en-US"/>
              <a:t>Haga clic para modificar el estilo de texto del patrón</a:t>
            </a:r>
          </a:p>
        </p:txBody>
      </p:sp>
      <p:sp>
        <p:nvSpPr>
          <p:cNvPr id="31" name="30 Marcador de texto"/>
          <p:cNvSpPr>
            <a:spLocks noGrp="1"/>
          </p:cNvSpPr>
          <p:nvPr>
            <p:ph type="body" sz="quarter" idx="22"/>
          </p:nvPr>
        </p:nvSpPr>
        <p:spPr>
          <a:xfrm>
            <a:off x="2865438" y="2420938"/>
            <a:ext cx="6480175" cy="3168650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 sz="1400">
                <a:latin typeface="Calibri Light" panose="020F0302020204030204" pitchFamily="34" charset="0"/>
              </a:defRPr>
            </a:lvl1pPr>
            <a:lvl2pPr>
              <a:defRPr sz="1400">
                <a:latin typeface="Calibri Light" panose="020F0302020204030204" pitchFamily="34" charset="0"/>
              </a:defRPr>
            </a:lvl2pPr>
            <a:lvl3pPr>
              <a:defRPr sz="1400">
                <a:latin typeface="Calibri Light" panose="020F0302020204030204" pitchFamily="34" charset="0"/>
              </a:defRPr>
            </a:lvl3pPr>
            <a:lvl4pPr>
              <a:defRPr sz="1400">
                <a:latin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175299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6" r="-4166"/>
          <a:stretch>
            <a:fillRect/>
          </a:stretch>
        </p:blipFill>
        <p:spPr bwMode="auto">
          <a:xfrm>
            <a:off x="412750" y="296863"/>
            <a:ext cx="15875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6384925"/>
            <a:ext cx="3978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n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8" r="39948"/>
          <a:stretch>
            <a:fillRect/>
          </a:stretch>
        </p:blipFill>
        <p:spPr bwMode="auto">
          <a:xfrm>
            <a:off x="9467850" y="0"/>
            <a:ext cx="438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ángulo 10"/>
          <p:cNvSpPr/>
          <p:nvPr userDrawn="1"/>
        </p:nvSpPr>
        <p:spPr>
          <a:xfrm>
            <a:off x="415925" y="815975"/>
            <a:ext cx="2617788" cy="93663"/>
          </a:xfrm>
          <a:prstGeom prst="rect">
            <a:avLst/>
          </a:prstGeom>
          <a:solidFill>
            <a:srgbClr val="86A2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800" dirty="0">
              <a:solidFill>
                <a:prstClr val="black"/>
              </a:solidFill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6496" y="1052736"/>
            <a:ext cx="7390165" cy="440632"/>
          </a:xfrm>
        </p:spPr>
        <p:txBody>
          <a:bodyPr anchor="t">
            <a:normAutofit/>
          </a:bodyPr>
          <a:lstStyle>
            <a:lvl1pPr algn="l">
              <a:defRPr lang="en-US" sz="2800" b="1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s-ES" altLang="en-US"/>
              <a:t>Haga clic para modificar el estilo de título del patrón</a:t>
            </a:r>
            <a:endParaRPr lang="es-ES_tradnl" altLang="en-US" dirty="0"/>
          </a:p>
        </p:txBody>
      </p:sp>
      <p:sp>
        <p:nvSpPr>
          <p:cNvPr id="10" name="51 Marcador de texto"/>
          <p:cNvSpPr>
            <a:spLocks noGrp="1"/>
          </p:cNvSpPr>
          <p:nvPr>
            <p:ph type="body" sz="quarter" idx="15"/>
          </p:nvPr>
        </p:nvSpPr>
        <p:spPr>
          <a:xfrm>
            <a:off x="415925" y="1484784"/>
            <a:ext cx="7377789" cy="393995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alibri Light" panose="020F0302020204030204" pitchFamily="34" charset="0"/>
              </a:defRPr>
            </a:lvl1pPr>
            <a:lvl2pPr marL="457200" indent="0">
              <a:buNone/>
              <a:defRPr sz="2000">
                <a:latin typeface="Trebuchet MS" panose="020B0603020202020204" pitchFamily="34" charset="0"/>
              </a:defRPr>
            </a:lvl2pPr>
            <a:lvl3pPr marL="914400" indent="0">
              <a:buNone/>
              <a:defRPr sz="2000">
                <a:latin typeface="Trebuchet MS" panose="020B0603020202020204" pitchFamily="34" charset="0"/>
              </a:defRPr>
            </a:lvl3pPr>
            <a:lvl4pPr marL="1371600" indent="0">
              <a:buNone/>
              <a:defRPr sz="2000">
                <a:latin typeface="Trebuchet MS" panose="020B0603020202020204" pitchFamily="34" charset="0"/>
              </a:defRPr>
            </a:lvl4pPr>
            <a:lvl5pPr marL="1828800" indent="0">
              <a:buNone/>
              <a:defRPr sz="20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s-ES" altLang="en-US"/>
              <a:t>Haga clic para modificar el estilo de texto del patrón</a:t>
            </a:r>
          </a:p>
        </p:txBody>
      </p:sp>
      <p:sp>
        <p:nvSpPr>
          <p:cNvPr id="11" name="51 Marcador de texto"/>
          <p:cNvSpPr>
            <a:spLocks noGrp="1"/>
          </p:cNvSpPr>
          <p:nvPr>
            <p:ph type="body" sz="quarter" idx="20"/>
          </p:nvPr>
        </p:nvSpPr>
        <p:spPr>
          <a:xfrm>
            <a:off x="412680" y="2060848"/>
            <a:ext cx="2813997" cy="432048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lang="en-US" sz="1200" baseline="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altLang="en-US"/>
              <a:t>Haga clic para modificar el estilo de texto del patrón</a:t>
            </a:r>
          </a:p>
        </p:txBody>
      </p:sp>
      <p:sp>
        <p:nvSpPr>
          <p:cNvPr id="12" name="51 Marcador de texto"/>
          <p:cNvSpPr>
            <a:spLocks noGrp="1"/>
          </p:cNvSpPr>
          <p:nvPr>
            <p:ph type="body" sz="quarter" idx="21"/>
          </p:nvPr>
        </p:nvSpPr>
        <p:spPr>
          <a:xfrm>
            <a:off x="3296817" y="2060848"/>
            <a:ext cx="2808312" cy="432048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lang="en-US" sz="1200" baseline="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altLang="en-US"/>
              <a:t>Haga clic para modificar el estilo de texto del patrón</a:t>
            </a:r>
          </a:p>
        </p:txBody>
      </p:sp>
      <p:sp>
        <p:nvSpPr>
          <p:cNvPr id="13" name="51 Marcador de texto"/>
          <p:cNvSpPr>
            <a:spLocks noGrp="1"/>
          </p:cNvSpPr>
          <p:nvPr>
            <p:ph type="body" sz="quarter" idx="22"/>
          </p:nvPr>
        </p:nvSpPr>
        <p:spPr>
          <a:xfrm>
            <a:off x="6177136" y="2060848"/>
            <a:ext cx="2808312" cy="432048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 lang="en-US" sz="1200" baseline="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altLang="en-US"/>
              <a:t>Haga clic para modificar el estilo de texto del patrón</a:t>
            </a:r>
          </a:p>
        </p:txBody>
      </p:sp>
      <p:sp>
        <p:nvSpPr>
          <p:cNvPr id="14" name="25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15457" y="2564196"/>
            <a:ext cx="2812128" cy="1729607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25 Marcador de posición de imagen"/>
          <p:cNvSpPr>
            <a:spLocks noGrp="1"/>
          </p:cNvSpPr>
          <p:nvPr>
            <p:ph type="pic" sz="quarter" idx="23"/>
          </p:nvPr>
        </p:nvSpPr>
        <p:spPr>
          <a:xfrm>
            <a:off x="6177136" y="2564196"/>
            <a:ext cx="2808312" cy="1729607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25 Marcador de posición de imagen"/>
          <p:cNvSpPr>
            <a:spLocks noGrp="1"/>
          </p:cNvSpPr>
          <p:nvPr>
            <p:ph type="pic" sz="quarter" idx="24"/>
          </p:nvPr>
        </p:nvSpPr>
        <p:spPr>
          <a:xfrm>
            <a:off x="3296816" y="2564196"/>
            <a:ext cx="2808312" cy="1729607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51 Marcador de texto"/>
          <p:cNvSpPr>
            <a:spLocks noGrp="1"/>
          </p:cNvSpPr>
          <p:nvPr>
            <p:ph type="body" sz="quarter" idx="17"/>
          </p:nvPr>
        </p:nvSpPr>
        <p:spPr>
          <a:xfrm>
            <a:off x="412680" y="4365104"/>
            <a:ext cx="2812128" cy="1569660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en-US" sz="12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altLang="en-US"/>
              <a:t>Haga clic para modificar el estilo de texto del patrón</a:t>
            </a:r>
          </a:p>
        </p:txBody>
      </p:sp>
      <p:sp>
        <p:nvSpPr>
          <p:cNvPr id="19" name="51 Marcador de texto"/>
          <p:cNvSpPr>
            <a:spLocks noGrp="1"/>
          </p:cNvSpPr>
          <p:nvPr>
            <p:ph type="body" sz="quarter" idx="25"/>
          </p:nvPr>
        </p:nvSpPr>
        <p:spPr>
          <a:xfrm>
            <a:off x="3296816" y="4365104"/>
            <a:ext cx="2812128" cy="1569660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en-US" sz="12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altLang="en-US"/>
              <a:t>Haga clic para modificar el estilo de texto del patrón</a:t>
            </a:r>
          </a:p>
        </p:txBody>
      </p:sp>
      <p:sp>
        <p:nvSpPr>
          <p:cNvPr id="20" name="51 Marcador de texto"/>
          <p:cNvSpPr>
            <a:spLocks noGrp="1"/>
          </p:cNvSpPr>
          <p:nvPr>
            <p:ph type="body" sz="quarter" idx="26"/>
          </p:nvPr>
        </p:nvSpPr>
        <p:spPr>
          <a:xfrm>
            <a:off x="6177136" y="4365104"/>
            <a:ext cx="2812128" cy="1569660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en-US" sz="12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altLang="en-U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7790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1628775"/>
            <a:ext cx="7280275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6" r="-4166"/>
          <a:stretch>
            <a:fillRect/>
          </a:stretch>
        </p:blipFill>
        <p:spPr bwMode="auto">
          <a:xfrm>
            <a:off x="412750" y="296863"/>
            <a:ext cx="15875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6384925"/>
            <a:ext cx="3978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Imagen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8" r="39948"/>
          <a:stretch>
            <a:fillRect/>
          </a:stretch>
        </p:blipFill>
        <p:spPr bwMode="auto">
          <a:xfrm>
            <a:off x="9467850" y="0"/>
            <a:ext cx="438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ángulo 10"/>
          <p:cNvSpPr/>
          <p:nvPr userDrawn="1"/>
        </p:nvSpPr>
        <p:spPr>
          <a:xfrm>
            <a:off x="415925" y="815975"/>
            <a:ext cx="2617788" cy="93663"/>
          </a:xfrm>
          <a:prstGeom prst="rect">
            <a:avLst/>
          </a:prstGeom>
          <a:solidFill>
            <a:srgbClr val="86A2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800" dirty="0">
              <a:solidFill>
                <a:prstClr val="black"/>
              </a:solidFill>
            </a:endParaRPr>
          </a:p>
        </p:txBody>
      </p:sp>
      <p:sp>
        <p:nvSpPr>
          <p:cNvPr id="79" name="51 Marcador de texto"/>
          <p:cNvSpPr>
            <a:spLocks noGrp="1"/>
          </p:cNvSpPr>
          <p:nvPr>
            <p:ph type="body" sz="quarter" idx="17"/>
          </p:nvPr>
        </p:nvSpPr>
        <p:spPr>
          <a:xfrm>
            <a:off x="1206400" y="2815788"/>
            <a:ext cx="955100" cy="300082"/>
          </a:xfrm>
          <a:noFill/>
        </p:spPr>
        <p:txBody>
          <a:bodyPr rtlCol="0">
            <a:spAutoFit/>
          </a:bodyPr>
          <a:lstStyle>
            <a:lvl1pPr marL="0" indent="0" algn="ctr">
              <a:buNone/>
              <a:defRPr lang="en-US" sz="900" dirty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0" name="51 Marcador de texto"/>
          <p:cNvSpPr>
            <a:spLocks noGrp="1"/>
          </p:cNvSpPr>
          <p:nvPr>
            <p:ph type="body" sz="quarter" idx="18"/>
          </p:nvPr>
        </p:nvSpPr>
        <p:spPr>
          <a:xfrm>
            <a:off x="2229776" y="2815788"/>
            <a:ext cx="955100" cy="300082"/>
          </a:xfrm>
          <a:noFill/>
        </p:spPr>
        <p:txBody>
          <a:bodyPr rtlCol="0">
            <a:spAutoFit/>
          </a:bodyPr>
          <a:lstStyle>
            <a:lvl1pPr marL="0" indent="0" algn="ctr">
              <a:buNone/>
              <a:defRPr lang="en-US" sz="900" dirty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1" name="51 Marcador de texto"/>
          <p:cNvSpPr>
            <a:spLocks noGrp="1"/>
          </p:cNvSpPr>
          <p:nvPr>
            <p:ph type="body" sz="quarter" idx="19"/>
          </p:nvPr>
        </p:nvSpPr>
        <p:spPr>
          <a:xfrm>
            <a:off x="3278110" y="2805069"/>
            <a:ext cx="955100" cy="300082"/>
          </a:xfrm>
          <a:noFill/>
        </p:spPr>
        <p:txBody>
          <a:bodyPr rtlCol="0">
            <a:spAutoFit/>
          </a:bodyPr>
          <a:lstStyle>
            <a:lvl1pPr marL="0" indent="0" algn="ctr">
              <a:buNone/>
              <a:defRPr lang="en-US" sz="900" dirty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2" name="51 Marcador de texto"/>
          <p:cNvSpPr>
            <a:spLocks noGrp="1"/>
          </p:cNvSpPr>
          <p:nvPr>
            <p:ph type="body" sz="quarter" idx="20"/>
          </p:nvPr>
        </p:nvSpPr>
        <p:spPr>
          <a:xfrm>
            <a:off x="4330502" y="2815788"/>
            <a:ext cx="955100" cy="300082"/>
          </a:xfrm>
          <a:noFill/>
        </p:spPr>
        <p:txBody>
          <a:bodyPr rtlCol="0">
            <a:spAutoFit/>
          </a:bodyPr>
          <a:lstStyle>
            <a:lvl1pPr marL="0" indent="0" algn="ctr">
              <a:buNone/>
              <a:defRPr lang="en-US" sz="900" dirty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3" name="51 Marcador de texto"/>
          <p:cNvSpPr>
            <a:spLocks noGrp="1"/>
          </p:cNvSpPr>
          <p:nvPr>
            <p:ph type="body" sz="quarter" idx="21"/>
          </p:nvPr>
        </p:nvSpPr>
        <p:spPr>
          <a:xfrm>
            <a:off x="5346025" y="2805069"/>
            <a:ext cx="955100" cy="300082"/>
          </a:xfrm>
          <a:noFill/>
        </p:spPr>
        <p:txBody>
          <a:bodyPr rtlCol="0">
            <a:spAutoFit/>
          </a:bodyPr>
          <a:lstStyle>
            <a:lvl1pPr marL="0" indent="0" algn="ctr">
              <a:buNone/>
              <a:defRPr lang="en-US" sz="900" dirty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4" name="51 Marcador de texto"/>
          <p:cNvSpPr>
            <a:spLocks noGrp="1"/>
          </p:cNvSpPr>
          <p:nvPr>
            <p:ph type="body" sz="quarter" idx="22"/>
          </p:nvPr>
        </p:nvSpPr>
        <p:spPr>
          <a:xfrm>
            <a:off x="6377420" y="2805069"/>
            <a:ext cx="955100" cy="300082"/>
          </a:xfrm>
          <a:noFill/>
        </p:spPr>
        <p:txBody>
          <a:bodyPr rtlCol="0">
            <a:spAutoFit/>
          </a:bodyPr>
          <a:lstStyle>
            <a:lvl1pPr marL="0" indent="0" algn="ctr">
              <a:buNone/>
              <a:defRPr lang="en-US" sz="900" dirty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5" name="51 Marcador de texto"/>
          <p:cNvSpPr>
            <a:spLocks noGrp="1"/>
          </p:cNvSpPr>
          <p:nvPr>
            <p:ph type="body" sz="quarter" idx="23"/>
          </p:nvPr>
        </p:nvSpPr>
        <p:spPr>
          <a:xfrm>
            <a:off x="7387476" y="2815788"/>
            <a:ext cx="955100" cy="300082"/>
          </a:xfrm>
          <a:noFill/>
        </p:spPr>
        <p:txBody>
          <a:bodyPr rtlCol="0">
            <a:spAutoFit/>
          </a:bodyPr>
          <a:lstStyle>
            <a:lvl1pPr marL="0" indent="0" algn="ctr">
              <a:buNone/>
              <a:defRPr lang="en-US" sz="900" dirty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6" name="51 Marcador de texto"/>
          <p:cNvSpPr>
            <a:spLocks noGrp="1"/>
          </p:cNvSpPr>
          <p:nvPr>
            <p:ph type="body" sz="quarter" idx="24"/>
          </p:nvPr>
        </p:nvSpPr>
        <p:spPr>
          <a:xfrm>
            <a:off x="1231887" y="5263642"/>
            <a:ext cx="955100" cy="300082"/>
          </a:xfrm>
          <a:noFill/>
        </p:spPr>
        <p:txBody>
          <a:bodyPr rtlCol="0">
            <a:spAutoFit/>
          </a:bodyPr>
          <a:lstStyle>
            <a:lvl1pPr marL="0" indent="0" algn="ctr">
              <a:buNone/>
              <a:defRPr lang="en-US" sz="900" dirty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7" name="51 Marcador de texto"/>
          <p:cNvSpPr>
            <a:spLocks noGrp="1"/>
          </p:cNvSpPr>
          <p:nvPr>
            <p:ph type="body" sz="quarter" idx="25"/>
          </p:nvPr>
        </p:nvSpPr>
        <p:spPr>
          <a:xfrm>
            <a:off x="2255263" y="5263642"/>
            <a:ext cx="955100" cy="300082"/>
          </a:xfrm>
          <a:noFill/>
        </p:spPr>
        <p:txBody>
          <a:bodyPr rtlCol="0">
            <a:spAutoFit/>
          </a:bodyPr>
          <a:lstStyle>
            <a:lvl1pPr marL="0" indent="0" algn="ctr">
              <a:buNone/>
              <a:defRPr lang="en-US" sz="900" dirty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8" name="51 Marcador de texto"/>
          <p:cNvSpPr>
            <a:spLocks noGrp="1"/>
          </p:cNvSpPr>
          <p:nvPr>
            <p:ph type="body" sz="quarter" idx="26"/>
          </p:nvPr>
        </p:nvSpPr>
        <p:spPr>
          <a:xfrm>
            <a:off x="3303597" y="5252923"/>
            <a:ext cx="955100" cy="300082"/>
          </a:xfrm>
          <a:noFill/>
        </p:spPr>
        <p:txBody>
          <a:bodyPr rtlCol="0">
            <a:spAutoFit/>
          </a:bodyPr>
          <a:lstStyle>
            <a:lvl1pPr marL="0" indent="0" algn="ctr">
              <a:buNone/>
              <a:defRPr lang="en-US" sz="900" dirty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9" name="51 Marcador de texto"/>
          <p:cNvSpPr>
            <a:spLocks noGrp="1"/>
          </p:cNvSpPr>
          <p:nvPr>
            <p:ph type="body" sz="quarter" idx="27"/>
          </p:nvPr>
        </p:nvSpPr>
        <p:spPr>
          <a:xfrm>
            <a:off x="4355989" y="5263642"/>
            <a:ext cx="955100" cy="300082"/>
          </a:xfrm>
          <a:noFill/>
        </p:spPr>
        <p:txBody>
          <a:bodyPr rtlCol="0">
            <a:spAutoFit/>
          </a:bodyPr>
          <a:lstStyle>
            <a:lvl1pPr marL="0" indent="0" algn="ctr">
              <a:buNone/>
              <a:defRPr lang="en-US" sz="900" dirty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0" name="51 Marcador de texto"/>
          <p:cNvSpPr>
            <a:spLocks noGrp="1"/>
          </p:cNvSpPr>
          <p:nvPr>
            <p:ph type="body" sz="quarter" idx="28"/>
          </p:nvPr>
        </p:nvSpPr>
        <p:spPr>
          <a:xfrm>
            <a:off x="5371512" y="5252923"/>
            <a:ext cx="955100" cy="300082"/>
          </a:xfrm>
          <a:noFill/>
        </p:spPr>
        <p:txBody>
          <a:bodyPr rtlCol="0">
            <a:spAutoFit/>
          </a:bodyPr>
          <a:lstStyle>
            <a:lvl1pPr marL="0" indent="0" algn="ctr">
              <a:buNone/>
              <a:defRPr lang="en-US" sz="900" dirty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1" name="51 Marcador de texto"/>
          <p:cNvSpPr>
            <a:spLocks noGrp="1"/>
          </p:cNvSpPr>
          <p:nvPr>
            <p:ph type="body" sz="quarter" idx="29"/>
          </p:nvPr>
        </p:nvSpPr>
        <p:spPr>
          <a:xfrm>
            <a:off x="6402907" y="5252923"/>
            <a:ext cx="955100" cy="300082"/>
          </a:xfrm>
          <a:noFill/>
        </p:spPr>
        <p:txBody>
          <a:bodyPr rtlCol="0">
            <a:spAutoFit/>
          </a:bodyPr>
          <a:lstStyle>
            <a:lvl1pPr marL="0" indent="0" algn="ctr">
              <a:buNone/>
              <a:defRPr lang="en-US" sz="900" dirty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2" name="51 Marcador de texto"/>
          <p:cNvSpPr>
            <a:spLocks noGrp="1"/>
          </p:cNvSpPr>
          <p:nvPr>
            <p:ph type="body" sz="quarter" idx="30"/>
          </p:nvPr>
        </p:nvSpPr>
        <p:spPr>
          <a:xfrm>
            <a:off x="7412963" y="5263642"/>
            <a:ext cx="955100" cy="300082"/>
          </a:xfrm>
          <a:noFill/>
        </p:spPr>
        <p:txBody>
          <a:bodyPr rtlCol="0">
            <a:spAutoFit/>
          </a:bodyPr>
          <a:lstStyle>
            <a:lvl1pPr marL="0" indent="0" algn="ctr">
              <a:buNone/>
              <a:defRPr lang="en-US" sz="900" dirty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3" name="51 Marcador de texto"/>
          <p:cNvSpPr>
            <a:spLocks noGrp="1"/>
          </p:cNvSpPr>
          <p:nvPr>
            <p:ph type="body" sz="quarter" idx="31"/>
          </p:nvPr>
        </p:nvSpPr>
        <p:spPr>
          <a:xfrm>
            <a:off x="1385124" y="1963727"/>
            <a:ext cx="548002" cy="300082"/>
          </a:xfrm>
          <a:noFill/>
        </p:spPr>
        <p:txBody>
          <a:bodyPr rtlCol="0">
            <a:spAutoFit/>
          </a:bodyPr>
          <a:lstStyle>
            <a:lvl1pPr marL="0" indent="0" algn="ctr">
              <a:buNone/>
              <a:defRPr lang="en-US" sz="900" dirty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4" name="51 Marcador de texto"/>
          <p:cNvSpPr>
            <a:spLocks noGrp="1"/>
          </p:cNvSpPr>
          <p:nvPr>
            <p:ph type="body" sz="quarter" idx="32"/>
          </p:nvPr>
        </p:nvSpPr>
        <p:spPr>
          <a:xfrm>
            <a:off x="2413001" y="1961368"/>
            <a:ext cx="548002" cy="300082"/>
          </a:xfrm>
          <a:noFill/>
        </p:spPr>
        <p:txBody>
          <a:bodyPr rtlCol="0">
            <a:spAutoFit/>
          </a:bodyPr>
          <a:lstStyle>
            <a:lvl1pPr marL="0" indent="0" algn="ctr">
              <a:buNone/>
              <a:defRPr lang="en-US" sz="900" dirty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5" name="51 Marcador de texto"/>
          <p:cNvSpPr>
            <a:spLocks noGrp="1"/>
          </p:cNvSpPr>
          <p:nvPr>
            <p:ph type="body" sz="quarter" idx="33"/>
          </p:nvPr>
        </p:nvSpPr>
        <p:spPr>
          <a:xfrm>
            <a:off x="3457175" y="1963727"/>
            <a:ext cx="548002" cy="300082"/>
          </a:xfrm>
          <a:noFill/>
        </p:spPr>
        <p:txBody>
          <a:bodyPr rtlCol="0">
            <a:spAutoFit/>
          </a:bodyPr>
          <a:lstStyle>
            <a:lvl1pPr marL="0" indent="0" algn="ctr">
              <a:buNone/>
              <a:defRPr lang="en-US" sz="900" dirty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6" name="51 Marcador de texto"/>
          <p:cNvSpPr>
            <a:spLocks noGrp="1"/>
          </p:cNvSpPr>
          <p:nvPr>
            <p:ph type="body" sz="quarter" idx="34"/>
          </p:nvPr>
        </p:nvSpPr>
        <p:spPr>
          <a:xfrm>
            <a:off x="4502849" y="1963727"/>
            <a:ext cx="548002" cy="300082"/>
          </a:xfrm>
          <a:noFill/>
        </p:spPr>
        <p:txBody>
          <a:bodyPr rtlCol="0">
            <a:spAutoFit/>
          </a:bodyPr>
          <a:lstStyle>
            <a:lvl1pPr marL="0" indent="0" algn="ctr">
              <a:buNone/>
              <a:defRPr lang="en-US" sz="900" dirty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7" name="51 Marcador de texto"/>
          <p:cNvSpPr>
            <a:spLocks noGrp="1"/>
          </p:cNvSpPr>
          <p:nvPr>
            <p:ph type="body" sz="quarter" idx="35"/>
          </p:nvPr>
        </p:nvSpPr>
        <p:spPr>
          <a:xfrm>
            <a:off x="5525090" y="1948266"/>
            <a:ext cx="548002" cy="300082"/>
          </a:xfrm>
          <a:noFill/>
        </p:spPr>
        <p:txBody>
          <a:bodyPr rtlCol="0">
            <a:spAutoFit/>
          </a:bodyPr>
          <a:lstStyle>
            <a:lvl1pPr marL="0" indent="0" algn="ctr">
              <a:buNone/>
              <a:defRPr lang="en-US" sz="900" dirty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8" name="51 Marcador de texto"/>
          <p:cNvSpPr>
            <a:spLocks noGrp="1"/>
          </p:cNvSpPr>
          <p:nvPr>
            <p:ph type="body" sz="quarter" idx="36"/>
          </p:nvPr>
        </p:nvSpPr>
        <p:spPr>
          <a:xfrm>
            <a:off x="6558509" y="1948266"/>
            <a:ext cx="548002" cy="300082"/>
          </a:xfrm>
          <a:noFill/>
        </p:spPr>
        <p:txBody>
          <a:bodyPr rtlCol="0">
            <a:spAutoFit/>
          </a:bodyPr>
          <a:lstStyle>
            <a:lvl1pPr marL="0" indent="0" algn="ctr">
              <a:buNone/>
              <a:defRPr lang="en-US" sz="900" dirty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9" name="51 Marcador de texto"/>
          <p:cNvSpPr>
            <a:spLocks noGrp="1"/>
          </p:cNvSpPr>
          <p:nvPr>
            <p:ph type="body" sz="quarter" idx="37"/>
          </p:nvPr>
        </p:nvSpPr>
        <p:spPr>
          <a:xfrm>
            <a:off x="7609238" y="1963727"/>
            <a:ext cx="548002" cy="300082"/>
          </a:xfrm>
          <a:noFill/>
        </p:spPr>
        <p:txBody>
          <a:bodyPr rtlCol="0">
            <a:spAutoFit/>
          </a:bodyPr>
          <a:lstStyle>
            <a:lvl1pPr marL="0" indent="0" algn="ctr">
              <a:buNone/>
              <a:defRPr lang="en-US" sz="900" dirty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0" name="51 Marcador de texto"/>
          <p:cNvSpPr>
            <a:spLocks noGrp="1"/>
          </p:cNvSpPr>
          <p:nvPr>
            <p:ph type="body" sz="quarter" idx="38"/>
          </p:nvPr>
        </p:nvSpPr>
        <p:spPr>
          <a:xfrm>
            <a:off x="1399280" y="4410401"/>
            <a:ext cx="548002" cy="300082"/>
          </a:xfrm>
          <a:noFill/>
        </p:spPr>
        <p:txBody>
          <a:bodyPr rtlCol="0">
            <a:spAutoFit/>
          </a:bodyPr>
          <a:lstStyle>
            <a:lvl1pPr marL="0" indent="0" algn="ctr">
              <a:buNone/>
              <a:defRPr lang="en-US" sz="900" dirty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1" name="51 Marcador de texto"/>
          <p:cNvSpPr>
            <a:spLocks noGrp="1"/>
          </p:cNvSpPr>
          <p:nvPr>
            <p:ph type="body" sz="quarter" idx="39"/>
          </p:nvPr>
        </p:nvSpPr>
        <p:spPr>
          <a:xfrm>
            <a:off x="2403173" y="4410401"/>
            <a:ext cx="548002" cy="300082"/>
          </a:xfrm>
          <a:noFill/>
        </p:spPr>
        <p:txBody>
          <a:bodyPr rtlCol="0">
            <a:spAutoFit/>
          </a:bodyPr>
          <a:lstStyle>
            <a:lvl1pPr marL="0" indent="0" algn="ctr">
              <a:buNone/>
              <a:defRPr lang="en-US" sz="900" dirty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2" name="51 Marcador de texto"/>
          <p:cNvSpPr>
            <a:spLocks noGrp="1"/>
          </p:cNvSpPr>
          <p:nvPr>
            <p:ph type="body" sz="quarter" idx="40"/>
          </p:nvPr>
        </p:nvSpPr>
        <p:spPr>
          <a:xfrm>
            <a:off x="3447347" y="4412760"/>
            <a:ext cx="548002" cy="300082"/>
          </a:xfrm>
          <a:noFill/>
        </p:spPr>
        <p:txBody>
          <a:bodyPr rtlCol="0">
            <a:spAutoFit/>
          </a:bodyPr>
          <a:lstStyle>
            <a:lvl1pPr marL="0" indent="0" algn="ctr">
              <a:buNone/>
              <a:defRPr lang="en-US" sz="900" dirty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3" name="51 Marcador de texto"/>
          <p:cNvSpPr>
            <a:spLocks noGrp="1"/>
          </p:cNvSpPr>
          <p:nvPr>
            <p:ph type="body" sz="quarter" idx="41"/>
          </p:nvPr>
        </p:nvSpPr>
        <p:spPr>
          <a:xfrm>
            <a:off x="4493021" y="4412760"/>
            <a:ext cx="548002" cy="300082"/>
          </a:xfrm>
          <a:noFill/>
        </p:spPr>
        <p:txBody>
          <a:bodyPr rtlCol="0">
            <a:spAutoFit/>
          </a:bodyPr>
          <a:lstStyle>
            <a:lvl1pPr marL="0" indent="0" algn="ctr">
              <a:buNone/>
              <a:defRPr lang="en-US" sz="900" dirty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4" name="51 Marcador de texto"/>
          <p:cNvSpPr>
            <a:spLocks noGrp="1"/>
          </p:cNvSpPr>
          <p:nvPr>
            <p:ph type="body" sz="quarter" idx="42"/>
          </p:nvPr>
        </p:nvSpPr>
        <p:spPr>
          <a:xfrm>
            <a:off x="5515262" y="4397299"/>
            <a:ext cx="548002" cy="300082"/>
          </a:xfrm>
          <a:noFill/>
        </p:spPr>
        <p:txBody>
          <a:bodyPr rtlCol="0">
            <a:spAutoFit/>
          </a:bodyPr>
          <a:lstStyle>
            <a:lvl1pPr marL="0" indent="0" algn="ctr">
              <a:buNone/>
              <a:defRPr lang="en-US" sz="900" dirty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5" name="51 Marcador de texto"/>
          <p:cNvSpPr>
            <a:spLocks noGrp="1"/>
          </p:cNvSpPr>
          <p:nvPr>
            <p:ph type="body" sz="quarter" idx="43"/>
          </p:nvPr>
        </p:nvSpPr>
        <p:spPr>
          <a:xfrm>
            <a:off x="6548681" y="4397299"/>
            <a:ext cx="548002" cy="300082"/>
          </a:xfrm>
          <a:noFill/>
        </p:spPr>
        <p:txBody>
          <a:bodyPr rtlCol="0">
            <a:spAutoFit/>
          </a:bodyPr>
          <a:lstStyle>
            <a:lvl1pPr marL="0" indent="0" algn="ctr">
              <a:buNone/>
              <a:defRPr lang="en-US" sz="900" dirty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6" name="51 Marcador de texto"/>
          <p:cNvSpPr>
            <a:spLocks noGrp="1"/>
          </p:cNvSpPr>
          <p:nvPr>
            <p:ph type="body" sz="quarter" idx="44"/>
          </p:nvPr>
        </p:nvSpPr>
        <p:spPr>
          <a:xfrm>
            <a:off x="7599410" y="4412760"/>
            <a:ext cx="548002" cy="300082"/>
          </a:xfrm>
          <a:noFill/>
        </p:spPr>
        <p:txBody>
          <a:bodyPr rtlCol="0">
            <a:spAutoFit/>
          </a:bodyPr>
          <a:lstStyle>
            <a:lvl1pPr marL="0" indent="0" algn="ctr">
              <a:buNone/>
              <a:defRPr lang="en-US" sz="900" dirty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9" name="1 Título"/>
          <p:cNvSpPr>
            <a:spLocks noGrp="1"/>
          </p:cNvSpPr>
          <p:nvPr>
            <p:ph type="title"/>
          </p:nvPr>
        </p:nvSpPr>
        <p:spPr>
          <a:xfrm>
            <a:off x="416496" y="1052736"/>
            <a:ext cx="7390165" cy="440632"/>
          </a:xfrm>
        </p:spPr>
        <p:txBody>
          <a:bodyPr anchor="t">
            <a:normAutofit/>
          </a:bodyPr>
          <a:lstStyle>
            <a:lvl1pPr algn="l">
              <a:defRPr lang="en-US" sz="2800" b="1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s-ES" altLang="en-US"/>
              <a:t>Haga clic para modificar el estilo de título del patrón</a:t>
            </a:r>
            <a:endParaRPr lang="es-ES_tradnl" altLang="en-US" dirty="0"/>
          </a:p>
        </p:txBody>
      </p:sp>
    </p:spTree>
    <p:extLst>
      <p:ext uri="{BB962C8B-B14F-4D97-AF65-F5344CB8AC3E}">
        <p14:creationId xmlns:p14="http://schemas.microsoft.com/office/powerpoint/2010/main" val="306556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1501775"/>
            <a:ext cx="82073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6" r="-4166"/>
          <a:stretch>
            <a:fillRect/>
          </a:stretch>
        </p:blipFill>
        <p:spPr bwMode="auto">
          <a:xfrm>
            <a:off x="412750" y="296863"/>
            <a:ext cx="15875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6384925"/>
            <a:ext cx="3978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n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8" r="39948"/>
          <a:stretch>
            <a:fillRect/>
          </a:stretch>
        </p:blipFill>
        <p:spPr bwMode="auto">
          <a:xfrm>
            <a:off x="9467850" y="0"/>
            <a:ext cx="438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ángulo 10"/>
          <p:cNvSpPr/>
          <p:nvPr userDrawn="1"/>
        </p:nvSpPr>
        <p:spPr>
          <a:xfrm>
            <a:off x="415925" y="815975"/>
            <a:ext cx="2617788" cy="93663"/>
          </a:xfrm>
          <a:prstGeom prst="rect">
            <a:avLst/>
          </a:prstGeom>
          <a:solidFill>
            <a:srgbClr val="86A2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800" dirty="0">
              <a:solidFill>
                <a:prstClr val="black"/>
              </a:solidFill>
            </a:endParaRPr>
          </a:p>
        </p:txBody>
      </p:sp>
      <p:sp>
        <p:nvSpPr>
          <p:cNvPr id="35" name="51 Marcador de texto"/>
          <p:cNvSpPr>
            <a:spLocks noGrp="1"/>
          </p:cNvSpPr>
          <p:nvPr>
            <p:ph type="body" sz="quarter" idx="17"/>
          </p:nvPr>
        </p:nvSpPr>
        <p:spPr>
          <a:xfrm>
            <a:off x="951259" y="5589240"/>
            <a:ext cx="1026080" cy="300082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en-U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7" name="51 Marcador de texto"/>
          <p:cNvSpPr>
            <a:spLocks noGrp="1"/>
          </p:cNvSpPr>
          <p:nvPr>
            <p:ph type="body" sz="quarter" idx="18"/>
          </p:nvPr>
        </p:nvSpPr>
        <p:spPr>
          <a:xfrm>
            <a:off x="2216696" y="5589240"/>
            <a:ext cx="1026080" cy="300082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en-U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8" name="51 Marcador de texto"/>
          <p:cNvSpPr>
            <a:spLocks noGrp="1"/>
          </p:cNvSpPr>
          <p:nvPr>
            <p:ph type="body" sz="quarter" idx="19"/>
          </p:nvPr>
        </p:nvSpPr>
        <p:spPr>
          <a:xfrm>
            <a:off x="3512840" y="5589240"/>
            <a:ext cx="1026080" cy="300082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en-U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9" name="51 Marcador de texto"/>
          <p:cNvSpPr>
            <a:spLocks noGrp="1"/>
          </p:cNvSpPr>
          <p:nvPr>
            <p:ph type="body" sz="quarter" idx="20"/>
          </p:nvPr>
        </p:nvSpPr>
        <p:spPr>
          <a:xfrm>
            <a:off x="4808984" y="5589240"/>
            <a:ext cx="1026080" cy="300082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en-U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0" name="51 Marcador de texto"/>
          <p:cNvSpPr>
            <a:spLocks noGrp="1"/>
          </p:cNvSpPr>
          <p:nvPr>
            <p:ph type="body" sz="quarter" idx="21"/>
          </p:nvPr>
        </p:nvSpPr>
        <p:spPr>
          <a:xfrm>
            <a:off x="6105128" y="5589240"/>
            <a:ext cx="1026080" cy="300082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en-U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1" name="51 Marcador de texto"/>
          <p:cNvSpPr>
            <a:spLocks noGrp="1"/>
          </p:cNvSpPr>
          <p:nvPr>
            <p:ph type="body" sz="quarter" idx="22"/>
          </p:nvPr>
        </p:nvSpPr>
        <p:spPr>
          <a:xfrm>
            <a:off x="7419716" y="5573474"/>
            <a:ext cx="1026080" cy="300082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en-U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2" name="51 Marcador de texto"/>
          <p:cNvSpPr>
            <a:spLocks noGrp="1"/>
          </p:cNvSpPr>
          <p:nvPr>
            <p:ph type="body" sz="quarter" idx="23"/>
          </p:nvPr>
        </p:nvSpPr>
        <p:spPr>
          <a:xfrm>
            <a:off x="1721617" y="5229200"/>
            <a:ext cx="395567" cy="323165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en-US" sz="1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3" name="51 Marcador de texto"/>
          <p:cNvSpPr>
            <a:spLocks noGrp="1"/>
          </p:cNvSpPr>
          <p:nvPr>
            <p:ph type="body" sz="quarter" idx="24"/>
          </p:nvPr>
        </p:nvSpPr>
        <p:spPr>
          <a:xfrm>
            <a:off x="3030554" y="5229200"/>
            <a:ext cx="395567" cy="300082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en-US" sz="9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8" name="51 Marcador de texto"/>
          <p:cNvSpPr>
            <a:spLocks noGrp="1"/>
          </p:cNvSpPr>
          <p:nvPr>
            <p:ph type="body" sz="quarter" idx="25"/>
          </p:nvPr>
        </p:nvSpPr>
        <p:spPr>
          <a:xfrm>
            <a:off x="4315305" y="5229200"/>
            <a:ext cx="395567" cy="300082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en-US" sz="9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9" name="51 Marcador de texto"/>
          <p:cNvSpPr>
            <a:spLocks noGrp="1"/>
          </p:cNvSpPr>
          <p:nvPr>
            <p:ph type="body" sz="quarter" idx="26"/>
          </p:nvPr>
        </p:nvSpPr>
        <p:spPr>
          <a:xfrm>
            <a:off x="5601072" y="5229200"/>
            <a:ext cx="395567" cy="300082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en-US" sz="9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1" name="51 Marcador de texto"/>
          <p:cNvSpPr>
            <a:spLocks noGrp="1"/>
          </p:cNvSpPr>
          <p:nvPr>
            <p:ph type="body" sz="quarter" idx="27"/>
          </p:nvPr>
        </p:nvSpPr>
        <p:spPr>
          <a:xfrm>
            <a:off x="6876897" y="5228373"/>
            <a:ext cx="395567" cy="300082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en-US" sz="9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2" name="51 Marcador de texto"/>
          <p:cNvSpPr>
            <a:spLocks noGrp="1"/>
          </p:cNvSpPr>
          <p:nvPr>
            <p:ph type="body" sz="quarter" idx="28"/>
          </p:nvPr>
        </p:nvSpPr>
        <p:spPr>
          <a:xfrm>
            <a:off x="8166982" y="5229200"/>
            <a:ext cx="395567" cy="300082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en-US" sz="9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4" name="1 Título"/>
          <p:cNvSpPr>
            <a:spLocks noGrp="1"/>
          </p:cNvSpPr>
          <p:nvPr>
            <p:ph type="title"/>
          </p:nvPr>
        </p:nvSpPr>
        <p:spPr>
          <a:xfrm>
            <a:off x="416497" y="1052736"/>
            <a:ext cx="5328592" cy="504056"/>
          </a:xfrm>
        </p:spPr>
        <p:txBody>
          <a:bodyPr anchor="t">
            <a:normAutofit/>
          </a:bodyPr>
          <a:lstStyle>
            <a:lvl1pPr algn="l">
              <a:defRPr lang="en-US" sz="2800" b="1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s-ES" altLang="en-US"/>
              <a:t>Haga clic para modificar el estilo de título del patrón</a:t>
            </a:r>
            <a:endParaRPr lang="es-ES_tradnl" altLang="en-US" dirty="0"/>
          </a:p>
        </p:txBody>
      </p:sp>
    </p:spTree>
    <p:extLst>
      <p:ext uri="{BB962C8B-B14F-4D97-AF65-F5344CB8AC3E}">
        <p14:creationId xmlns:p14="http://schemas.microsoft.com/office/powerpoint/2010/main" val="2874664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>
            <a:spLocks noChangeArrowheads="1"/>
          </p:cNvSpPr>
          <p:nvPr userDrawn="1"/>
        </p:nvSpPr>
        <p:spPr bwMode="auto">
          <a:xfrm>
            <a:off x="415925" y="4356100"/>
            <a:ext cx="2041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9pPr>
          </a:lstStyle>
          <a:p>
            <a:pPr algn="ctr">
              <a:defRPr/>
            </a:pPr>
            <a:r>
              <a:rPr lang="es-ES_tradnl" altLang="en-US" sz="1200">
                <a:latin typeface="Calibri Light" pitchFamily="34" charset="0"/>
                <a:cs typeface="Times New Roman" pitchFamily="18" charset="0"/>
              </a:rPr>
              <a:t>info@cener.com</a:t>
            </a:r>
            <a:endParaRPr lang="es-ES" altLang="en-US" sz="1200">
              <a:latin typeface="Calibri Light" pitchFamily="34" charset="0"/>
              <a:cs typeface="Times New Roman" pitchFamily="18" charset="0"/>
            </a:endParaRPr>
          </a:p>
        </p:txBody>
      </p:sp>
      <p:sp>
        <p:nvSpPr>
          <p:cNvPr id="4" name="2 Rectángulo"/>
          <p:cNvSpPr>
            <a:spLocks noChangeArrowheads="1"/>
          </p:cNvSpPr>
          <p:nvPr userDrawn="1"/>
        </p:nvSpPr>
        <p:spPr bwMode="auto">
          <a:xfrm>
            <a:off x="415925" y="4659313"/>
            <a:ext cx="2041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4" charset="0"/>
              </a:defRPr>
            </a:lvl9pPr>
          </a:lstStyle>
          <a:p>
            <a:pPr algn="ctr">
              <a:defRPr/>
            </a:pPr>
            <a:r>
              <a:rPr lang="es-ES_tradnl" altLang="en-US" sz="1200" b="1">
                <a:latin typeface="Calibri Light" pitchFamily="34" charset="0"/>
                <a:cs typeface="Times New Roman" pitchFamily="18" charset="0"/>
              </a:rPr>
              <a:t>www.cener.com</a:t>
            </a:r>
            <a:endParaRPr lang="es-ES" altLang="en-US" sz="1200">
              <a:latin typeface="Calibri Light" pitchFamily="34" charset="0"/>
              <a:cs typeface="Times New Roman" pitchFamily="18" charset="0"/>
            </a:endParaRPr>
          </a:p>
        </p:txBody>
      </p:sp>
      <p:pic>
        <p:nvPicPr>
          <p:cNvPr id="5" name="0 Imag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5075238"/>
            <a:ext cx="120808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0 Cuadro de texto"/>
          <p:cNvSpPr txBox="1"/>
          <p:nvPr userDrawn="1"/>
        </p:nvSpPr>
        <p:spPr>
          <a:xfrm>
            <a:off x="320675" y="1916113"/>
            <a:ext cx="2232025" cy="2017712"/>
          </a:xfrm>
          <a:prstGeom prst="rect">
            <a:avLst/>
          </a:prstGeom>
          <a:solidFill>
            <a:schemeClr val="bg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ts val="1450"/>
              </a:lnSpc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tx1"/>
                </a:solidFill>
                <a:latin typeface="Calibri Light" panose="020F0302020204030204" pitchFamily="34" charset="0"/>
                <a:ea typeface="Times New Roman"/>
                <a:cs typeface="Times New Roman"/>
              </a:rPr>
              <a:t>CONTACTO:</a:t>
            </a:r>
            <a:endParaRPr lang="es-ES" sz="1100" dirty="0">
              <a:solidFill>
                <a:schemeClr val="tx1"/>
              </a:solidFill>
              <a:latin typeface="Calibri Light" panose="020F0302020204030204" pitchFamily="34" charset="0"/>
              <a:ea typeface="Times New Roman"/>
              <a:cs typeface="Times New Roman"/>
            </a:endParaRPr>
          </a:p>
          <a:p>
            <a:pPr algn="ctr">
              <a:lnSpc>
                <a:spcPts val="1450"/>
              </a:lnSpc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tx1"/>
                </a:solidFill>
                <a:latin typeface="Calibri Light" panose="020F0302020204030204" pitchFamily="34" charset="0"/>
                <a:ea typeface="Times New Roman"/>
                <a:cs typeface="Times New Roman"/>
              </a:rPr>
              <a:t> </a:t>
            </a:r>
            <a:r>
              <a:rPr lang="es-ES" sz="1200" dirty="0">
                <a:solidFill>
                  <a:schemeClr val="tx1"/>
                </a:solidFill>
                <a:latin typeface="Calibri Light" panose="020F0302020204030204" pitchFamily="34" charset="0"/>
                <a:ea typeface="Times New Roman"/>
                <a:cs typeface="Times New Roman"/>
              </a:rPr>
              <a:t>Ciudad de la Innovación, 7</a:t>
            </a:r>
            <a:endParaRPr lang="es-ES" sz="1100" dirty="0">
              <a:solidFill>
                <a:schemeClr val="tx1"/>
              </a:solidFill>
              <a:latin typeface="Calibri Light" panose="020F0302020204030204" pitchFamily="34" charset="0"/>
              <a:ea typeface="Times New Roman"/>
              <a:cs typeface="Times New Roman"/>
            </a:endParaRPr>
          </a:p>
          <a:p>
            <a:pPr algn="ctr">
              <a:lnSpc>
                <a:spcPts val="1450"/>
              </a:lnSpc>
              <a:spcAft>
                <a:spcPts val="0"/>
              </a:spcAft>
              <a:defRPr/>
            </a:pPr>
            <a:r>
              <a:rPr lang="fr-FR" sz="1200" dirty="0">
                <a:solidFill>
                  <a:schemeClr val="tx1"/>
                </a:solidFill>
                <a:latin typeface="Calibri Light" panose="020F0302020204030204" pitchFamily="34" charset="0"/>
                <a:ea typeface="Times New Roman"/>
                <a:cs typeface="Times New Roman"/>
              </a:rPr>
              <a:t>31621 </a:t>
            </a:r>
            <a:r>
              <a:rPr lang="fr-FR" sz="1200" dirty="0" err="1">
                <a:solidFill>
                  <a:schemeClr val="tx1"/>
                </a:solidFill>
                <a:latin typeface="Calibri Light" panose="020F0302020204030204" pitchFamily="34" charset="0"/>
                <a:ea typeface="Times New Roman"/>
                <a:cs typeface="Times New Roman"/>
              </a:rPr>
              <a:t>Sarriguren</a:t>
            </a:r>
            <a:r>
              <a:rPr lang="fr-FR" sz="1200" dirty="0">
                <a:solidFill>
                  <a:schemeClr val="tx1"/>
                </a:solidFill>
                <a:latin typeface="Calibri Light" panose="020F0302020204030204" pitchFamily="34" charset="0"/>
                <a:ea typeface="Times New Roman"/>
                <a:cs typeface="Times New Roman"/>
              </a:rPr>
              <a:t>, Spain</a:t>
            </a:r>
            <a:endParaRPr lang="es-ES" sz="1100" dirty="0">
              <a:solidFill>
                <a:schemeClr val="tx1"/>
              </a:solidFill>
              <a:latin typeface="Calibri Light" panose="020F0302020204030204" pitchFamily="34" charset="0"/>
              <a:ea typeface="Times New Roman"/>
              <a:cs typeface="Times New Roman"/>
            </a:endParaRPr>
          </a:p>
          <a:p>
            <a:pPr algn="ctr">
              <a:lnSpc>
                <a:spcPts val="1450"/>
              </a:lnSpc>
              <a:spcAft>
                <a:spcPts val="0"/>
              </a:spcAft>
              <a:defRPr/>
            </a:pPr>
            <a:r>
              <a:rPr lang="fr-FR" sz="1200" dirty="0">
                <a:solidFill>
                  <a:schemeClr val="tx1"/>
                </a:solidFill>
                <a:latin typeface="Calibri Light" panose="020F0302020204030204" pitchFamily="34" charset="0"/>
                <a:ea typeface="Times New Roman"/>
                <a:cs typeface="Times New Roman"/>
              </a:rPr>
              <a:t>T: +34 948 25 28 00</a:t>
            </a:r>
            <a:endParaRPr lang="es-ES" sz="1100" dirty="0">
              <a:solidFill>
                <a:schemeClr val="tx1"/>
              </a:solidFill>
              <a:latin typeface="Calibri Light" panose="020F0302020204030204" pitchFamily="34" charset="0"/>
              <a:ea typeface="Times New Roman"/>
              <a:cs typeface="Times New Roman"/>
            </a:endParaRPr>
          </a:p>
          <a:p>
            <a:pPr algn="ctr">
              <a:lnSpc>
                <a:spcPts val="1450"/>
              </a:lnSpc>
              <a:spcAft>
                <a:spcPts val="0"/>
              </a:spcAft>
              <a:defRPr/>
            </a:pPr>
            <a:r>
              <a:rPr lang="fr-FR" sz="1200" dirty="0">
                <a:solidFill>
                  <a:schemeClr val="tx1"/>
                </a:solidFill>
                <a:latin typeface="Calibri Light" panose="020F0302020204030204" pitchFamily="34" charset="0"/>
                <a:ea typeface="Times New Roman"/>
                <a:cs typeface="Times New Roman"/>
              </a:rPr>
              <a:t> </a:t>
            </a:r>
            <a:endParaRPr lang="es-ES" sz="1100" dirty="0">
              <a:solidFill>
                <a:schemeClr val="tx1"/>
              </a:solidFill>
              <a:latin typeface="Calibri Light" panose="020F0302020204030204" pitchFamily="34" charset="0"/>
              <a:ea typeface="Times New Roman"/>
              <a:cs typeface="Times New Roman"/>
            </a:endParaRPr>
          </a:p>
          <a:p>
            <a:pPr algn="ctr">
              <a:lnSpc>
                <a:spcPts val="1450"/>
              </a:lnSpc>
              <a:spcAft>
                <a:spcPts val="0"/>
              </a:spcAft>
              <a:defRPr/>
            </a:pPr>
            <a:r>
              <a:rPr lang="fr-FR" sz="1200" dirty="0">
                <a:solidFill>
                  <a:schemeClr val="tx1"/>
                </a:solidFill>
                <a:latin typeface="Calibri Light" panose="020F0302020204030204" pitchFamily="34" charset="0"/>
                <a:ea typeface="Times New Roman"/>
                <a:cs typeface="Times New Roman"/>
              </a:rPr>
              <a:t>C/ Isaac Newton,</a:t>
            </a:r>
            <a:endParaRPr lang="es-ES" sz="1100" dirty="0">
              <a:solidFill>
                <a:schemeClr val="tx1"/>
              </a:solidFill>
              <a:latin typeface="Calibri Light" panose="020F0302020204030204" pitchFamily="34" charset="0"/>
              <a:ea typeface="Times New Roman"/>
              <a:cs typeface="Times New Roman"/>
            </a:endParaRPr>
          </a:p>
          <a:p>
            <a:pPr algn="ctr">
              <a:lnSpc>
                <a:spcPts val="1450"/>
              </a:lnSpc>
              <a:spcAft>
                <a:spcPts val="0"/>
              </a:spcAft>
              <a:defRPr/>
            </a:pPr>
            <a:r>
              <a:rPr lang="es-ES" sz="1200" dirty="0">
                <a:solidFill>
                  <a:schemeClr val="tx1"/>
                </a:solidFill>
                <a:latin typeface="Calibri Light" panose="020F0302020204030204" pitchFamily="34" charset="0"/>
                <a:ea typeface="Times New Roman"/>
                <a:cs typeface="Times New Roman"/>
              </a:rPr>
              <a:t>Pabellón de Italia</a:t>
            </a:r>
            <a:endParaRPr lang="es-ES" sz="1100" dirty="0">
              <a:solidFill>
                <a:schemeClr val="tx1"/>
              </a:solidFill>
              <a:latin typeface="Calibri Light" panose="020F0302020204030204" pitchFamily="34" charset="0"/>
              <a:ea typeface="Times New Roman"/>
              <a:cs typeface="Times New Roman"/>
            </a:endParaRPr>
          </a:p>
          <a:p>
            <a:pPr algn="ctr">
              <a:lnSpc>
                <a:spcPts val="1450"/>
              </a:lnSpc>
              <a:spcAft>
                <a:spcPts val="0"/>
              </a:spcAft>
              <a:defRPr/>
            </a:pPr>
            <a:r>
              <a:rPr lang="es-ES" sz="1200" dirty="0">
                <a:solidFill>
                  <a:schemeClr val="tx1"/>
                </a:solidFill>
                <a:latin typeface="Calibri Light" panose="020F0302020204030204" pitchFamily="34" charset="0"/>
                <a:ea typeface="Times New Roman"/>
                <a:cs typeface="Times New Roman"/>
              </a:rPr>
              <a:t>41092 Sevilla, </a:t>
            </a:r>
            <a:r>
              <a:rPr lang="es-ES" sz="1200" dirty="0" err="1">
                <a:solidFill>
                  <a:schemeClr val="tx1"/>
                </a:solidFill>
                <a:latin typeface="Calibri Light" panose="020F0302020204030204" pitchFamily="34" charset="0"/>
                <a:ea typeface="Times New Roman"/>
                <a:cs typeface="Times New Roman"/>
              </a:rPr>
              <a:t>Spain</a:t>
            </a:r>
            <a:endParaRPr lang="es-ES" sz="1100" dirty="0">
              <a:solidFill>
                <a:schemeClr val="tx1"/>
              </a:solidFill>
              <a:latin typeface="Calibri Light" panose="020F0302020204030204" pitchFamily="34" charset="0"/>
              <a:ea typeface="Times New Roman"/>
              <a:cs typeface="Times New Roman"/>
            </a:endParaRPr>
          </a:p>
          <a:p>
            <a:pPr algn="ctr">
              <a:lnSpc>
                <a:spcPts val="1450"/>
              </a:lnSpc>
              <a:spcAft>
                <a:spcPts val="0"/>
              </a:spcAft>
              <a:defRPr/>
            </a:pPr>
            <a:r>
              <a:rPr lang="es-ES" sz="1200" dirty="0">
                <a:solidFill>
                  <a:schemeClr val="tx1"/>
                </a:solidFill>
                <a:latin typeface="Calibri Light" panose="020F0302020204030204" pitchFamily="34" charset="0"/>
                <a:ea typeface="Times New Roman"/>
                <a:cs typeface="Times New Roman"/>
              </a:rPr>
              <a:t>T: +34 902 25 28 00</a:t>
            </a:r>
            <a:endParaRPr lang="es-ES" sz="1100" dirty="0">
              <a:solidFill>
                <a:schemeClr val="tx1"/>
              </a:solidFill>
              <a:latin typeface="Calibri Light" panose="020F0302020204030204" pitchFamily="34" charset="0"/>
              <a:ea typeface="Times New Roman"/>
              <a:cs typeface="Times New Roman"/>
            </a:endParaRPr>
          </a:p>
          <a:p>
            <a:pPr algn="ctr">
              <a:lnSpc>
                <a:spcPts val="1450"/>
              </a:lnSpc>
              <a:spcAft>
                <a:spcPts val="0"/>
              </a:spcAft>
              <a:defRPr/>
            </a:pPr>
            <a:endParaRPr lang="es-ES" sz="1100" dirty="0">
              <a:solidFill>
                <a:schemeClr val="tx1"/>
              </a:solidFill>
              <a:latin typeface="Calibri Light" panose="020F0302020204030204" pitchFamily="34" charset="0"/>
              <a:ea typeface="Times New Roman"/>
              <a:cs typeface="Times New Roman"/>
            </a:endParaRPr>
          </a:p>
        </p:txBody>
      </p:sp>
      <p:pic>
        <p:nvPicPr>
          <p:cNvPr id="7" name="11 Imagen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6" r="-4166"/>
          <a:stretch>
            <a:fillRect/>
          </a:stretch>
        </p:blipFill>
        <p:spPr bwMode="auto">
          <a:xfrm>
            <a:off x="990600" y="620713"/>
            <a:ext cx="8937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/>
              <a:t>Clic para editar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/>
              <a:t>Haga clic para modificar el estilo de texto del patrón</a:t>
            </a:r>
          </a:p>
          <a:p>
            <a:pPr lvl="1"/>
            <a:r>
              <a:rPr lang="es-ES_tradnl" altLang="en-US"/>
              <a:t>Segundo nivel</a:t>
            </a:r>
          </a:p>
          <a:p>
            <a:pPr lvl="2"/>
            <a:r>
              <a:rPr lang="es-ES_tradnl" altLang="en-US"/>
              <a:t>Tercer nivel</a:t>
            </a:r>
          </a:p>
          <a:p>
            <a:pPr lvl="3"/>
            <a:r>
              <a:rPr lang="es-ES_tradnl" altLang="en-US"/>
              <a:t>Cuarto nivel</a:t>
            </a:r>
          </a:p>
          <a:p>
            <a:pPr lvl="4"/>
            <a:r>
              <a:rPr lang="es-ES_tradnl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84" charset="0"/>
              </a:defRPr>
            </a:lvl1pPr>
          </a:lstStyle>
          <a:p>
            <a:pPr>
              <a:defRPr/>
            </a:pPr>
            <a:endParaRPr lang="es-ES_tradnl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84" charset="0"/>
              </a:defRPr>
            </a:lvl1pPr>
          </a:lstStyle>
          <a:p>
            <a:pPr>
              <a:defRPr/>
            </a:pPr>
            <a:endParaRPr lang="es-ES_tradnl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84" charset="0"/>
              </a:defRPr>
            </a:lvl1pPr>
          </a:lstStyle>
          <a:p>
            <a:pPr>
              <a:defRPr/>
            </a:pPr>
            <a:fld id="{682E9694-D627-4EFF-87C4-AC910977AA7C}" type="slidenum">
              <a:rPr lang="es-ES_tradnl" altLang="en-US"/>
              <a:pPr>
                <a:defRPr/>
              </a:pPr>
              <a:t>‹#›</a:t>
            </a:fld>
            <a:endParaRPr lang="es-ES_tradn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8" r:id="rId1"/>
    <p:sldLayoutId id="2147484629" r:id="rId2"/>
    <p:sldLayoutId id="2147484630" r:id="rId3"/>
    <p:sldLayoutId id="2147484631" r:id="rId4"/>
    <p:sldLayoutId id="2147484632" r:id="rId5"/>
    <p:sldLayoutId id="2147484633" r:id="rId6"/>
    <p:sldLayoutId id="2147484634" r:id="rId7"/>
    <p:sldLayoutId id="2147484635" r:id="rId8"/>
    <p:sldLayoutId id="2147484636" r:id="rId9"/>
    <p:sldLayoutId id="2147484637" r:id="rId10"/>
    <p:sldLayoutId id="21474846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AAD8FDF-B35E-4F3F-8B9F-AD1F07B7F0A7}" type="datetimeFigureOut">
              <a:rPr lang="es-ES"/>
              <a:pPr>
                <a:defRPr/>
              </a:pPr>
              <a:t>20/09/2019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4BA602B-FA05-4845-940C-56F06D01F5B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12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2.wdp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8.wdp"/><Relationship Id="rId5" Type="http://schemas.openxmlformats.org/officeDocument/2006/relationships/image" Target="../media/image23.png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12" Type="http://schemas.microsoft.com/office/2007/relationships/hdphoto" Target="../media/hdphoto1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0.wdp"/><Relationship Id="rId11" Type="http://schemas.openxmlformats.org/officeDocument/2006/relationships/image" Target="../media/image29.jpeg"/><Relationship Id="rId5" Type="http://schemas.openxmlformats.org/officeDocument/2006/relationships/image" Target="../media/image26.jpeg"/><Relationship Id="rId10" Type="http://schemas.microsoft.com/office/2007/relationships/hdphoto" Target="../media/hdphoto12.wdp"/><Relationship Id="rId4" Type="http://schemas.microsoft.com/office/2007/relationships/hdphoto" Target="../media/hdphoto9.wdp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2 Subtítulo"/>
          <p:cNvSpPr txBox="1">
            <a:spLocks/>
          </p:cNvSpPr>
          <p:nvPr/>
        </p:nvSpPr>
        <p:spPr bwMode="auto">
          <a:xfrm>
            <a:off x="25775" y="4726781"/>
            <a:ext cx="9906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2800" b="1" dirty="0" err="1">
                <a:solidFill>
                  <a:srgbClr val="86A20B"/>
                </a:solidFill>
                <a:latin typeface="Calibri" pitchFamily="34" charset="0"/>
                <a:cs typeface="Arial" pitchFamily="34" charset="0"/>
              </a:rPr>
              <a:t>Bioeconomy</a:t>
            </a:r>
            <a:r>
              <a:rPr lang="en-US" altLang="es-ES" sz="2800" b="1" dirty="0">
                <a:solidFill>
                  <a:srgbClr val="86A20B"/>
                </a:solidFill>
                <a:latin typeface="Calibri" pitchFamily="34" charset="0"/>
                <a:cs typeface="Arial" pitchFamily="34" charset="0"/>
              </a:rPr>
              <a:t> in Navarra Region: the example of CENER BIO2C Research Centre</a:t>
            </a:r>
            <a:endParaRPr lang="en-US" altLang="es-ES" sz="2800" b="1" dirty="0">
              <a:solidFill>
                <a:srgbClr val="86A20B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00472" y="5445224"/>
            <a:ext cx="91450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Conference on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“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Sustainable Business Models in Circular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Bioeconomy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” 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Jorge Molina Villanueva (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ADItech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) – 23</a:t>
            </a:r>
            <a:r>
              <a:rPr lang="en-US" sz="14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rd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 of September, 2019  - Brussels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Permanent Representation of Slovenia to the EU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465228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Flecha circular"/>
          <p:cNvSpPr/>
          <p:nvPr/>
        </p:nvSpPr>
        <p:spPr bwMode="auto">
          <a:xfrm>
            <a:off x="2456722" y="1468870"/>
            <a:ext cx="4558613" cy="4333038"/>
          </a:xfrm>
          <a:prstGeom prst="circularArrow">
            <a:avLst>
              <a:gd name="adj1" fmla="val 12500"/>
              <a:gd name="adj2" fmla="val 1032469"/>
              <a:gd name="adj3" fmla="val 20457681"/>
              <a:gd name="adj4" fmla="val 11881252"/>
              <a:gd name="adj5" fmla="val 12500"/>
            </a:avLst>
          </a:prstGeom>
          <a:gradFill>
            <a:gsLst>
              <a:gs pos="0">
                <a:srgbClr val="229319">
                  <a:alpha val="52000"/>
                  <a:lumMod val="92000"/>
                </a:srgbClr>
              </a:gs>
              <a:gs pos="100000">
                <a:srgbClr val="CFAF27">
                  <a:alpha val="71000"/>
                  <a:lumMod val="91000"/>
                  <a:lumOff val="9000"/>
                </a:srgb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0"/>
          </a:gradFill>
          <a:ln w="1746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40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23" name="22 Flecha circular"/>
          <p:cNvSpPr/>
          <p:nvPr/>
        </p:nvSpPr>
        <p:spPr bwMode="auto">
          <a:xfrm rot="6312208">
            <a:off x="2681322" y="1570743"/>
            <a:ext cx="4410416" cy="4478635"/>
          </a:xfrm>
          <a:prstGeom prst="circularArrow">
            <a:avLst>
              <a:gd name="adj1" fmla="val 11158"/>
              <a:gd name="adj2" fmla="val 954567"/>
              <a:gd name="adj3" fmla="val 20546500"/>
              <a:gd name="adj4" fmla="val 14782468"/>
              <a:gd name="adj5" fmla="val 12500"/>
            </a:avLst>
          </a:prstGeom>
          <a:gradFill>
            <a:gsLst>
              <a:gs pos="0">
                <a:srgbClr val="229319">
                  <a:alpha val="52000"/>
                  <a:lumMod val="92000"/>
                </a:srgbClr>
              </a:gs>
              <a:gs pos="100000">
                <a:srgbClr val="CFAF27">
                  <a:alpha val="71000"/>
                  <a:lumMod val="91000"/>
                  <a:lumOff val="9000"/>
                </a:srgb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0"/>
          </a:gradFill>
          <a:ln w="1746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40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24" name="23 Flecha circular"/>
          <p:cNvSpPr/>
          <p:nvPr/>
        </p:nvSpPr>
        <p:spPr bwMode="auto">
          <a:xfrm rot="12958595">
            <a:off x="2393351" y="1424437"/>
            <a:ext cx="4628662" cy="4333038"/>
          </a:xfrm>
          <a:prstGeom prst="circularArrow">
            <a:avLst>
              <a:gd name="adj1" fmla="val 12500"/>
              <a:gd name="adj2" fmla="val 323041"/>
              <a:gd name="adj3" fmla="val 20457681"/>
              <a:gd name="adj4" fmla="val 14445433"/>
              <a:gd name="adj5" fmla="val 12500"/>
            </a:avLst>
          </a:prstGeom>
          <a:gradFill>
            <a:gsLst>
              <a:gs pos="0">
                <a:srgbClr val="229319">
                  <a:alpha val="52000"/>
                  <a:lumMod val="92000"/>
                </a:srgbClr>
              </a:gs>
              <a:gs pos="100000">
                <a:srgbClr val="CFAF27">
                  <a:alpha val="71000"/>
                  <a:lumMod val="91000"/>
                  <a:lumOff val="9000"/>
                </a:srgb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0"/>
          </a:gradFill>
          <a:ln w="1746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40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25" name="24 Rectángulo"/>
          <p:cNvSpPr/>
          <p:nvPr/>
        </p:nvSpPr>
        <p:spPr bwMode="auto">
          <a:xfrm>
            <a:off x="3607073" y="2924944"/>
            <a:ext cx="2173288" cy="71913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anchorCtr="1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ES" sz="1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CIRCULAR BIOECONOMY</a:t>
            </a:r>
          </a:p>
        </p:txBody>
      </p:sp>
      <p:sp>
        <p:nvSpPr>
          <p:cNvPr id="41997" name="5 CuadroTexto"/>
          <p:cNvSpPr txBox="1">
            <a:spLocks noChangeArrowheads="1"/>
          </p:cNvSpPr>
          <p:nvPr/>
        </p:nvSpPr>
        <p:spPr bwMode="auto">
          <a:xfrm>
            <a:off x="3584848" y="3737744"/>
            <a:ext cx="23304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s-ES" altLang="es-ES" sz="1400">
                <a:solidFill>
                  <a:srgbClr val="000000"/>
                </a:solidFill>
              </a:rPr>
              <a:t>Integral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s-ES_tradnl" altLang="es-ES" sz="1400">
                <a:solidFill>
                  <a:srgbClr val="000000"/>
                </a:solidFill>
              </a:rPr>
              <a:t>Flexible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s-ES_tradnl" altLang="es-ES" sz="1400">
                <a:solidFill>
                  <a:srgbClr val="000000"/>
                </a:solidFill>
              </a:rPr>
              <a:t>Cascade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s-ES_tradnl" altLang="es-ES" sz="1400">
                <a:solidFill>
                  <a:srgbClr val="000000"/>
                </a:solidFill>
              </a:rPr>
              <a:t>Zero waste</a:t>
            </a:r>
            <a:endParaRPr lang="es-ES" altLang="es-ES" sz="1100">
              <a:solidFill>
                <a:srgbClr val="000000"/>
              </a:solidFill>
              <a:latin typeface="Calibri Light" pitchFamily="34" charset="0"/>
            </a:endParaRPr>
          </a:p>
        </p:txBody>
      </p:sp>
      <p:sp>
        <p:nvSpPr>
          <p:cNvPr id="29" name="28 Rectángulo"/>
          <p:cNvSpPr/>
          <p:nvPr/>
        </p:nvSpPr>
        <p:spPr bwMode="auto">
          <a:xfrm>
            <a:off x="7008252" y="1900918"/>
            <a:ext cx="2330450" cy="719137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rgbClr val="CFAF27"/>
                </a:gs>
                <a:gs pos="100000">
                  <a:srgbClr val="00B050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a:ln>
        </p:spPr>
        <p:txBody>
          <a:bodyPr anchor="ctr" anchorCtr="1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ES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BIOREFINERY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ES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concepts</a:t>
            </a:r>
          </a:p>
        </p:txBody>
      </p:sp>
      <p:sp>
        <p:nvSpPr>
          <p:cNvPr id="42001" name="2 Rectángulo"/>
          <p:cNvSpPr>
            <a:spLocks noChangeArrowheads="1"/>
          </p:cNvSpPr>
          <p:nvPr/>
        </p:nvSpPr>
        <p:spPr bwMode="auto">
          <a:xfrm>
            <a:off x="500063" y="2843298"/>
            <a:ext cx="20256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 dirty="0">
                <a:solidFill>
                  <a:srgbClr val="000000"/>
                </a:solidFill>
              </a:rPr>
              <a:t>OFMSW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 dirty="0">
                <a:solidFill>
                  <a:srgbClr val="000000"/>
                </a:solidFill>
              </a:rPr>
              <a:t>Park and </a:t>
            </a:r>
            <a:r>
              <a:rPr lang="es-ES" altLang="es-ES" sz="1400" dirty="0" err="1">
                <a:solidFill>
                  <a:srgbClr val="000000"/>
                </a:solidFill>
              </a:rPr>
              <a:t>garden</a:t>
            </a:r>
            <a:r>
              <a:rPr lang="es-ES" altLang="es-ES" sz="1400" dirty="0">
                <a:solidFill>
                  <a:srgbClr val="000000"/>
                </a:solidFill>
              </a:rPr>
              <a:t> </a:t>
            </a:r>
            <a:r>
              <a:rPr lang="es-ES" altLang="es-ES" sz="1400" dirty="0" err="1">
                <a:solidFill>
                  <a:srgbClr val="000000"/>
                </a:solidFill>
              </a:rPr>
              <a:t>waste</a:t>
            </a:r>
            <a:endParaRPr lang="es-ES" altLang="es-ES" sz="14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 dirty="0">
                <a:solidFill>
                  <a:srgbClr val="000000"/>
                </a:solidFill>
              </a:rPr>
              <a:t>HORECA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1400" dirty="0" err="1">
                <a:solidFill>
                  <a:srgbClr val="000000"/>
                </a:solidFill>
              </a:rPr>
              <a:t>Sewage</a:t>
            </a:r>
            <a:r>
              <a:rPr lang="es-ES_tradnl" altLang="es-ES" sz="1400" dirty="0">
                <a:solidFill>
                  <a:srgbClr val="000000"/>
                </a:solidFill>
              </a:rPr>
              <a:t> </a:t>
            </a:r>
            <a:r>
              <a:rPr lang="es-ES_tradnl" altLang="es-ES" sz="1400" dirty="0" err="1">
                <a:solidFill>
                  <a:srgbClr val="000000"/>
                </a:solidFill>
              </a:rPr>
              <a:t>sludge</a:t>
            </a:r>
            <a:endParaRPr lang="es-ES_tradnl" altLang="es-ES" sz="14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1400" dirty="0" err="1">
                <a:solidFill>
                  <a:srgbClr val="000000"/>
                </a:solidFill>
              </a:rPr>
              <a:t>Other</a:t>
            </a:r>
            <a:r>
              <a:rPr lang="es-ES_tradnl" altLang="es-ES" sz="1400" dirty="0">
                <a:solidFill>
                  <a:srgbClr val="000000"/>
                </a:solidFill>
              </a:rPr>
              <a:t> residual </a:t>
            </a:r>
            <a:r>
              <a:rPr lang="es-ES_tradnl" altLang="es-ES" sz="1400" dirty="0" err="1">
                <a:solidFill>
                  <a:srgbClr val="000000"/>
                </a:solidFill>
              </a:rPr>
              <a:t>biomass</a:t>
            </a:r>
            <a:endParaRPr lang="es-ES" altLang="es-ES" sz="1400" dirty="0">
              <a:solidFill>
                <a:srgbClr val="000000"/>
              </a:solidFill>
            </a:endParaRPr>
          </a:p>
        </p:txBody>
      </p:sp>
      <p:sp>
        <p:nvSpPr>
          <p:cNvPr id="32" name="31 Rectángulo"/>
          <p:cNvSpPr/>
          <p:nvPr/>
        </p:nvSpPr>
        <p:spPr bwMode="auto">
          <a:xfrm>
            <a:off x="7034852" y="4349193"/>
            <a:ext cx="2330450" cy="719137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rgbClr val="CFAF27"/>
                </a:gs>
                <a:gs pos="100000">
                  <a:srgbClr val="00B050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a:ln>
        </p:spPr>
        <p:txBody>
          <a:bodyPr anchor="ctr" anchorCtr="1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ES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BIOBASED PRODUCTS</a:t>
            </a:r>
          </a:p>
        </p:txBody>
      </p:sp>
      <p:sp>
        <p:nvSpPr>
          <p:cNvPr id="42005" name="5 CuadroTexto"/>
          <p:cNvSpPr txBox="1">
            <a:spLocks noChangeArrowheads="1"/>
          </p:cNvSpPr>
          <p:nvPr/>
        </p:nvSpPr>
        <p:spPr bwMode="auto">
          <a:xfrm>
            <a:off x="7173913" y="5216610"/>
            <a:ext cx="193516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es-ES" altLang="es-ES" sz="1400">
                <a:solidFill>
                  <a:srgbClr val="000000"/>
                </a:solidFill>
              </a:rPr>
              <a:t>Biodegradable plastics</a:t>
            </a:r>
          </a:p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es-ES" altLang="es-ES" sz="1400">
                <a:solidFill>
                  <a:srgbClr val="000000"/>
                </a:solidFill>
              </a:rPr>
              <a:t>Biobased chemiclas</a:t>
            </a:r>
          </a:p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es-ES" altLang="es-ES" sz="1400">
                <a:solidFill>
                  <a:srgbClr val="000000"/>
                </a:solidFill>
              </a:rPr>
              <a:t>Biostimulants</a:t>
            </a:r>
          </a:p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es-ES" altLang="es-ES" sz="1400">
                <a:solidFill>
                  <a:srgbClr val="000000"/>
                </a:solidFill>
              </a:rPr>
              <a:t>Biopesticides</a:t>
            </a:r>
          </a:p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es-ES" altLang="es-ES" sz="1400">
                <a:solidFill>
                  <a:srgbClr val="000000"/>
                </a:solidFill>
              </a:rPr>
              <a:t>Biofertilizers</a:t>
            </a:r>
          </a:p>
        </p:txBody>
      </p:sp>
      <p:sp>
        <p:nvSpPr>
          <p:cNvPr id="35" name="34 Rectángulo"/>
          <p:cNvSpPr/>
          <p:nvPr/>
        </p:nvSpPr>
        <p:spPr bwMode="auto">
          <a:xfrm>
            <a:off x="662524" y="5055220"/>
            <a:ext cx="2330450" cy="719137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rgbClr val="CFAF27"/>
                </a:gs>
                <a:gs pos="100000">
                  <a:srgbClr val="00B050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a:ln>
        </p:spPr>
        <p:txBody>
          <a:bodyPr anchor="ctr" anchorCtr="1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ES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BIOENERGY</a:t>
            </a:r>
          </a:p>
        </p:txBody>
      </p:sp>
      <p:sp>
        <p:nvSpPr>
          <p:cNvPr id="42009" name="2 Rectángulo"/>
          <p:cNvSpPr>
            <a:spLocks noChangeArrowheads="1"/>
          </p:cNvSpPr>
          <p:nvPr/>
        </p:nvSpPr>
        <p:spPr bwMode="auto">
          <a:xfrm>
            <a:off x="804863" y="5888123"/>
            <a:ext cx="1920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es-ES" altLang="es-ES" sz="1400">
                <a:solidFill>
                  <a:srgbClr val="000000"/>
                </a:solidFill>
              </a:rPr>
              <a:t>Advanced biofuels</a:t>
            </a:r>
          </a:p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es-ES" altLang="es-ES" sz="1400">
                <a:solidFill>
                  <a:srgbClr val="000000"/>
                </a:solidFill>
              </a:rPr>
              <a:t>Solid biofuels</a:t>
            </a:r>
          </a:p>
        </p:txBody>
      </p:sp>
      <p:sp>
        <p:nvSpPr>
          <p:cNvPr id="37" name="36 Rectángulo"/>
          <p:cNvSpPr/>
          <p:nvPr/>
        </p:nvSpPr>
        <p:spPr bwMode="auto">
          <a:xfrm>
            <a:off x="425765" y="2006550"/>
            <a:ext cx="2173847" cy="719137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rgbClr val="CFAF27"/>
                </a:gs>
                <a:gs pos="100000">
                  <a:srgbClr val="00B050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a:ln>
        </p:spPr>
        <p:txBody>
          <a:bodyPr anchor="ctr" anchorCtr="1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ES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BIORESIDUE &amp; RESIDUAL BIOMASS </a:t>
            </a:r>
          </a:p>
        </p:txBody>
      </p:sp>
      <p:sp>
        <p:nvSpPr>
          <p:cNvPr id="42013" name="2 Rectángulo"/>
          <p:cNvSpPr>
            <a:spLocks noChangeArrowheads="1"/>
          </p:cNvSpPr>
          <p:nvPr/>
        </p:nvSpPr>
        <p:spPr bwMode="auto">
          <a:xfrm>
            <a:off x="7173913" y="2878223"/>
            <a:ext cx="1955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es-ES" altLang="es-ES" sz="1400">
                <a:solidFill>
                  <a:srgbClr val="000000"/>
                </a:solidFill>
              </a:rPr>
              <a:t>Sugar platform</a:t>
            </a:r>
          </a:p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es-ES" altLang="es-ES" sz="1400">
                <a:solidFill>
                  <a:srgbClr val="000000"/>
                </a:solidFill>
              </a:rPr>
              <a:t>Lipid platform</a:t>
            </a:r>
          </a:p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es-ES" altLang="es-ES" sz="1400">
                <a:solidFill>
                  <a:srgbClr val="000000"/>
                </a:solidFill>
              </a:rPr>
              <a:t>Protein platform</a:t>
            </a:r>
          </a:p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es-ES" altLang="es-ES" sz="1400">
                <a:solidFill>
                  <a:srgbClr val="000000"/>
                </a:solidFill>
              </a:rPr>
              <a:t>Others: minerals, inerts</a:t>
            </a:r>
          </a:p>
        </p:txBody>
      </p:sp>
      <p:pic>
        <p:nvPicPr>
          <p:cNvPr id="16" name="Picture 4" descr="N:\BIOMASA\Difusion\FOTOS\Fotos Laboratorio Biomasa\Imagen1.jpg"/>
          <p:cNvPicPr>
            <a:picLocks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00" t="21813" r="19195" b="31322"/>
          <a:stretch/>
        </p:blipFill>
        <p:spPr bwMode="auto">
          <a:xfrm>
            <a:off x="8106682" y="134389"/>
            <a:ext cx="850430" cy="9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6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71" b="2335"/>
          <a:stretch/>
        </p:blipFill>
        <p:spPr bwMode="auto">
          <a:xfrm>
            <a:off x="3304572" y="130792"/>
            <a:ext cx="967036" cy="92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8 Marcador de posición de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87" r="15891" b="3787"/>
          <a:stretch/>
        </p:blipFill>
        <p:spPr>
          <a:xfrm>
            <a:off x="4352497" y="130792"/>
            <a:ext cx="1261489" cy="924149"/>
          </a:xfrm>
          <a:prstGeom prst="rect">
            <a:avLst/>
          </a:prstGeom>
        </p:spPr>
      </p:pic>
      <p:pic>
        <p:nvPicPr>
          <p:cNvPr id="20" name="5 Marcador de posición de imagen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51" t="3787" b="3787"/>
          <a:stretch/>
        </p:blipFill>
        <p:spPr>
          <a:xfrm>
            <a:off x="6891869" y="148107"/>
            <a:ext cx="1133924" cy="906834"/>
          </a:xfrm>
          <a:prstGeom prst="rect">
            <a:avLst/>
          </a:prstGeom>
        </p:spPr>
      </p:pic>
      <p:pic>
        <p:nvPicPr>
          <p:cNvPr id="21" name="6 Marcador de posición de imagen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84" t="3841" r="13085" b="3841"/>
          <a:stretch/>
        </p:blipFill>
        <p:spPr bwMode="auto">
          <a:xfrm>
            <a:off x="5694875" y="135749"/>
            <a:ext cx="1116105" cy="91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1 Título"/>
          <p:cNvSpPr txBox="1">
            <a:spLocks/>
          </p:cNvSpPr>
          <p:nvPr/>
        </p:nvSpPr>
        <p:spPr bwMode="auto">
          <a:xfrm>
            <a:off x="415925" y="1210660"/>
            <a:ext cx="739140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eaLnBrk="1" hangingPunct="1">
              <a:defRPr/>
            </a:pPr>
            <a:r>
              <a:rPr lang="es-ES_tradnl"/>
              <a:t>TECHNOLOGY TOWARDS CIRCULAR BIOECONOMY</a:t>
            </a:r>
          </a:p>
        </p:txBody>
      </p:sp>
    </p:spTree>
    <p:extLst>
      <p:ext uri="{BB962C8B-B14F-4D97-AF65-F5344CB8AC3E}">
        <p14:creationId xmlns:p14="http://schemas.microsoft.com/office/powerpoint/2010/main" val="929432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2 Título"/>
          <p:cNvSpPr>
            <a:spLocks noGrp="1"/>
          </p:cNvSpPr>
          <p:nvPr>
            <p:ph type="title"/>
          </p:nvPr>
        </p:nvSpPr>
        <p:spPr>
          <a:xfrm>
            <a:off x="415925" y="1192213"/>
            <a:ext cx="8785225" cy="1368425"/>
          </a:xfrm>
        </p:spPr>
        <p:txBody>
          <a:bodyPr/>
          <a:lstStyle/>
          <a:p>
            <a:pPr eaLnBrk="1" hangingPunct="1">
              <a:defRPr/>
            </a:pPr>
            <a:r>
              <a:rPr sz="2500" dirty="0"/>
              <a:t>BIO2C </a:t>
            </a:r>
            <a:r>
              <a:rPr lang="es-ES" sz="2500" dirty="0"/>
              <a:t>–</a:t>
            </a:r>
            <a:r>
              <a:rPr sz="2500" dirty="0"/>
              <a:t> </a:t>
            </a:r>
            <a:r>
              <a:rPr sz="2500" dirty="0" err="1"/>
              <a:t>Biorefinery</a:t>
            </a:r>
            <a:r>
              <a:rPr sz="2500" dirty="0"/>
              <a:t> and Bioenergy Centre</a:t>
            </a:r>
            <a:endParaRPr lang="es-ES_tradnl" sz="2500" dirty="0"/>
          </a:p>
        </p:txBody>
      </p:sp>
      <p:sp>
        <p:nvSpPr>
          <p:cNvPr id="52227" name="3 Marcador de texto"/>
          <p:cNvSpPr>
            <a:spLocks noGrp="1"/>
          </p:cNvSpPr>
          <p:nvPr>
            <p:ph type="body" sz="quarter" idx="15"/>
          </p:nvPr>
        </p:nvSpPr>
        <p:spPr>
          <a:xfrm>
            <a:off x="5349304" y="3861048"/>
            <a:ext cx="3455987" cy="1295400"/>
          </a:xfrm>
        </p:spPr>
        <p:txBody>
          <a:bodyPr/>
          <a:lstStyle/>
          <a:p>
            <a:pPr eaLnBrk="1" hangingPunct="1"/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Calibri" pitchFamily="34" charset="0"/>
              </a:rPr>
              <a:t>Integrated trial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Calibri" pitchFamily="34" charset="0"/>
              </a:rPr>
              <a:t>and </a:t>
            </a: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Calibri" pitchFamily="34" charset="0"/>
              </a:rPr>
              <a:t>demonstration platform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Calibri" pitchFamily="34" charset="0"/>
              </a:rPr>
              <a:t> designed to develop:</a:t>
            </a:r>
          </a:p>
        </p:txBody>
      </p:sp>
      <p:sp>
        <p:nvSpPr>
          <p:cNvPr id="52228" name="4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5385568" y="4783325"/>
            <a:ext cx="3671888" cy="1165955"/>
          </a:xfrm>
        </p:spPr>
        <p:txBody>
          <a:bodyPr/>
          <a:lstStyle/>
          <a:p>
            <a:pPr eaLnBrk="1" hangingPunct="1"/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ea typeface="Calibri" pitchFamily="34" charset="0"/>
                <a:cs typeface="Calibri" pitchFamily="34" charset="0"/>
              </a:rPr>
              <a:t>processes, </a:t>
            </a:r>
          </a:p>
          <a:p>
            <a:pPr eaLnBrk="1" hangingPunct="1"/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ea typeface="Calibri" pitchFamily="34" charset="0"/>
                <a:cs typeface="Calibri" pitchFamily="34" charset="0"/>
              </a:rPr>
              <a:t>equipment and specific components, </a:t>
            </a:r>
          </a:p>
          <a:p>
            <a:pPr eaLnBrk="1" hangingPunct="1"/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ea typeface="Calibri" pitchFamily="34" charset="0"/>
                <a:cs typeface="Calibri" pitchFamily="34" charset="0"/>
              </a:rPr>
              <a:t>new </a:t>
            </a:r>
            <a:r>
              <a:rPr lang="en-US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ea typeface="Calibri" pitchFamily="34" charset="0"/>
                <a:cs typeface="Calibri" pitchFamily="34" charset="0"/>
              </a:rPr>
              <a:t>bioproducts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ea typeface="Calibri" pitchFamily="34" charset="0"/>
                <a:cs typeface="Calibri" pitchFamily="34" charset="0"/>
              </a:rPr>
              <a:t> and biofuels, </a:t>
            </a:r>
          </a:p>
          <a:p>
            <a:pPr eaLnBrk="1" hangingPunct="1"/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ea typeface="Calibri" pitchFamily="34" charset="0"/>
                <a:cs typeface="Calibri" pitchFamily="34" charset="0"/>
              </a:rPr>
              <a:t> bio-refinery concepts.</a:t>
            </a:r>
          </a:p>
          <a:p>
            <a:pPr eaLnBrk="1" hangingPunct="1"/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52230" name="10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488504" y="2153468"/>
            <a:ext cx="3944887" cy="1687513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alt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The </a:t>
            </a:r>
            <a:r>
              <a:rPr lang="en-US" altLang="es-E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Biorefinery</a:t>
            </a:r>
            <a:r>
              <a:rPr lang="en-US" alt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and Bioenergy Centre </a:t>
            </a:r>
            <a:r>
              <a:rPr lang="en-US" alt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(BIO2C) is a semi-industrial </a:t>
            </a:r>
            <a:r>
              <a:rPr lang="en-US" alt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demonstration-scale testing facility</a:t>
            </a:r>
            <a:r>
              <a:rPr lang="en-US" alt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 with different </a:t>
            </a:r>
            <a:r>
              <a:rPr lang="en-US" alt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Process Development Units</a:t>
            </a:r>
            <a:r>
              <a:rPr lang="en-US" alt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capable of </a:t>
            </a:r>
            <a:r>
              <a:rPr lang="en-US" alt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developing and validating </a:t>
            </a:r>
            <a:r>
              <a:rPr lang="en-US" alt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processes for the production of </a:t>
            </a:r>
            <a:r>
              <a:rPr lang="en-US" altLang="es-E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bioproducts</a:t>
            </a:r>
            <a:r>
              <a:rPr lang="en-US" alt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, solid biofuels, advanced liquid and gaseous biofuels</a:t>
            </a:r>
            <a:r>
              <a:rPr lang="en-US" alt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, as well as </a:t>
            </a:r>
            <a:r>
              <a:rPr lang="en-US" altLang="es-E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biorefinery</a:t>
            </a:r>
            <a:r>
              <a:rPr lang="en-US" alt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concepts by integrating different routes of </a:t>
            </a:r>
            <a:r>
              <a:rPr lang="en-US" alt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valorisation</a:t>
            </a:r>
            <a:r>
              <a:rPr lang="en-US" alt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, as an intermediate stage between the laboratory and the commercialization trough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ea typeface="Calibri" pitchFamily="34" charset="0"/>
                <a:cs typeface="Calibri" pitchFamily="34" charset="0"/>
              </a:rPr>
              <a:t>the industrial</a:t>
            </a: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ea typeface="Calibri" pitchFamily="34" charset="0"/>
                <a:cs typeface="Calibri" pitchFamily="34" charset="0"/>
              </a:rPr>
              <a:t> scale-up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ea typeface="Calibri" pitchFamily="34" charset="0"/>
                <a:cs typeface="Calibri" pitchFamily="34" charset="0"/>
              </a:rPr>
              <a:t>of these technologies.</a:t>
            </a:r>
          </a:p>
        </p:txBody>
      </p:sp>
      <p:pic>
        <p:nvPicPr>
          <p:cNvPr id="5223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766"/>
          <a:stretch/>
        </p:blipFill>
        <p:spPr bwMode="auto">
          <a:xfrm>
            <a:off x="560512" y="4437112"/>
            <a:ext cx="4016895" cy="181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972" y="2071522"/>
            <a:ext cx="5454200" cy="150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16496" y="1628800"/>
            <a:ext cx="860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CENER’s Industrial research infrastructure for bioprocesses</a:t>
            </a:r>
            <a:endParaRPr lang="es-ES" sz="2000" b="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8" descr="D:\Biomasa 2017\CB2G y BIOMASA\FOTOGRAFÍAS CB2G AOIZ\CENER_CB2G_09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" t="11125" r="133" b="12787"/>
          <a:stretch/>
        </p:blipFill>
        <p:spPr bwMode="auto">
          <a:xfrm>
            <a:off x="6427853" y="2300287"/>
            <a:ext cx="2062097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2" descr="Planta Aoiz 02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300287"/>
            <a:ext cx="2257408" cy="1133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2 Título"/>
          <p:cNvSpPr>
            <a:spLocks noGrp="1"/>
          </p:cNvSpPr>
          <p:nvPr>
            <p:ph type="title"/>
          </p:nvPr>
        </p:nvSpPr>
        <p:spPr>
          <a:xfrm>
            <a:off x="415925" y="1052513"/>
            <a:ext cx="8785225" cy="1368425"/>
          </a:xfrm>
        </p:spPr>
        <p:txBody>
          <a:bodyPr/>
          <a:lstStyle/>
          <a:p>
            <a:pPr eaLnBrk="1" hangingPunct="1">
              <a:defRPr/>
            </a:pPr>
            <a:r>
              <a:rPr lang="es-ES" sz="2500"/>
              <a:t>BIO2C </a:t>
            </a:r>
            <a:r>
              <a:rPr lang="es-ES" sz="2500" err="1"/>
              <a:t>Proccess</a:t>
            </a:r>
            <a:r>
              <a:rPr lang="es-ES" sz="2500"/>
              <a:t> </a:t>
            </a:r>
            <a:r>
              <a:rPr lang="es-ES" sz="2500" err="1"/>
              <a:t>Units</a:t>
            </a:r>
            <a:endParaRPr lang="es-ES" sz="2500"/>
          </a:p>
        </p:txBody>
      </p:sp>
      <p:sp>
        <p:nvSpPr>
          <p:cNvPr id="53254" name="5 Rectángulo"/>
          <p:cNvSpPr>
            <a:spLocks noChangeArrowheads="1"/>
          </p:cNvSpPr>
          <p:nvPr/>
        </p:nvSpPr>
        <p:spPr bwMode="auto">
          <a:xfrm>
            <a:off x="704850" y="1701230"/>
            <a:ext cx="2128821" cy="422275"/>
          </a:xfrm>
          <a:prstGeom prst="rect">
            <a:avLst/>
          </a:prstGeom>
          <a:solidFill>
            <a:srgbClr val="CFA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1800" dirty="0" err="1">
                <a:latin typeface="Calibri Light" pitchFamily="34" charset="0"/>
              </a:rPr>
              <a:t>Pretreatment</a:t>
            </a:r>
            <a:r>
              <a:rPr lang="es-ES" altLang="es-ES" sz="1800" dirty="0">
                <a:latin typeface="Calibri Light" pitchFamily="34" charset="0"/>
              </a:rPr>
              <a:t> Unit</a:t>
            </a:r>
          </a:p>
        </p:txBody>
      </p:sp>
      <p:sp>
        <p:nvSpPr>
          <p:cNvPr id="53255" name="6 Rectángulo"/>
          <p:cNvSpPr>
            <a:spLocks noChangeArrowheads="1"/>
          </p:cNvSpPr>
          <p:nvPr/>
        </p:nvSpPr>
        <p:spPr bwMode="auto">
          <a:xfrm>
            <a:off x="569913" y="1701230"/>
            <a:ext cx="134937" cy="422275"/>
          </a:xfrm>
          <a:prstGeom prst="rect">
            <a:avLst/>
          </a:prstGeom>
          <a:solidFill>
            <a:srgbClr val="7462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/>
          </a:p>
        </p:txBody>
      </p:sp>
      <p:sp>
        <p:nvSpPr>
          <p:cNvPr id="53256" name="16 Rectángulo"/>
          <p:cNvSpPr>
            <a:spLocks noChangeArrowheads="1"/>
          </p:cNvSpPr>
          <p:nvPr/>
        </p:nvSpPr>
        <p:spPr bwMode="auto">
          <a:xfrm>
            <a:off x="3727159" y="1700808"/>
            <a:ext cx="2063591" cy="422275"/>
          </a:xfrm>
          <a:prstGeom prst="rect">
            <a:avLst/>
          </a:prstGeom>
          <a:solidFill>
            <a:srgbClr val="B8F2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ES" sz="1800">
                <a:latin typeface="Calibri Light" pitchFamily="34" charset="0"/>
                <a:cs typeface="Arial" pitchFamily="34" charset="0"/>
              </a:rPr>
              <a:t>Gasification Unit</a:t>
            </a:r>
            <a:endParaRPr lang="es-ES" altLang="es-ES" sz="1800">
              <a:latin typeface="Calibri Light" pitchFamily="34" charset="0"/>
            </a:endParaRPr>
          </a:p>
        </p:txBody>
      </p:sp>
      <p:sp>
        <p:nvSpPr>
          <p:cNvPr id="53257" name="17 Rectángulo"/>
          <p:cNvSpPr>
            <a:spLocks noChangeArrowheads="1"/>
          </p:cNvSpPr>
          <p:nvPr/>
        </p:nvSpPr>
        <p:spPr bwMode="auto">
          <a:xfrm>
            <a:off x="3592221" y="1700808"/>
            <a:ext cx="134938" cy="4222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/>
          </a:p>
        </p:txBody>
      </p:sp>
      <p:sp>
        <p:nvSpPr>
          <p:cNvPr id="53258" name="18 Rectángulo"/>
          <p:cNvSpPr>
            <a:spLocks noChangeArrowheads="1"/>
          </p:cNvSpPr>
          <p:nvPr/>
        </p:nvSpPr>
        <p:spPr bwMode="auto">
          <a:xfrm>
            <a:off x="6546850" y="1701230"/>
            <a:ext cx="1943100" cy="422275"/>
          </a:xfrm>
          <a:prstGeom prst="rect">
            <a:avLst/>
          </a:prstGeom>
          <a:solidFill>
            <a:srgbClr val="FBF4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1800">
                <a:latin typeface="Calibri Light" pitchFamily="34" charset="0"/>
                <a:cs typeface="Arial" pitchFamily="34" charset="0"/>
              </a:rPr>
              <a:t>Biochemical Unit</a:t>
            </a:r>
          </a:p>
        </p:txBody>
      </p:sp>
      <p:sp>
        <p:nvSpPr>
          <p:cNvPr id="53259" name="19 Rectángulo"/>
          <p:cNvSpPr>
            <a:spLocks noChangeArrowheads="1"/>
          </p:cNvSpPr>
          <p:nvPr/>
        </p:nvSpPr>
        <p:spPr bwMode="auto">
          <a:xfrm>
            <a:off x="6411913" y="1701230"/>
            <a:ext cx="134937" cy="422275"/>
          </a:xfrm>
          <a:prstGeom prst="rect">
            <a:avLst/>
          </a:prstGeom>
          <a:solidFill>
            <a:srgbClr val="BBB2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/>
          </a:p>
        </p:txBody>
      </p:sp>
      <p:sp>
        <p:nvSpPr>
          <p:cNvPr id="53260" name="18 CuadroTexto"/>
          <p:cNvSpPr txBox="1">
            <a:spLocks noChangeArrowheads="1"/>
          </p:cNvSpPr>
          <p:nvPr/>
        </p:nvSpPr>
        <p:spPr bwMode="auto">
          <a:xfrm>
            <a:off x="569913" y="3476625"/>
            <a:ext cx="20796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1100" dirty="0">
                <a:solidFill>
                  <a:srgbClr val="808F27"/>
                </a:solidFill>
                <a:latin typeface="Calibri Light" pitchFamily="34" charset="0"/>
              </a:rPr>
              <a:t>2MWt-500kg </a:t>
            </a:r>
            <a:r>
              <a:rPr lang="es-ES" altLang="es-ES" sz="1100" dirty="0" err="1">
                <a:solidFill>
                  <a:srgbClr val="808F27"/>
                </a:solidFill>
                <a:latin typeface="Calibri Light" pitchFamily="34" charset="0"/>
              </a:rPr>
              <a:t>biomass</a:t>
            </a:r>
            <a:r>
              <a:rPr lang="es-ES" altLang="es-ES" sz="1100" dirty="0">
                <a:solidFill>
                  <a:srgbClr val="808F27"/>
                </a:solidFill>
                <a:latin typeface="Calibri Light" pitchFamily="34" charset="0"/>
              </a:rPr>
              <a:t>/h</a:t>
            </a:r>
          </a:p>
        </p:txBody>
      </p:sp>
      <p:sp>
        <p:nvSpPr>
          <p:cNvPr id="53261" name="19 CuadroTexto"/>
          <p:cNvSpPr txBox="1">
            <a:spLocks noChangeArrowheads="1"/>
          </p:cNvSpPr>
          <p:nvPr/>
        </p:nvSpPr>
        <p:spPr bwMode="auto">
          <a:xfrm>
            <a:off x="3592221" y="3490491"/>
            <a:ext cx="20796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1100">
                <a:solidFill>
                  <a:srgbClr val="808F27"/>
                </a:solidFill>
                <a:latin typeface="Calibri Light" pitchFamily="34" charset="0"/>
              </a:rPr>
              <a:t>2MWt-500kg biomass/h</a:t>
            </a:r>
          </a:p>
        </p:txBody>
      </p:sp>
      <p:sp>
        <p:nvSpPr>
          <p:cNvPr id="53262" name="22 CuadroTexto"/>
          <p:cNvSpPr txBox="1">
            <a:spLocks noChangeArrowheads="1"/>
          </p:cNvSpPr>
          <p:nvPr/>
        </p:nvSpPr>
        <p:spPr bwMode="auto">
          <a:xfrm>
            <a:off x="6411913" y="3433763"/>
            <a:ext cx="20780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1100">
                <a:solidFill>
                  <a:srgbClr val="808F27"/>
                </a:solidFill>
                <a:latin typeface="Calibri Light" pitchFamily="34" charset="0"/>
              </a:rPr>
              <a:t>1,5t biomass/week</a:t>
            </a:r>
          </a:p>
        </p:txBody>
      </p:sp>
      <p:grpSp>
        <p:nvGrpSpPr>
          <p:cNvPr id="39" name="38 Grupo"/>
          <p:cNvGrpSpPr/>
          <p:nvPr/>
        </p:nvGrpSpPr>
        <p:grpSpPr>
          <a:xfrm>
            <a:off x="3809882" y="3800564"/>
            <a:ext cx="2079222" cy="543289"/>
            <a:chOff x="2847834" y="1123644"/>
            <a:chExt cx="1938316" cy="735627"/>
          </a:xfrm>
          <a:noFill/>
        </p:grpSpPr>
        <p:sp>
          <p:nvSpPr>
            <p:cNvPr id="46" name="45 Rectángulo redondeado"/>
            <p:cNvSpPr/>
            <p:nvPr/>
          </p:nvSpPr>
          <p:spPr>
            <a:xfrm>
              <a:off x="2847834" y="1123644"/>
              <a:ext cx="1938316" cy="73562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46 Rectángulo"/>
            <p:cNvSpPr/>
            <p:nvPr/>
          </p:nvSpPr>
          <p:spPr>
            <a:xfrm>
              <a:off x="2869380" y="1145190"/>
              <a:ext cx="1895224" cy="6925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30480" tIns="22860" rIns="30480" bIns="22860" spcCol="1270" anchor="ctr"/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altLang="es-ES" sz="1200" dirty="0" err="1">
                  <a:solidFill>
                    <a:schemeClr val="tx1"/>
                  </a:solidFill>
                  <a:latin typeface="Calibri Light" panose="020F0302020204030204" pitchFamily="34" charset="0"/>
                  <a:cs typeface="Arial" pitchFamily="34" charset="0"/>
                </a:rPr>
                <a:t>Gasification</a:t>
              </a:r>
              <a:r>
                <a:rPr lang="es-ES" altLang="es-ES" sz="1200" dirty="0">
                  <a:solidFill>
                    <a:schemeClr val="tx1"/>
                  </a:solidFill>
                  <a:latin typeface="Calibri Light" panose="020F0302020204030204" pitchFamily="34" charset="0"/>
                  <a:cs typeface="Arial" pitchFamily="34" charset="0"/>
                </a:rPr>
                <a:t> Island</a:t>
              </a:r>
            </a:p>
          </p:txBody>
        </p:sp>
      </p:grpSp>
      <p:grpSp>
        <p:nvGrpSpPr>
          <p:cNvPr id="40" name="39 Grupo"/>
          <p:cNvGrpSpPr/>
          <p:nvPr/>
        </p:nvGrpSpPr>
        <p:grpSpPr>
          <a:xfrm>
            <a:off x="3779967" y="4327941"/>
            <a:ext cx="2079222" cy="543289"/>
            <a:chOff x="2847834" y="1972446"/>
            <a:chExt cx="1938316" cy="735627"/>
          </a:xfrm>
          <a:noFill/>
        </p:grpSpPr>
        <p:sp>
          <p:nvSpPr>
            <p:cNvPr id="44" name="43 Rectángulo redondeado"/>
            <p:cNvSpPr/>
            <p:nvPr/>
          </p:nvSpPr>
          <p:spPr>
            <a:xfrm>
              <a:off x="2847834" y="1972446"/>
              <a:ext cx="1938316" cy="73562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44 Rectángulo"/>
            <p:cNvSpPr/>
            <p:nvPr/>
          </p:nvSpPr>
          <p:spPr>
            <a:xfrm>
              <a:off x="2869380" y="1993992"/>
              <a:ext cx="1895224" cy="6925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30480" tIns="22860" rIns="30480" bIns="22860" spcCol="1270" anchor="ctr"/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altLang="es-ES" sz="1200" dirty="0" err="1">
                  <a:solidFill>
                    <a:schemeClr val="tx1"/>
                  </a:solidFill>
                  <a:latin typeface="Calibri Light" panose="020F0302020204030204" pitchFamily="34" charset="0"/>
                  <a:cs typeface="Arial" pitchFamily="34" charset="0"/>
                </a:rPr>
                <a:t>Thermal</a:t>
              </a:r>
              <a:r>
                <a:rPr lang="es-ES" altLang="es-ES" sz="1200" dirty="0">
                  <a:solidFill>
                    <a:schemeClr val="tx1"/>
                  </a:solidFill>
                  <a:latin typeface="Calibri Light" panose="020F0302020204030204" pitchFamily="34" charset="0"/>
                  <a:cs typeface="Arial" pitchFamily="34" charset="0"/>
                </a:rPr>
                <a:t> </a:t>
              </a:r>
              <a:r>
                <a:rPr lang="es-ES" altLang="es-ES" sz="1200" dirty="0" err="1">
                  <a:solidFill>
                    <a:schemeClr val="tx1"/>
                  </a:solidFill>
                  <a:latin typeface="Calibri Light" panose="020F0302020204030204" pitchFamily="34" charset="0"/>
                  <a:cs typeface="Arial" pitchFamily="34" charset="0"/>
                </a:rPr>
                <a:t>Oxidizer</a:t>
              </a:r>
              <a:r>
                <a:rPr lang="es-ES" altLang="es-ES" sz="1200" dirty="0">
                  <a:solidFill>
                    <a:schemeClr val="tx1"/>
                  </a:solidFill>
                  <a:latin typeface="Calibri Light" panose="020F0302020204030204" pitchFamily="34" charset="0"/>
                  <a:cs typeface="Arial" pitchFamily="34" charset="0"/>
                </a:rPr>
                <a:t> </a:t>
              </a:r>
              <a:endParaRPr lang="es-ES" sz="1200" b="1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41" name="40 Grupo"/>
          <p:cNvGrpSpPr/>
          <p:nvPr/>
        </p:nvGrpSpPr>
        <p:grpSpPr>
          <a:xfrm>
            <a:off x="3786769" y="4871230"/>
            <a:ext cx="2079222" cy="543289"/>
            <a:chOff x="2847834" y="2821247"/>
            <a:chExt cx="1938316" cy="735627"/>
          </a:xfrm>
          <a:noFill/>
        </p:grpSpPr>
        <p:sp>
          <p:nvSpPr>
            <p:cNvPr id="42" name="41 Rectángulo redondeado"/>
            <p:cNvSpPr/>
            <p:nvPr/>
          </p:nvSpPr>
          <p:spPr>
            <a:xfrm>
              <a:off x="2847834" y="2821247"/>
              <a:ext cx="1938316" cy="73562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42 Rectángulo"/>
            <p:cNvSpPr/>
            <p:nvPr/>
          </p:nvSpPr>
          <p:spPr>
            <a:xfrm>
              <a:off x="2869380" y="2842793"/>
              <a:ext cx="1895224" cy="6925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30480" tIns="22860" rIns="30480" bIns="22860" spcCol="1270" anchor="ctr"/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altLang="es-ES" sz="1200" dirty="0" err="1">
                  <a:solidFill>
                    <a:schemeClr val="tx1"/>
                  </a:solidFill>
                  <a:latin typeface="Calibri Light" panose="020F0302020204030204" pitchFamily="34" charset="0"/>
                  <a:cs typeface="Arial" pitchFamily="34" charset="0"/>
                </a:rPr>
                <a:t>Flue</a:t>
              </a:r>
              <a:r>
                <a:rPr lang="es-ES" altLang="es-ES" sz="1200" dirty="0">
                  <a:solidFill>
                    <a:schemeClr val="tx1"/>
                  </a:solidFill>
                  <a:latin typeface="Calibri Light" panose="020F0302020204030204" pitchFamily="34" charset="0"/>
                  <a:cs typeface="Arial" pitchFamily="34" charset="0"/>
                </a:rPr>
                <a:t> gases </a:t>
              </a:r>
              <a:r>
                <a:rPr lang="es-ES" altLang="es-ES" sz="1200" dirty="0" err="1">
                  <a:solidFill>
                    <a:schemeClr val="tx1"/>
                  </a:solidFill>
                  <a:latin typeface="Calibri Light" panose="020F0302020204030204" pitchFamily="34" charset="0"/>
                  <a:cs typeface="Arial" pitchFamily="34" charset="0"/>
                </a:rPr>
                <a:t>treatment</a:t>
              </a:r>
              <a:endParaRPr lang="es-ES" sz="1200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48" name="47 Grupo"/>
          <p:cNvGrpSpPr/>
          <p:nvPr/>
        </p:nvGrpSpPr>
        <p:grpSpPr>
          <a:xfrm>
            <a:off x="6618188" y="3839908"/>
            <a:ext cx="2079221" cy="543289"/>
            <a:chOff x="5452447" y="1123644"/>
            <a:chExt cx="1938316" cy="735627"/>
          </a:xfrm>
          <a:noFill/>
        </p:grpSpPr>
        <p:sp>
          <p:nvSpPr>
            <p:cNvPr id="55" name="54 Rectángulo redondeado"/>
            <p:cNvSpPr/>
            <p:nvPr/>
          </p:nvSpPr>
          <p:spPr>
            <a:xfrm>
              <a:off x="5452447" y="1123644"/>
              <a:ext cx="1938316" cy="73562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55 Rectángulo"/>
            <p:cNvSpPr/>
            <p:nvPr/>
          </p:nvSpPr>
          <p:spPr>
            <a:xfrm>
              <a:off x="5473993" y="1145190"/>
              <a:ext cx="1895224" cy="6925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30480" tIns="22860" rIns="30480" bIns="22860" spcCol="1270" anchor="ctr"/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Calibri Light" panose="020F0302020204030204" pitchFamily="34" charset="0"/>
                  <a:cs typeface="Arial" pitchFamily="34" charset="0"/>
                </a:rPr>
                <a:t>Pretreatment</a:t>
              </a:r>
              <a:endParaRPr lang="es-ES" sz="1200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49" name="48 Grupo"/>
          <p:cNvGrpSpPr/>
          <p:nvPr/>
        </p:nvGrpSpPr>
        <p:grpSpPr>
          <a:xfrm>
            <a:off x="6598724" y="4347161"/>
            <a:ext cx="2079221" cy="543289"/>
            <a:chOff x="5452447" y="1972446"/>
            <a:chExt cx="1938316" cy="735627"/>
          </a:xfrm>
          <a:noFill/>
        </p:grpSpPr>
        <p:sp>
          <p:nvSpPr>
            <p:cNvPr id="53" name="52 Rectángulo redondeado"/>
            <p:cNvSpPr/>
            <p:nvPr/>
          </p:nvSpPr>
          <p:spPr>
            <a:xfrm>
              <a:off x="5452447" y="1972446"/>
              <a:ext cx="1938316" cy="73562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53 Rectángulo"/>
            <p:cNvSpPr/>
            <p:nvPr/>
          </p:nvSpPr>
          <p:spPr>
            <a:xfrm>
              <a:off x="5473993" y="1993992"/>
              <a:ext cx="1895224" cy="6925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30480" tIns="22860" rIns="30480" bIns="22860" spcCol="1270" anchor="ctr"/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Calibri Light" panose="020F0302020204030204" pitchFamily="34" charset="0"/>
                  <a:cs typeface="Arial" pitchFamily="34" charset="0"/>
                </a:rPr>
                <a:t>Solid / Liquid Fractionation</a:t>
              </a:r>
            </a:p>
          </p:txBody>
        </p:sp>
      </p:grpSp>
      <p:grpSp>
        <p:nvGrpSpPr>
          <p:cNvPr id="50" name="49 Grupo"/>
          <p:cNvGrpSpPr/>
          <p:nvPr/>
        </p:nvGrpSpPr>
        <p:grpSpPr>
          <a:xfrm>
            <a:off x="6607978" y="4884292"/>
            <a:ext cx="2079221" cy="543289"/>
            <a:chOff x="5452447" y="2821247"/>
            <a:chExt cx="1938316" cy="735627"/>
          </a:xfrm>
          <a:noFill/>
        </p:grpSpPr>
        <p:sp>
          <p:nvSpPr>
            <p:cNvPr id="51" name="50 Rectángulo redondeado"/>
            <p:cNvSpPr/>
            <p:nvPr/>
          </p:nvSpPr>
          <p:spPr>
            <a:xfrm>
              <a:off x="5452447" y="2821247"/>
              <a:ext cx="1938316" cy="73562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51 Rectángulo"/>
            <p:cNvSpPr/>
            <p:nvPr/>
          </p:nvSpPr>
          <p:spPr>
            <a:xfrm>
              <a:off x="5473993" y="2842792"/>
              <a:ext cx="1895224" cy="6925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30480" tIns="22860" rIns="30480" bIns="22860" spcCol="1270" anchor="ctr"/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Calibri Light" panose="020F0302020204030204" pitchFamily="34" charset="0"/>
                  <a:cs typeface="Arial" pitchFamily="34" charset="0"/>
                </a:rPr>
                <a:t>Biological Processes (Enzymatic Hydrolysis &amp; fermentation)</a:t>
              </a:r>
            </a:p>
          </p:txBody>
        </p:sp>
      </p:grpSp>
      <p:grpSp>
        <p:nvGrpSpPr>
          <p:cNvPr id="57" name="56 Grupo"/>
          <p:cNvGrpSpPr/>
          <p:nvPr/>
        </p:nvGrpSpPr>
        <p:grpSpPr>
          <a:xfrm>
            <a:off x="763057" y="3915819"/>
            <a:ext cx="2241616" cy="313625"/>
            <a:chOff x="243221" y="1124033"/>
            <a:chExt cx="1938316" cy="433176"/>
          </a:xfrm>
          <a:noFill/>
        </p:grpSpPr>
        <p:sp>
          <p:nvSpPr>
            <p:cNvPr id="70" name="69 Rectángulo redondeado"/>
            <p:cNvSpPr/>
            <p:nvPr/>
          </p:nvSpPr>
          <p:spPr>
            <a:xfrm>
              <a:off x="243221" y="1124033"/>
              <a:ext cx="1938316" cy="43317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1" name="70 Rectángulo"/>
            <p:cNvSpPr/>
            <p:nvPr/>
          </p:nvSpPr>
          <p:spPr>
            <a:xfrm>
              <a:off x="255908" y="1136721"/>
              <a:ext cx="1912942" cy="4078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30480" tIns="22860" rIns="30480" bIns="22860" spcCol="1270" anchor="ctr"/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200" dirty="0" err="1">
                  <a:solidFill>
                    <a:schemeClr val="tx1"/>
                  </a:solidFill>
                  <a:latin typeface="Calibri Light" panose="020F0302020204030204" pitchFamily="34" charset="0"/>
                </a:rPr>
                <a:t>Chipping</a:t>
              </a:r>
              <a:r>
                <a:rPr lang="es-ES" sz="12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 and </a:t>
              </a:r>
              <a:r>
                <a:rPr lang="es-ES" sz="1200" dirty="0" err="1">
                  <a:solidFill>
                    <a:schemeClr val="tx1"/>
                  </a:solidFill>
                  <a:latin typeface="Calibri Light" panose="020F0302020204030204" pitchFamily="34" charset="0"/>
                </a:rPr>
                <a:t>choping</a:t>
              </a:r>
              <a:endParaRPr lang="es-ES" sz="1200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58" name="57 Grupo"/>
          <p:cNvGrpSpPr/>
          <p:nvPr/>
        </p:nvGrpSpPr>
        <p:grpSpPr>
          <a:xfrm>
            <a:off x="704527" y="4415637"/>
            <a:ext cx="2241616" cy="313625"/>
            <a:chOff x="243221" y="1623852"/>
            <a:chExt cx="1938316" cy="433176"/>
          </a:xfrm>
          <a:noFill/>
        </p:grpSpPr>
        <p:sp>
          <p:nvSpPr>
            <p:cNvPr id="68" name="67 Rectángulo redondeado"/>
            <p:cNvSpPr/>
            <p:nvPr/>
          </p:nvSpPr>
          <p:spPr>
            <a:xfrm>
              <a:off x="243221" y="1623852"/>
              <a:ext cx="1938316" cy="43317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9" name="68 Rectángulo"/>
            <p:cNvSpPr/>
            <p:nvPr/>
          </p:nvSpPr>
          <p:spPr>
            <a:xfrm>
              <a:off x="255908" y="1636538"/>
              <a:ext cx="1912941" cy="4078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30480" tIns="22860" rIns="30480" bIns="22860" spcCol="1270" anchor="ctr"/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 </a:t>
              </a:r>
              <a:r>
                <a:rPr lang="es-ES" sz="1200" dirty="0" err="1">
                  <a:solidFill>
                    <a:schemeClr val="tx1"/>
                  </a:solidFill>
                  <a:latin typeface="Calibri Light" panose="020F0302020204030204" pitchFamily="34" charset="0"/>
                </a:rPr>
                <a:t>Drying</a:t>
              </a:r>
              <a:endParaRPr lang="es-ES" sz="1200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59" name="58 Grupo"/>
          <p:cNvGrpSpPr/>
          <p:nvPr/>
        </p:nvGrpSpPr>
        <p:grpSpPr>
          <a:xfrm>
            <a:off x="781386" y="4926256"/>
            <a:ext cx="2241616" cy="313625"/>
            <a:chOff x="243221" y="2123671"/>
            <a:chExt cx="1938316" cy="433176"/>
          </a:xfrm>
          <a:noFill/>
        </p:grpSpPr>
        <p:sp>
          <p:nvSpPr>
            <p:cNvPr id="66" name="65 Rectángulo redondeado"/>
            <p:cNvSpPr/>
            <p:nvPr/>
          </p:nvSpPr>
          <p:spPr>
            <a:xfrm>
              <a:off x="243221" y="2123671"/>
              <a:ext cx="1938316" cy="43317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7" name="66 Rectángulo"/>
            <p:cNvSpPr/>
            <p:nvPr/>
          </p:nvSpPr>
          <p:spPr>
            <a:xfrm>
              <a:off x="255908" y="2136358"/>
              <a:ext cx="1912942" cy="4078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30480" tIns="22860" rIns="30480" bIns="22860" spcCol="1270" anchor="ctr"/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200" dirty="0" err="1">
                  <a:solidFill>
                    <a:schemeClr val="tx1"/>
                  </a:solidFill>
                  <a:latin typeface="Calibri Light" panose="020F0302020204030204" pitchFamily="34" charset="0"/>
                </a:rPr>
                <a:t>Torrefaction</a:t>
              </a:r>
              <a:endParaRPr lang="es-ES" sz="1200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60" name="59 Grupo"/>
          <p:cNvGrpSpPr/>
          <p:nvPr/>
        </p:nvGrpSpPr>
        <p:grpSpPr>
          <a:xfrm>
            <a:off x="727543" y="5415275"/>
            <a:ext cx="2241616" cy="313625"/>
            <a:chOff x="243221" y="2623490"/>
            <a:chExt cx="1938316" cy="433176"/>
          </a:xfrm>
          <a:noFill/>
        </p:grpSpPr>
        <p:sp>
          <p:nvSpPr>
            <p:cNvPr id="64" name="63 Rectángulo redondeado"/>
            <p:cNvSpPr/>
            <p:nvPr/>
          </p:nvSpPr>
          <p:spPr>
            <a:xfrm>
              <a:off x="243221" y="2623490"/>
              <a:ext cx="1938316" cy="43317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5" name="64 Rectángulo"/>
            <p:cNvSpPr/>
            <p:nvPr/>
          </p:nvSpPr>
          <p:spPr>
            <a:xfrm>
              <a:off x="255908" y="2636177"/>
              <a:ext cx="1912942" cy="4078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30480" tIns="22860" rIns="30480" bIns="22860" spcCol="1270" anchor="ctr"/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Milling</a:t>
              </a:r>
              <a:endParaRPr lang="es-ES" sz="1200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61" name="60 Grupo"/>
          <p:cNvGrpSpPr/>
          <p:nvPr/>
        </p:nvGrpSpPr>
        <p:grpSpPr>
          <a:xfrm>
            <a:off x="727543" y="5915095"/>
            <a:ext cx="2241616" cy="313625"/>
            <a:chOff x="243221" y="3123310"/>
            <a:chExt cx="1938316" cy="433176"/>
          </a:xfrm>
          <a:noFill/>
        </p:grpSpPr>
        <p:sp>
          <p:nvSpPr>
            <p:cNvPr id="62" name="61 Rectángulo redondeado"/>
            <p:cNvSpPr/>
            <p:nvPr/>
          </p:nvSpPr>
          <p:spPr>
            <a:xfrm>
              <a:off x="243221" y="3123310"/>
              <a:ext cx="1938316" cy="43317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62 Rectángulo"/>
            <p:cNvSpPr/>
            <p:nvPr/>
          </p:nvSpPr>
          <p:spPr>
            <a:xfrm>
              <a:off x="255908" y="3135997"/>
              <a:ext cx="1912942" cy="4078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30480" tIns="22860" rIns="30480" bIns="22860" spcCol="1270" anchor="ctr"/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Calibri Light" panose="020F0302020204030204" pitchFamily="34" charset="0"/>
                  <a:cs typeface="Arial" pitchFamily="34" charset="0"/>
                </a:rPr>
                <a:t>Pelletizing </a:t>
              </a:r>
            </a:p>
          </p:txBody>
        </p:sp>
      </p:grpSp>
      <p:sp>
        <p:nvSpPr>
          <p:cNvPr id="53274" name="14 CuadroTexto"/>
          <p:cNvSpPr txBox="1">
            <a:spLocks noChangeArrowheads="1"/>
          </p:cNvSpPr>
          <p:nvPr/>
        </p:nvSpPr>
        <p:spPr bwMode="auto">
          <a:xfrm>
            <a:off x="549275" y="2257425"/>
            <a:ext cx="6254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000" dirty="0" err="1">
                <a:solidFill>
                  <a:schemeClr val="bg1"/>
                </a:solidFill>
                <a:latin typeface="Calibri" pitchFamily="34" charset="0"/>
              </a:rPr>
              <a:t>Since</a:t>
            </a:r>
            <a:r>
              <a:rPr lang="es-ES" altLang="es-ES" sz="1000" dirty="0">
                <a:solidFill>
                  <a:schemeClr val="bg1"/>
                </a:solidFill>
                <a:latin typeface="Calibri" pitchFamily="34" charset="0"/>
              </a:rPr>
              <a:t> 2008</a:t>
            </a:r>
          </a:p>
        </p:txBody>
      </p:sp>
      <p:sp>
        <p:nvSpPr>
          <p:cNvPr id="53276" name="14 CuadroTexto"/>
          <p:cNvSpPr txBox="1">
            <a:spLocks noChangeArrowheads="1"/>
          </p:cNvSpPr>
          <p:nvPr/>
        </p:nvSpPr>
        <p:spPr bwMode="auto">
          <a:xfrm>
            <a:off x="6318250" y="2300288"/>
            <a:ext cx="62547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000" dirty="0" err="1">
                <a:solidFill>
                  <a:schemeClr val="bg1"/>
                </a:solidFill>
                <a:latin typeface="Calibri" pitchFamily="34" charset="0"/>
              </a:rPr>
              <a:t>Since</a:t>
            </a:r>
            <a:r>
              <a:rPr lang="es-ES" altLang="es-ES" sz="1000" dirty="0">
                <a:solidFill>
                  <a:schemeClr val="bg1"/>
                </a:solidFill>
                <a:latin typeface="Calibri" pitchFamily="34" charset="0"/>
              </a:rPr>
              <a:t> 2013</a:t>
            </a:r>
          </a:p>
        </p:txBody>
      </p:sp>
      <p:sp>
        <p:nvSpPr>
          <p:cNvPr id="53277" name="85 Rectángulo"/>
          <p:cNvSpPr>
            <a:spLocks noChangeArrowheads="1"/>
          </p:cNvSpPr>
          <p:nvPr/>
        </p:nvSpPr>
        <p:spPr bwMode="auto">
          <a:xfrm>
            <a:off x="566738" y="3871913"/>
            <a:ext cx="134937" cy="422275"/>
          </a:xfrm>
          <a:prstGeom prst="rect">
            <a:avLst/>
          </a:prstGeom>
          <a:solidFill>
            <a:srgbClr val="7462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 Light" pitchFamily="34" charset="0"/>
            </a:endParaRPr>
          </a:p>
        </p:txBody>
      </p:sp>
      <p:sp>
        <p:nvSpPr>
          <p:cNvPr id="53278" name="86 Rectángulo"/>
          <p:cNvSpPr>
            <a:spLocks noChangeArrowheads="1"/>
          </p:cNvSpPr>
          <p:nvPr/>
        </p:nvSpPr>
        <p:spPr bwMode="auto">
          <a:xfrm>
            <a:off x="569913" y="4362450"/>
            <a:ext cx="134937" cy="420688"/>
          </a:xfrm>
          <a:prstGeom prst="rect">
            <a:avLst/>
          </a:prstGeom>
          <a:solidFill>
            <a:srgbClr val="7462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 Light" pitchFamily="34" charset="0"/>
            </a:endParaRPr>
          </a:p>
        </p:txBody>
      </p:sp>
      <p:sp>
        <p:nvSpPr>
          <p:cNvPr id="53279" name="87 Rectángulo"/>
          <p:cNvSpPr>
            <a:spLocks noChangeArrowheads="1"/>
          </p:cNvSpPr>
          <p:nvPr/>
        </p:nvSpPr>
        <p:spPr bwMode="auto">
          <a:xfrm>
            <a:off x="569913" y="4873625"/>
            <a:ext cx="134937" cy="422275"/>
          </a:xfrm>
          <a:prstGeom prst="rect">
            <a:avLst/>
          </a:prstGeom>
          <a:solidFill>
            <a:srgbClr val="7462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 Light" pitchFamily="34" charset="0"/>
            </a:endParaRPr>
          </a:p>
        </p:txBody>
      </p:sp>
      <p:sp>
        <p:nvSpPr>
          <p:cNvPr id="53280" name="88 Rectángulo"/>
          <p:cNvSpPr>
            <a:spLocks noChangeArrowheads="1"/>
          </p:cNvSpPr>
          <p:nvPr/>
        </p:nvSpPr>
        <p:spPr bwMode="auto">
          <a:xfrm>
            <a:off x="569913" y="5370513"/>
            <a:ext cx="127000" cy="422275"/>
          </a:xfrm>
          <a:prstGeom prst="rect">
            <a:avLst/>
          </a:prstGeom>
          <a:solidFill>
            <a:srgbClr val="7462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 Light" pitchFamily="34" charset="0"/>
            </a:endParaRPr>
          </a:p>
        </p:txBody>
      </p:sp>
      <p:sp>
        <p:nvSpPr>
          <p:cNvPr id="53281" name="89 Rectángulo"/>
          <p:cNvSpPr>
            <a:spLocks noChangeArrowheads="1"/>
          </p:cNvSpPr>
          <p:nvPr/>
        </p:nvSpPr>
        <p:spPr bwMode="auto">
          <a:xfrm>
            <a:off x="573088" y="5861050"/>
            <a:ext cx="127000" cy="422275"/>
          </a:xfrm>
          <a:prstGeom prst="rect">
            <a:avLst/>
          </a:prstGeom>
          <a:solidFill>
            <a:srgbClr val="7462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 Light" pitchFamily="34" charset="0"/>
            </a:endParaRPr>
          </a:p>
        </p:txBody>
      </p:sp>
      <p:sp>
        <p:nvSpPr>
          <p:cNvPr id="53282" name="90 Rectángulo"/>
          <p:cNvSpPr>
            <a:spLocks noChangeArrowheads="1"/>
          </p:cNvSpPr>
          <p:nvPr/>
        </p:nvSpPr>
        <p:spPr bwMode="auto">
          <a:xfrm>
            <a:off x="3592221" y="3871491"/>
            <a:ext cx="134938" cy="4222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 Light" pitchFamily="34" charset="0"/>
            </a:endParaRPr>
          </a:p>
        </p:txBody>
      </p:sp>
      <p:sp>
        <p:nvSpPr>
          <p:cNvPr id="53283" name="91 Rectángulo"/>
          <p:cNvSpPr>
            <a:spLocks noChangeArrowheads="1"/>
          </p:cNvSpPr>
          <p:nvPr/>
        </p:nvSpPr>
        <p:spPr bwMode="auto">
          <a:xfrm>
            <a:off x="3592221" y="4406478"/>
            <a:ext cx="134938" cy="4222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 Light" pitchFamily="34" charset="0"/>
            </a:endParaRPr>
          </a:p>
        </p:txBody>
      </p:sp>
      <p:sp>
        <p:nvSpPr>
          <p:cNvPr id="53284" name="92 Rectángulo"/>
          <p:cNvSpPr>
            <a:spLocks noChangeArrowheads="1"/>
          </p:cNvSpPr>
          <p:nvPr/>
        </p:nvSpPr>
        <p:spPr bwMode="auto">
          <a:xfrm>
            <a:off x="3592221" y="4944641"/>
            <a:ext cx="134938" cy="4222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 Light" pitchFamily="34" charset="0"/>
            </a:endParaRPr>
          </a:p>
        </p:txBody>
      </p:sp>
      <p:sp>
        <p:nvSpPr>
          <p:cNvPr id="53285" name="93 Rectángulo"/>
          <p:cNvSpPr>
            <a:spLocks noChangeArrowheads="1"/>
          </p:cNvSpPr>
          <p:nvPr/>
        </p:nvSpPr>
        <p:spPr bwMode="auto">
          <a:xfrm>
            <a:off x="6411913" y="3868738"/>
            <a:ext cx="134937" cy="420687"/>
          </a:xfrm>
          <a:prstGeom prst="rect">
            <a:avLst/>
          </a:prstGeom>
          <a:solidFill>
            <a:srgbClr val="BBB2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 Light" pitchFamily="34" charset="0"/>
            </a:endParaRPr>
          </a:p>
        </p:txBody>
      </p:sp>
      <p:sp>
        <p:nvSpPr>
          <p:cNvPr id="53286" name="94 Rectángulo"/>
          <p:cNvSpPr>
            <a:spLocks noChangeArrowheads="1"/>
          </p:cNvSpPr>
          <p:nvPr/>
        </p:nvSpPr>
        <p:spPr bwMode="auto">
          <a:xfrm>
            <a:off x="6416675" y="4406900"/>
            <a:ext cx="134938" cy="422275"/>
          </a:xfrm>
          <a:prstGeom prst="rect">
            <a:avLst/>
          </a:prstGeom>
          <a:solidFill>
            <a:srgbClr val="BBB2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 Light" pitchFamily="34" charset="0"/>
            </a:endParaRPr>
          </a:p>
        </p:txBody>
      </p:sp>
      <p:sp>
        <p:nvSpPr>
          <p:cNvPr id="53287" name="95 Rectángulo"/>
          <p:cNvSpPr>
            <a:spLocks noChangeArrowheads="1"/>
          </p:cNvSpPr>
          <p:nvPr/>
        </p:nvSpPr>
        <p:spPr bwMode="auto">
          <a:xfrm>
            <a:off x="6411913" y="4935538"/>
            <a:ext cx="134937" cy="422275"/>
          </a:xfrm>
          <a:prstGeom prst="rect">
            <a:avLst/>
          </a:prstGeom>
          <a:solidFill>
            <a:srgbClr val="BBB2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ES" sz="2400">
              <a:latin typeface="Calibri Light" pitchFamily="34" charset="0"/>
            </a:endParaRPr>
          </a:p>
        </p:txBody>
      </p:sp>
      <p:sp>
        <p:nvSpPr>
          <p:cNvPr id="53288" name="1 CuadroTexto"/>
          <p:cNvSpPr txBox="1">
            <a:spLocks noChangeArrowheads="1"/>
          </p:cNvSpPr>
          <p:nvPr/>
        </p:nvSpPr>
        <p:spPr bwMode="auto">
          <a:xfrm>
            <a:off x="3608388" y="1052513"/>
            <a:ext cx="4224932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500" b="1" dirty="0" err="1">
                <a:solidFill>
                  <a:srgbClr val="6666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s-ES" altLang="es-ES" sz="2500" b="1" dirty="0">
                <a:solidFill>
                  <a:srgbClr val="6666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ES" altLang="es-ES" sz="2500" b="1" dirty="0" err="1">
                <a:solidFill>
                  <a:srgbClr val="6666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lab</a:t>
            </a:r>
            <a:r>
              <a:rPr lang="es-ES" altLang="es-ES" sz="2500" b="1" dirty="0">
                <a:solidFill>
                  <a:srgbClr val="6666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ES" altLang="es-ES" sz="2500" b="1" dirty="0" err="1">
                <a:solidFill>
                  <a:srgbClr val="6666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scale</a:t>
            </a:r>
            <a:r>
              <a:rPr lang="es-ES" altLang="es-ES" sz="2500" b="1" dirty="0">
                <a:solidFill>
                  <a:srgbClr val="66663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up to TRL 6-7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21" t="9180" b="6901"/>
          <a:stretch/>
        </p:blipFill>
        <p:spPr bwMode="auto">
          <a:xfrm>
            <a:off x="3592221" y="2300287"/>
            <a:ext cx="2208143" cy="112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75" name="14 CuadroTexto"/>
          <p:cNvSpPr txBox="1">
            <a:spLocks noChangeArrowheads="1"/>
          </p:cNvSpPr>
          <p:nvPr/>
        </p:nvSpPr>
        <p:spPr bwMode="auto">
          <a:xfrm>
            <a:off x="3636944" y="2299866"/>
            <a:ext cx="62547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000" dirty="0" err="1">
                <a:solidFill>
                  <a:schemeClr val="bg1"/>
                </a:solidFill>
                <a:latin typeface="Calibri" pitchFamily="34" charset="0"/>
              </a:rPr>
              <a:t>Since</a:t>
            </a:r>
            <a:r>
              <a:rPr lang="es-ES" altLang="es-ES" sz="1000" dirty="0">
                <a:solidFill>
                  <a:schemeClr val="bg1"/>
                </a:solidFill>
                <a:latin typeface="Calibri" pitchFamily="34" charset="0"/>
              </a:rPr>
              <a:t> 2012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14" name="Picture 2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02" b="30396"/>
          <a:stretch/>
        </p:blipFill>
        <p:spPr bwMode="auto">
          <a:xfrm>
            <a:off x="1712913" y="2898370"/>
            <a:ext cx="6551180" cy="269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1 Título"/>
          <p:cNvSpPr>
            <a:spLocks noGrp="1"/>
          </p:cNvSpPr>
          <p:nvPr>
            <p:ph type="title"/>
          </p:nvPr>
        </p:nvSpPr>
        <p:spPr>
          <a:xfrm>
            <a:off x="415925" y="1052513"/>
            <a:ext cx="7391400" cy="4413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dirty="0"/>
              <a:t>Background</a:t>
            </a:r>
          </a:p>
        </p:txBody>
      </p:sp>
      <p:sp>
        <p:nvSpPr>
          <p:cNvPr id="37891" name="3 Marcador de texto"/>
          <p:cNvSpPr>
            <a:spLocks noGrp="1"/>
          </p:cNvSpPr>
          <p:nvPr>
            <p:ph type="body" sz="quarter" idx="15"/>
          </p:nvPr>
        </p:nvSpPr>
        <p:spPr>
          <a:xfrm>
            <a:off x="428625" y="1557338"/>
            <a:ext cx="7378700" cy="3937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BIOREFINERY – BIOENERGY-BIOPRODUCTS – BIOFUELS – CIRCULAR ECONOMY</a:t>
            </a:r>
          </a:p>
        </p:txBody>
      </p:sp>
      <p:sp>
        <p:nvSpPr>
          <p:cNvPr id="37892" name="14 CuadroTexto"/>
          <p:cNvSpPr txBox="1">
            <a:spLocks noChangeArrowheads="1"/>
          </p:cNvSpPr>
          <p:nvPr/>
        </p:nvSpPr>
        <p:spPr bwMode="auto">
          <a:xfrm rot="-5400000">
            <a:off x="-388937" y="4092575"/>
            <a:ext cx="19446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1400" dirty="0">
                <a:solidFill>
                  <a:srgbClr val="229319"/>
                </a:solidFill>
                <a:latin typeface="Calibri Light" pitchFamily="34" charset="0"/>
              </a:rPr>
              <a:t>2002-2019</a:t>
            </a:r>
          </a:p>
        </p:txBody>
      </p:sp>
      <p:sp>
        <p:nvSpPr>
          <p:cNvPr id="37893" name="5 CuadroTexto"/>
          <p:cNvSpPr txBox="1">
            <a:spLocks noChangeArrowheads="1"/>
          </p:cNvSpPr>
          <p:nvPr/>
        </p:nvSpPr>
        <p:spPr bwMode="auto">
          <a:xfrm>
            <a:off x="1962150" y="3068960"/>
            <a:ext cx="1838722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200" dirty="0">
                <a:latin typeface="Calibri Light" panose="020F0302020204030204" pitchFamily="34" charset="0"/>
              </a:rPr>
              <a:t>Cereal </a:t>
            </a:r>
            <a:r>
              <a:rPr lang="es-ES" altLang="es-ES" sz="1200" dirty="0" err="1">
                <a:latin typeface="Calibri Light" pitchFamily="34" charset="0"/>
              </a:rPr>
              <a:t>straw</a:t>
            </a:r>
            <a:endParaRPr lang="es-ES" altLang="es-ES" sz="1200" dirty="0">
              <a:latin typeface="Calibri Light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1200" dirty="0">
                <a:latin typeface="Calibri Light" pitchFamily="34" charset="0"/>
              </a:rPr>
              <a:t>Energy </a:t>
            </a:r>
            <a:r>
              <a:rPr lang="es-ES" altLang="es-ES" sz="1200" dirty="0" err="1">
                <a:latin typeface="Calibri Light" pitchFamily="34" charset="0"/>
              </a:rPr>
              <a:t>crops</a:t>
            </a:r>
            <a:endParaRPr lang="es-ES" altLang="es-ES" sz="1200" dirty="0">
              <a:latin typeface="Calibri Light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1200" dirty="0">
                <a:latin typeface="Calibri Light" pitchFamily="34" charset="0"/>
              </a:rPr>
              <a:t>.…..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1200" dirty="0" err="1">
                <a:latin typeface="Calibri Light" pitchFamily="34" charset="0"/>
              </a:rPr>
              <a:t>Forest</a:t>
            </a:r>
            <a:r>
              <a:rPr lang="es-ES" altLang="es-ES" sz="1200" dirty="0">
                <a:latin typeface="Calibri Light" pitchFamily="34" charset="0"/>
              </a:rPr>
              <a:t> </a:t>
            </a:r>
            <a:r>
              <a:rPr lang="es-ES" altLang="es-ES" sz="1200" dirty="0" err="1">
                <a:latin typeface="Calibri Light" pitchFamily="34" charset="0"/>
              </a:rPr>
              <a:t>residues</a:t>
            </a:r>
            <a:endParaRPr lang="es-ES" altLang="es-ES" sz="1200" dirty="0">
              <a:latin typeface="Calibri Light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1200" dirty="0">
                <a:latin typeface="Calibri Light" pitchFamily="34" charset="0"/>
              </a:rPr>
              <a:t>……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1200" dirty="0" err="1">
                <a:latin typeface="Calibri Light" pitchFamily="34" charset="0"/>
              </a:rPr>
              <a:t>Food</a:t>
            </a:r>
            <a:r>
              <a:rPr lang="es-ES" altLang="es-ES" sz="1200" dirty="0">
                <a:latin typeface="Calibri Light" pitchFamily="34" charset="0"/>
              </a:rPr>
              <a:t> </a:t>
            </a:r>
            <a:r>
              <a:rPr lang="es-ES" altLang="es-ES" sz="1200" dirty="0" err="1">
                <a:latin typeface="Calibri Light" pitchFamily="34" charset="0"/>
              </a:rPr>
              <a:t>industry</a:t>
            </a:r>
            <a:r>
              <a:rPr lang="es-ES" altLang="es-ES" sz="1200" dirty="0">
                <a:latin typeface="Calibri Light" pitchFamily="34" charset="0"/>
              </a:rPr>
              <a:t> </a:t>
            </a:r>
            <a:r>
              <a:rPr lang="es-ES" altLang="es-ES" sz="1200" dirty="0" err="1">
                <a:latin typeface="Calibri Light" pitchFamily="34" charset="0"/>
              </a:rPr>
              <a:t>residues</a:t>
            </a:r>
            <a:endParaRPr lang="es-ES" altLang="es-ES" sz="1200" dirty="0">
              <a:latin typeface="Calibri Light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1200" dirty="0">
                <a:latin typeface="Calibri Light" pitchFamily="34" charset="0"/>
              </a:rPr>
              <a:t>Compost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1200" dirty="0">
                <a:latin typeface="Calibri Light" pitchFamily="34" charset="0"/>
              </a:rPr>
              <a:t>……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1200" dirty="0">
                <a:latin typeface="Calibri Light" pitchFamily="34" charset="0"/>
              </a:rPr>
              <a:t>Black </a:t>
            </a:r>
            <a:r>
              <a:rPr lang="es-ES" altLang="es-ES" sz="1200" dirty="0" err="1">
                <a:latin typeface="Calibri Light" pitchFamily="34" charset="0"/>
              </a:rPr>
              <a:t>liquor</a:t>
            </a:r>
            <a:endParaRPr lang="es-ES" altLang="es-ES" sz="1200" dirty="0">
              <a:latin typeface="Calibri Light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1200" dirty="0" err="1">
                <a:latin typeface="Calibri Light" pitchFamily="34" charset="0"/>
              </a:rPr>
              <a:t>Spent</a:t>
            </a:r>
            <a:r>
              <a:rPr lang="es-ES" altLang="es-ES" sz="1200" dirty="0">
                <a:latin typeface="Calibri Light" pitchFamily="34" charset="0"/>
              </a:rPr>
              <a:t> </a:t>
            </a:r>
            <a:r>
              <a:rPr lang="es-ES" altLang="es-ES" sz="1200" dirty="0" err="1">
                <a:latin typeface="Calibri Light" pitchFamily="34" charset="0"/>
              </a:rPr>
              <a:t>mushroom</a:t>
            </a:r>
            <a:r>
              <a:rPr lang="es-ES" altLang="es-ES" sz="1200" dirty="0">
                <a:latin typeface="Calibri Light" pitchFamily="34" charset="0"/>
              </a:rPr>
              <a:t> </a:t>
            </a:r>
            <a:r>
              <a:rPr lang="es-ES" altLang="es-ES" sz="1200" dirty="0" err="1">
                <a:latin typeface="Calibri Light" pitchFamily="34" charset="0"/>
              </a:rPr>
              <a:t>substrate</a:t>
            </a:r>
            <a:endParaRPr lang="es-ES" altLang="es-ES" sz="1200" dirty="0">
              <a:latin typeface="Calibri Light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1200" dirty="0" err="1">
                <a:latin typeface="Calibri Light" pitchFamily="34" charset="0"/>
              </a:rPr>
              <a:t>Organic</a:t>
            </a:r>
            <a:r>
              <a:rPr lang="es-ES" altLang="es-ES" sz="1200" dirty="0">
                <a:latin typeface="Calibri Light" pitchFamily="34" charset="0"/>
              </a:rPr>
              <a:t> </a:t>
            </a:r>
            <a:r>
              <a:rPr lang="es-ES" altLang="es-ES" sz="1200" dirty="0" err="1">
                <a:latin typeface="Calibri Light" pitchFamily="34" charset="0"/>
              </a:rPr>
              <a:t>fraction</a:t>
            </a:r>
            <a:r>
              <a:rPr lang="es-ES" altLang="es-ES" sz="1200" dirty="0">
                <a:latin typeface="Calibri Light" pitchFamily="34" charset="0"/>
              </a:rPr>
              <a:t> MSW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1200" dirty="0" err="1">
                <a:latin typeface="Calibri Light" pitchFamily="34" charset="0"/>
              </a:rPr>
              <a:t>Sugar</a:t>
            </a:r>
            <a:r>
              <a:rPr lang="es-ES" altLang="es-ES" sz="1200" dirty="0">
                <a:latin typeface="Calibri Light" pitchFamily="34" charset="0"/>
              </a:rPr>
              <a:t> </a:t>
            </a:r>
            <a:r>
              <a:rPr lang="es-ES" altLang="es-ES" sz="1200" dirty="0" err="1">
                <a:latin typeface="Calibri Light" pitchFamily="34" charset="0"/>
              </a:rPr>
              <a:t>cane</a:t>
            </a:r>
            <a:r>
              <a:rPr lang="es-ES" altLang="es-ES" sz="1200" dirty="0">
                <a:latin typeface="Calibri Light" pitchFamily="34" charset="0"/>
              </a:rPr>
              <a:t> </a:t>
            </a:r>
            <a:r>
              <a:rPr lang="es-ES" altLang="es-ES" sz="1200" dirty="0" err="1">
                <a:latin typeface="Calibri Light" pitchFamily="34" charset="0"/>
              </a:rPr>
              <a:t>trash</a:t>
            </a:r>
            <a:endParaRPr lang="es-ES" altLang="es-ES" sz="1200" dirty="0">
              <a:latin typeface="Calibri Light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1200" dirty="0" err="1">
                <a:latin typeface="Calibri Light" pitchFamily="34" charset="0"/>
              </a:rPr>
              <a:t>Sewage</a:t>
            </a:r>
            <a:r>
              <a:rPr lang="es-ES" altLang="es-ES" sz="1200" dirty="0">
                <a:latin typeface="Calibri Light" pitchFamily="34" charset="0"/>
              </a:rPr>
              <a:t> </a:t>
            </a:r>
            <a:r>
              <a:rPr lang="es-ES" altLang="es-ES" sz="1200" dirty="0" err="1">
                <a:latin typeface="Calibri Light" pitchFamily="34" charset="0"/>
              </a:rPr>
              <a:t>sludge</a:t>
            </a:r>
            <a:endParaRPr lang="es-ES" altLang="es-ES" sz="1200" dirty="0">
              <a:latin typeface="Calibri Light" pitchFamily="34" charset="0"/>
            </a:endParaRPr>
          </a:p>
        </p:txBody>
      </p:sp>
      <p:sp>
        <p:nvSpPr>
          <p:cNvPr id="36" name="5 Rectángulo"/>
          <p:cNvSpPr>
            <a:spLocks noChangeArrowheads="1"/>
          </p:cNvSpPr>
          <p:nvPr/>
        </p:nvSpPr>
        <p:spPr bwMode="auto">
          <a:xfrm>
            <a:off x="445369" y="2042761"/>
            <a:ext cx="1267544" cy="4482583"/>
          </a:xfrm>
          <a:prstGeom prst="downArrow">
            <a:avLst/>
          </a:prstGeom>
          <a:gradFill>
            <a:gsLst>
              <a:gs pos="0">
                <a:srgbClr val="229319">
                  <a:alpha val="52000"/>
                  <a:lumMod val="92000"/>
                </a:srgbClr>
              </a:gs>
              <a:gs pos="100000">
                <a:srgbClr val="CFAF27">
                  <a:alpha val="71000"/>
                  <a:lumMod val="91000"/>
                  <a:lumOff val="9000"/>
                </a:srgb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0"/>
          </a:gradFill>
          <a:ln w="1746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altLang="en-US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                     </a:t>
            </a:r>
          </a:p>
          <a:p>
            <a:pPr algn="ctr">
              <a:defRPr/>
            </a:pPr>
            <a:r>
              <a:rPr lang="es-ES" altLang="en-US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LAB</a:t>
            </a:r>
          </a:p>
          <a:p>
            <a:pPr algn="ctr">
              <a:defRPr/>
            </a:pPr>
            <a:endParaRPr lang="es-ES" altLang="en-US" sz="14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>
              <a:defRPr/>
            </a:pPr>
            <a:endParaRPr lang="es-ES" altLang="en-US" sz="14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>
              <a:defRPr/>
            </a:pPr>
            <a:endParaRPr lang="es-ES" altLang="en-US" sz="14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>
              <a:defRPr/>
            </a:pPr>
            <a:endParaRPr lang="es-ES" altLang="en-US" sz="14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>
              <a:defRPr/>
            </a:pPr>
            <a:endParaRPr lang="es-ES" altLang="en-US" sz="14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>
              <a:defRPr/>
            </a:pPr>
            <a:endParaRPr lang="es-ES" altLang="en-US" sz="14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>
              <a:defRPr/>
            </a:pPr>
            <a:r>
              <a:rPr lang="es-ES" altLang="en-US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 PILOT</a:t>
            </a:r>
          </a:p>
          <a:p>
            <a:pPr algn="ctr">
              <a:defRPr/>
            </a:pPr>
            <a:endParaRPr lang="es-ES" altLang="en-US" sz="14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>
              <a:defRPr/>
            </a:pPr>
            <a:endParaRPr lang="es-ES" altLang="en-US" sz="14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>
              <a:defRPr/>
            </a:pPr>
            <a:endParaRPr lang="es-ES" altLang="en-US" sz="14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>
              <a:defRPr/>
            </a:pPr>
            <a:endParaRPr lang="es-ES" altLang="en-US" sz="14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>
              <a:defRPr/>
            </a:pPr>
            <a:endParaRPr lang="es-ES" altLang="en-US" sz="14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>
              <a:defRPr/>
            </a:pPr>
            <a:r>
              <a:rPr lang="es-ES" altLang="en-US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s-ES" altLang="en-US" sz="1200" dirty="0">
                <a:solidFill>
                  <a:schemeClr val="bg1"/>
                </a:solidFill>
                <a:latin typeface="Calibri Light" panose="020F0302020204030204" pitchFamily="34" charset="0"/>
              </a:rPr>
              <a:t>DEMO</a:t>
            </a:r>
          </a:p>
        </p:txBody>
      </p:sp>
      <p:sp>
        <p:nvSpPr>
          <p:cNvPr id="37" name="5 Rectángulo"/>
          <p:cNvSpPr>
            <a:spLocks noChangeArrowheads="1"/>
          </p:cNvSpPr>
          <p:nvPr/>
        </p:nvSpPr>
        <p:spPr bwMode="auto">
          <a:xfrm>
            <a:off x="1380279" y="1825153"/>
            <a:ext cx="7620845" cy="878357"/>
          </a:xfrm>
          <a:prstGeom prst="rightArrow">
            <a:avLst/>
          </a:prstGeom>
          <a:gradFill>
            <a:gsLst>
              <a:gs pos="0">
                <a:srgbClr val="229319">
                  <a:alpha val="52000"/>
                  <a:lumMod val="92000"/>
                </a:srgbClr>
              </a:gs>
              <a:gs pos="100000">
                <a:srgbClr val="CFAF27">
                  <a:alpha val="71000"/>
                  <a:lumMod val="91000"/>
                  <a:lumOff val="9000"/>
                </a:srgb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0"/>
          </a:gradFill>
          <a:ln w="1746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s-ES" altLang="en-US" sz="14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7900" name="11 CuadroTexto"/>
          <p:cNvSpPr txBox="1">
            <a:spLocks noChangeArrowheads="1"/>
          </p:cNvSpPr>
          <p:nvPr/>
        </p:nvSpPr>
        <p:spPr bwMode="auto">
          <a:xfrm>
            <a:off x="6825208" y="3068960"/>
            <a:ext cx="1371612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200" dirty="0" err="1">
                <a:latin typeface="Calibri Light" panose="020F0302020204030204" pitchFamily="34" charset="0"/>
              </a:rPr>
              <a:t>Bioethanol</a:t>
            </a:r>
            <a:endParaRPr lang="es-ES" altLang="es-ES" sz="1200" dirty="0">
              <a:latin typeface="Calibri Light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1200" dirty="0">
                <a:latin typeface="Calibri Light" pitchFamily="34" charset="0"/>
              </a:rPr>
              <a:t>Biodiesel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1200" dirty="0" err="1">
                <a:latin typeface="Calibri Light" pitchFamily="34" charset="0"/>
              </a:rPr>
              <a:t>Bio-Power</a:t>
            </a:r>
            <a:endParaRPr lang="es-ES" altLang="es-ES" sz="1200" dirty="0">
              <a:latin typeface="Calibri Light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1200" dirty="0">
                <a:latin typeface="Calibri Light" pitchFamily="34" charset="0"/>
              </a:rPr>
              <a:t>……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1200" dirty="0">
                <a:latin typeface="Calibri Light" pitchFamily="34" charset="0"/>
              </a:rPr>
              <a:t>Pellets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1200" dirty="0">
                <a:latin typeface="Calibri Light" pitchFamily="34" charset="0"/>
              </a:rPr>
              <a:t>…..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1200" dirty="0" err="1">
                <a:latin typeface="Calibri Light" pitchFamily="34" charset="0"/>
              </a:rPr>
              <a:t>Biobuthanol</a:t>
            </a:r>
            <a:endParaRPr lang="es-ES" altLang="es-ES" sz="1200" dirty="0">
              <a:latin typeface="Calibri Light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1200" dirty="0">
                <a:latin typeface="Calibri Light" pitchFamily="34" charset="0"/>
              </a:rPr>
              <a:t>……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1200" dirty="0">
                <a:latin typeface="Calibri Light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1200" dirty="0" err="1">
                <a:latin typeface="Calibri Light" pitchFamily="34" charset="0"/>
              </a:rPr>
              <a:t>Biopesticides</a:t>
            </a:r>
            <a:endParaRPr lang="es-ES" altLang="es-ES" sz="1200" dirty="0">
              <a:latin typeface="Calibri Light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1200" dirty="0" err="1">
                <a:latin typeface="Calibri Light" pitchFamily="34" charset="0"/>
              </a:rPr>
              <a:t>Bioplastics</a:t>
            </a:r>
            <a:endParaRPr lang="es-ES" altLang="es-ES" sz="1200" dirty="0">
              <a:latin typeface="Calibri Light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1200" dirty="0" err="1">
                <a:latin typeface="Calibri Light" pitchFamily="34" charset="0"/>
              </a:rPr>
              <a:t>Biosurfactants</a:t>
            </a:r>
            <a:endParaRPr lang="es-ES" altLang="es-ES" sz="1200" dirty="0">
              <a:latin typeface="Calibri Light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1200" dirty="0" err="1">
                <a:latin typeface="Calibri Light" pitchFamily="34" charset="0"/>
              </a:rPr>
              <a:t>Biofertilizers</a:t>
            </a:r>
            <a:endParaRPr lang="es-ES" altLang="es-ES" sz="1200" dirty="0">
              <a:latin typeface="Calibri Light" pitchFamily="34" charset="0"/>
            </a:endParaRPr>
          </a:p>
        </p:txBody>
      </p:sp>
      <p:sp>
        <p:nvSpPr>
          <p:cNvPr id="41" name="27 Flecha abajo"/>
          <p:cNvSpPr>
            <a:spLocks noChangeArrowheads="1"/>
          </p:cNvSpPr>
          <p:nvPr/>
        </p:nvSpPr>
        <p:spPr bwMode="auto">
          <a:xfrm>
            <a:off x="1006401" y="3068960"/>
            <a:ext cx="130175" cy="644525"/>
          </a:xfrm>
          <a:prstGeom prst="downArrow">
            <a:avLst>
              <a:gd name="adj1" fmla="val 50000"/>
              <a:gd name="adj2" fmla="val 49741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CFAF27"/>
                </a:gs>
                <a:gs pos="100000">
                  <a:srgbClr val="00B050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a:ln>
        </p:spPr>
        <p:txBody>
          <a:bodyPr anchor="ctr" anchorCtr="1">
            <a:normAutofit/>
          </a:bodyPr>
          <a:lstStyle/>
          <a:p>
            <a:pPr algn="ctr">
              <a:defRPr/>
            </a:pPr>
            <a:endParaRPr lang="en-US" altLang="es-ES" sz="1600">
              <a:latin typeface="Calibri Light" panose="020F0302020204030204" pitchFamily="34" charset="0"/>
            </a:endParaRPr>
          </a:p>
        </p:txBody>
      </p:sp>
      <p:sp>
        <p:nvSpPr>
          <p:cNvPr id="42" name="28 Flecha abajo"/>
          <p:cNvSpPr>
            <a:spLocks noChangeArrowheads="1"/>
          </p:cNvSpPr>
          <p:nvPr/>
        </p:nvSpPr>
        <p:spPr bwMode="auto">
          <a:xfrm>
            <a:off x="1006401" y="4564063"/>
            <a:ext cx="130175" cy="646112"/>
          </a:xfrm>
          <a:prstGeom prst="downArrow">
            <a:avLst>
              <a:gd name="adj1" fmla="val 50000"/>
              <a:gd name="adj2" fmla="val 49864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CFAF27"/>
                </a:gs>
                <a:gs pos="100000">
                  <a:srgbClr val="00B050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a:ln>
        </p:spPr>
        <p:txBody>
          <a:bodyPr anchor="ctr" anchorCtr="1">
            <a:normAutofit/>
          </a:bodyPr>
          <a:lstStyle/>
          <a:p>
            <a:pPr algn="ctr">
              <a:defRPr/>
            </a:pPr>
            <a:endParaRPr lang="en-US" altLang="es-ES" sz="1600">
              <a:latin typeface="Calibri Light" panose="020F0302020204030204" pitchFamily="34" charset="0"/>
            </a:endParaRPr>
          </a:p>
        </p:txBody>
      </p:sp>
      <p:sp>
        <p:nvSpPr>
          <p:cNvPr id="37911" name="5 CuadroTexto"/>
          <p:cNvSpPr txBox="1">
            <a:spLocks noChangeArrowheads="1"/>
          </p:cNvSpPr>
          <p:nvPr/>
        </p:nvSpPr>
        <p:spPr bwMode="auto">
          <a:xfrm>
            <a:off x="2000895" y="2109788"/>
            <a:ext cx="2232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1400" dirty="0">
                <a:solidFill>
                  <a:schemeClr val="bg1"/>
                </a:solidFill>
                <a:latin typeface="Calibri" pitchFamily="34" charset="0"/>
              </a:rPr>
              <a:t>RAW MATERIALS</a:t>
            </a:r>
            <a:endParaRPr lang="es-ES" alt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912" name="46 CuadroTexto"/>
          <p:cNvSpPr txBox="1">
            <a:spLocks noChangeArrowheads="1"/>
          </p:cNvSpPr>
          <p:nvPr/>
        </p:nvSpPr>
        <p:spPr bwMode="auto">
          <a:xfrm>
            <a:off x="4808538" y="2109788"/>
            <a:ext cx="2232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1400">
                <a:solidFill>
                  <a:schemeClr val="bg1"/>
                </a:solidFill>
                <a:latin typeface="Calibri" pitchFamily="34" charset="0"/>
              </a:rPr>
              <a:t>TO</a:t>
            </a:r>
            <a:endParaRPr lang="es-ES" altLang="es-ES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913" name="47 CuadroTexto"/>
          <p:cNvSpPr txBox="1">
            <a:spLocks noChangeArrowheads="1"/>
          </p:cNvSpPr>
          <p:nvPr/>
        </p:nvSpPr>
        <p:spPr bwMode="auto">
          <a:xfrm>
            <a:off x="6769100" y="2114550"/>
            <a:ext cx="2232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1400">
                <a:solidFill>
                  <a:schemeClr val="bg1"/>
                </a:solidFill>
                <a:latin typeface="Calibri" pitchFamily="34" charset="0"/>
              </a:rPr>
              <a:t>PRODUCTS</a:t>
            </a:r>
            <a:endParaRPr lang="es-ES" altLang="es-ES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5 CuadroTexto"/>
          <p:cNvSpPr txBox="1">
            <a:spLocks noChangeArrowheads="1"/>
          </p:cNvSpPr>
          <p:nvPr/>
        </p:nvSpPr>
        <p:spPr bwMode="auto">
          <a:xfrm>
            <a:off x="1738274" y="2689350"/>
            <a:ext cx="29908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400" b="1" dirty="0">
                <a:latin typeface="Calibri Light" panose="020F0302020204030204" pitchFamily="34" charset="0"/>
              </a:rPr>
              <a:t>LIGNOCELLULOSIC   BIOMASS</a:t>
            </a:r>
          </a:p>
        </p:txBody>
      </p:sp>
      <p:sp>
        <p:nvSpPr>
          <p:cNvPr id="18" name="5 CuadroTexto"/>
          <p:cNvSpPr txBox="1">
            <a:spLocks noChangeArrowheads="1"/>
          </p:cNvSpPr>
          <p:nvPr/>
        </p:nvSpPr>
        <p:spPr bwMode="auto">
          <a:xfrm>
            <a:off x="1712913" y="5728389"/>
            <a:ext cx="29908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400" b="1" dirty="0">
                <a:latin typeface="Calibri Light" panose="020F0302020204030204" pitchFamily="34" charset="0"/>
              </a:rPr>
              <a:t>BIOWASTE</a:t>
            </a:r>
          </a:p>
        </p:txBody>
      </p:sp>
      <p:sp>
        <p:nvSpPr>
          <p:cNvPr id="19" name="11 CuadroTexto"/>
          <p:cNvSpPr txBox="1">
            <a:spLocks noChangeArrowheads="1"/>
          </p:cNvSpPr>
          <p:nvPr/>
        </p:nvSpPr>
        <p:spPr bwMode="auto">
          <a:xfrm>
            <a:off x="6400231" y="2689350"/>
            <a:ext cx="29765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400" b="1" dirty="0">
                <a:latin typeface="Calibri Light" panose="020F0302020204030204" pitchFamily="34" charset="0"/>
              </a:rPr>
              <a:t>BIOFUELS - BIOENERGY</a:t>
            </a:r>
          </a:p>
        </p:txBody>
      </p:sp>
      <p:sp>
        <p:nvSpPr>
          <p:cNvPr id="20" name="11 CuadroTexto"/>
          <p:cNvSpPr txBox="1">
            <a:spLocks noChangeArrowheads="1"/>
          </p:cNvSpPr>
          <p:nvPr/>
        </p:nvSpPr>
        <p:spPr bwMode="auto">
          <a:xfrm>
            <a:off x="6397476" y="5728389"/>
            <a:ext cx="29765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400" b="1" dirty="0">
                <a:latin typeface="Calibri Light" panose="020F0302020204030204" pitchFamily="34" charset="0"/>
              </a:rPr>
              <a:t>BIOFUELS- BIOENERGY-BIOPRODUCTS</a:t>
            </a:r>
          </a:p>
        </p:txBody>
      </p:sp>
      <p:pic>
        <p:nvPicPr>
          <p:cNvPr id="21" name="6 Marcador de posición de imagen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6816" y="159051"/>
            <a:ext cx="895697" cy="926050"/>
          </a:xfrm>
        </p:spPr>
      </p:pic>
      <p:pic>
        <p:nvPicPr>
          <p:cNvPr id="23" name="10 Marcador de posición de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0877" y="159048"/>
            <a:ext cx="642123" cy="924153"/>
          </a:xfrm>
          <a:prstGeom prst="rect">
            <a:avLst/>
          </a:prstGeom>
        </p:spPr>
      </p:pic>
      <p:pic>
        <p:nvPicPr>
          <p:cNvPr id="24" name="8 Marcador de posición de imagen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0887" y="159050"/>
            <a:ext cx="1300265" cy="936104"/>
          </a:xfrm>
          <a:prstGeom prst="rect">
            <a:avLst/>
          </a:prstGeom>
        </p:spPr>
      </p:pic>
      <p:pic>
        <p:nvPicPr>
          <p:cNvPr id="26" name="Picture 9" descr="D:\Biomasa 2017\CB2G y BIOMASA\FOTOGRAFÍAS CB2G AOIZ\CENER_CB2G_11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98716" y="159050"/>
            <a:ext cx="11266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 descr="N:\BIOMASA\Difusion\Articulos\2019\20190426_Articulo_FORSU_BIOFUELS INTERNATIONAL\Muestra de fraccion organica de residuos solidos urbanos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72" r="11675"/>
          <a:stretch/>
        </p:blipFill>
        <p:spPr bwMode="auto">
          <a:xfrm>
            <a:off x="6406693" y="159049"/>
            <a:ext cx="994579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texto"/>
          <p:cNvSpPr>
            <a:spLocks noGrp="1"/>
          </p:cNvSpPr>
          <p:nvPr>
            <p:ph type="body" sz="quarter" idx="13"/>
          </p:nvPr>
        </p:nvSpPr>
        <p:spPr>
          <a:xfrm>
            <a:off x="496888" y="908050"/>
            <a:ext cx="2808287" cy="1809750"/>
          </a:xfrm>
        </p:spPr>
        <p:txBody>
          <a:bodyPr/>
          <a:lstStyle/>
          <a:p>
            <a:pPr algn="ctr" eaLnBrk="1" hangingPunct="1"/>
            <a:r>
              <a:rPr lang="es-ES_tradnl" altLang="en-US"/>
              <a:t>THANK YOU VERY MUCH!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99394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ción 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5220</TotalTime>
  <Words>341</Words>
  <Application>Microsoft Office PowerPoint</Application>
  <PresentationFormat>A4 Paper (210x297 mm)</PresentationFormat>
  <Paragraphs>117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Museo Slab 300</vt:lpstr>
      <vt:lpstr>Museo Slab 500</vt:lpstr>
      <vt:lpstr>Times</vt:lpstr>
      <vt:lpstr>Trebuchet MS</vt:lpstr>
      <vt:lpstr>Wingdings</vt:lpstr>
      <vt:lpstr>Presentación en blanco</vt:lpstr>
      <vt:lpstr>Tema de Office</vt:lpstr>
      <vt:lpstr>PowerPoint Presentation</vt:lpstr>
      <vt:lpstr>PowerPoint Presentation</vt:lpstr>
      <vt:lpstr>BIO2C – Biorefinery and Bioenergy Centre</vt:lpstr>
      <vt:lpstr>BIO2C Proccess Units</vt:lpstr>
      <vt:lpstr>Background</vt:lpstr>
      <vt:lpstr>PowerPoint Presentation</vt:lpstr>
    </vt:vector>
  </TitlesOfParts>
  <Company>………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Jaso Fernandez</dc:creator>
  <cp:lastModifiedBy>Maja Ferlinc</cp:lastModifiedBy>
  <cp:revision>328</cp:revision>
  <dcterms:created xsi:type="dcterms:W3CDTF">2011-09-07T09:27:16Z</dcterms:created>
  <dcterms:modified xsi:type="dcterms:W3CDTF">2019-09-20T09:17:59Z</dcterms:modified>
</cp:coreProperties>
</file>