
<file path=[Content_Types].xml><?xml version="1.0" encoding="utf-8"?>
<Types xmlns="http://schemas.openxmlformats.org/package/2006/content-types">
  <Default Extension="png" ContentType="image/png"/>
  <Default Extension="xls" ContentType="application/vnd.ms-exce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3" r:id="rId2"/>
    <p:sldMasterId id="2147483998" r:id="rId3"/>
    <p:sldMasterId id="2147484607" r:id="rId4"/>
  </p:sldMasterIdLst>
  <p:notesMasterIdLst>
    <p:notesMasterId r:id="rId29"/>
  </p:notesMasterIdLst>
  <p:handoutMasterIdLst>
    <p:handoutMasterId r:id="rId30"/>
  </p:handoutMasterIdLst>
  <p:sldIdLst>
    <p:sldId id="682" r:id="rId5"/>
    <p:sldId id="585" r:id="rId6"/>
    <p:sldId id="635" r:id="rId7"/>
    <p:sldId id="587" r:id="rId8"/>
    <p:sldId id="674" r:id="rId9"/>
    <p:sldId id="638" r:id="rId10"/>
    <p:sldId id="678" r:id="rId11"/>
    <p:sldId id="681" r:id="rId12"/>
    <p:sldId id="683" r:id="rId13"/>
    <p:sldId id="684" r:id="rId14"/>
    <p:sldId id="648" r:id="rId15"/>
    <p:sldId id="692" r:id="rId16"/>
    <p:sldId id="670" r:id="rId17"/>
    <p:sldId id="646" r:id="rId18"/>
    <p:sldId id="695" r:id="rId19"/>
    <p:sldId id="693" r:id="rId20"/>
    <p:sldId id="696" r:id="rId21"/>
    <p:sldId id="697" r:id="rId22"/>
    <p:sldId id="685" r:id="rId23"/>
    <p:sldId id="686" r:id="rId24"/>
    <p:sldId id="687" r:id="rId25"/>
    <p:sldId id="690" r:id="rId26"/>
    <p:sldId id="691" r:id="rId27"/>
    <p:sldId id="634" r:id="rId28"/>
  </p:sldIdLst>
  <p:sldSz cx="9144000" cy="6858000" type="screen4x3"/>
  <p:notesSz cx="6797675" cy="9928225"/>
  <p:defaultTextStyle>
    <a:defPPr>
      <a:defRPr lang="en-GB"/>
    </a:defPPr>
    <a:lvl1pPr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1pPr>
    <a:lvl2pPr marL="4572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2pPr>
    <a:lvl3pPr marL="9144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3pPr>
    <a:lvl4pPr marL="13716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4pPr>
    <a:lvl5pPr marL="18288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bg1"/>
        </a:solidFill>
        <a:latin typeface="Arial" pitchFamily="34" charset="0"/>
        <a:ea typeface="ＭＳ Ｐゴシック" pitchFamily="34" charset="-128"/>
        <a:cs typeface="+mn-cs"/>
      </a:defRPr>
    </a:lvl6pPr>
    <a:lvl7pPr marL="2743200" algn="l" defTabSz="914400" rtl="0" eaLnBrk="1" latinLnBrk="0" hangingPunct="1">
      <a:defRPr sz="1200" kern="1200">
        <a:solidFill>
          <a:schemeClr val="bg1"/>
        </a:solidFill>
        <a:latin typeface="Arial" pitchFamily="34" charset="0"/>
        <a:ea typeface="ＭＳ Ｐゴシック" pitchFamily="34" charset="-128"/>
        <a:cs typeface="+mn-cs"/>
      </a:defRPr>
    </a:lvl7pPr>
    <a:lvl8pPr marL="3200400" algn="l" defTabSz="914400" rtl="0" eaLnBrk="1" latinLnBrk="0" hangingPunct="1">
      <a:defRPr sz="1200" kern="1200">
        <a:solidFill>
          <a:schemeClr val="bg1"/>
        </a:solidFill>
        <a:latin typeface="Arial" pitchFamily="34" charset="0"/>
        <a:ea typeface="ＭＳ Ｐゴシック" pitchFamily="34" charset="-128"/>
        <a:cs typeface="+mn-cs"/>
      </a:defRPr>
    </a:lvl8pPr>
    <a:lvl9pPr marL="3657600" algn="l" defTabSz="914400" rtl="0" eaLnBrk="1" latinLnBrk="0" hangingPunct="1">
      <a:defRPr sz="1200" kern="1200">
        <a:solidFill>
          <a:schemeClr val="bg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7671"/>
    <a:srgbClr val="D77700"/>
    <a:srgbClr val="00539B"/>
    <a:srgbClr val="9E7800"/>
    <a:srgbClr val="8C2245"/>
    <a:srgbClr val="F2F2F2"/>
    <a:srgbClr val="647DBC"/>
    <a:srgbClr val="FFFFFF"/>
    <a:srgbClr val="C6168D"/>
    <a:srgbClr val="5D24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6" autoAdjust="0"/>
    <p:restoredTop sz="84439" autoAdjust="0"/>
  </p:normalViewPr>
  <p:slideViewPr>
    <p:cSldViewPr snapToGrid="0" snapToObjects="1">
      <p:cViewPr>
        <p:scale>
          <a:sx n="66" d="100"/>
          <a:sy n="66" d="100"/>
        </p:scale>
        <p:origin x="-1164" y="-366"/>
      </p:cViewPr>
      <p:guideLst>
        <p:guide orient="horz" pos="1143"/>
        <p:guide orient="horz" pos="4086"/>
        <p:guide orient="horz" pos="1366"/>
        <p:guide orient="horz" pos="1592"/>
        <p:guide orient="horz" pos="1818"/>
        <p:guide orient="horz" pos="2044"/>
        <p:guide orient="horz" pos="2270"/>
        <p:guide orient="horz" pos="2496"/>
        <p:guide pos="5219"/>
        <p:guide pos="3181"/>
        <p:guide pos="453"/>
        <p:guide pos="2952"/>
        <p:guide pos="909"/>
        <p:guide pos="686"/>
        <p:guide pos="5445"/>
        <p:guide pos="5676"/>
      </p:guideLst>
    </p:cSldViewPr>
  </p:slideViewPr>
  <p:outlineViewPr>
    <p:cViewPr>
      <p:scale>
        <a:sx n="33" d="100"/>
        <a:sy n="33" d="100"/>
      </p:scale>
      <p:origin x="0" y="288"/>
    </p:cViewPr>
  </p:outlineViewPr>
  <p:notesTextViewPr>
    <p:cViewPr>
      <p:scale>
        <a:sx n="100" d="100"/>
        <a:sy n="100" d="100"/>
      </p:scale>
      <p:origin x="0" y="0"/>
    </p:cViewPr>
  </p:notesTextViewPr>
  <p:sorterViewPr>
    <p:cViewPr>
      <p:scale>
        <a:sx n="100" d="100"/>
        <a:sy n="100" d="100"/>
      </p:scale>
      <p:origin x="0" y="2772"/>
    </p:cViewPr>
  </p:sorterViewPr>
  <p:notesViewPr>
    <p:cSldViewPr snapToGrid="0" snapToObjects="1">
      <p:cViewPr varScale="1">
        <p:scale>
          <a:sx n="80" d="100"/>
          <a:sy n="80" d="100"/>
        </p:scale>
        <p:origin x="-1974"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4EFD05-9050-40E9-8BDB-66251992CFF2}" type="doc">
      <dgm:prSet loTypeId="urn:microsoft.com/office/officeart/2005/8/layout/pyramid4" loCatId="pyramid" qsTypeId="urn:microsoft.com/office/officeart/2005/8/quickstyle/simple2" qsCatId="simple" csTypeId="urn:microsoft.com/office/officeart/2005/8/colors/accent4_5" csCatId="accent4" phldr="1"/>
      <dgm:spPr/>
      <dgm:t>
        <a:bodyPr/>
        <a:lstStyle/>
        <a:p>
          <a:endParaRPr lang="en-US"/>
        </a:p>
      </dgm:t>
    </dgm:pt>
    <dgm:pt modelId="{70D3BF08-B265-4480-9D23-98AE57F6B3D8}">
      <dgm:prSet phldrT="[Text]" custT="1"/>
      <dgm:spPr>
        <a:solidFill>
          <a:srgbClr val="177671">
            <a:alpha val="91000"/>
          </a:srgbClr>
        </a:solidFill>
      </dgm:spPr>
      <dgm:t>
        <a:bodyPr/>
        <a:lstStyle/>
        <a:p>
          <a:r>
            <a:rPr lang="en-US" sz="1800" b="0" dirty="0" smtClean="0">
              <a:solidFill>
                <a:schemeClr val="bg1"/>
              </a:solidFill>
              <a:effectLst/>
              <a:latin typeface="Franklin Gothic Book" panose="020B0503020102020204" pitchFamily="34" charset="0"/>
            </a:rPr>
            <a:t>Transition Impact</a:t>
          </a:r>
          <a:endParaRPr lang="en-US" sz="1800" b="0" dirty="0">
            <a:solidFill>
              <a:schemeClr val="bg1"/>
            </a:solidFill>
            <a:effectLst/>
            <a:latin typeface="Franklin Gothic Book" panose="020B0503020102020204" pitchFamily="34" charset="0"/>
          </a:endParaRPr>
        </a:p>
      </dgm:t>
    </dgm:pt>
    <dgm:pt modelId="{BB8B8389-43FA-4B3F-AA3C-C1D0E045E3A3}" type="parTrans" cxnId="{0FAC7722-4ACF-4FC8-BC8E-94133290FA0A}">
      <dgm:prSet/>
      <dgm:spPr/>
      <dgm:t>
        <a:bodyPr/>
        <a:lstStyle/>
        <a:p>
          <a:endParaRPr lang="en-US"/>
        </a:p>
      </dgm:t>
    </dgm:pt>
    <dgm:pt modelId="{26E91692-8E5A-4C5D-9C35-E4DDAB0A49F3}" type="sibTrans" cxnId="{0FAC7722-4ACF-4FC8-BC8E-94133290FA0A}">
      <dgm:prSet/>
      <dgm:spPr/>
      <dgm:t>
        <a:bodyPr/>
        <a:lstStyle/>
        <a:p>
          <a:endParaRPr lang="en-US"/>
        </a:p>
      </dgm:t>
    </dgm:pt>
    <dgm:pt modelId="{BC8CD359-071F-45ED-92FE-90BCAF1637BB}">
      <dgm:prSet phldrT="[Text]" custT="1"/>
      <dgm:spPr>
        <a:solidFill>
          <a:srgbClr val="177671">
            <a:alpha val="64000"/>
          </a:srgbClr>
        </a:solidFill>
      </dgm:spPr>
      <dgm:t>
        <a:bodyPr/>
        <a:lstStyle/>
        <a:p>
          <a:r>
            <a:rPr lang="en-US" sz="1800" b="0" dirty="0" smtClean="0">
              <a:solidFill>
                <a:schemeClr val="bg1"/>
              </a:solidFill>
              <a:latin typeface="Franklin Gothic Book" panose="020B0503020102020204" pitchFamily="34" charset="0"/>
            </a:rPr>
            <a:t>Sound Banking</a:t>
          </a:r>
          <a:endParaRPr lang="en-US" sz="1800" b="0" dirty="0">
            <a:solidFill>
              <a:schemeClr val="bg1"/>
            </a:solidFill>
            <a:latin typeface="Franklin Gothic Book" panose="020B0503020102020204" pitchFamily="34" charset="0"/>
          </a:endParaRPr>
        </a:p>
      </dgm:t>
    </dgm:pt>
    <dgm:pt modelId="{8CA075F5-8289-4B5E-BB30-5EFED4F42A8C}" type="parTrans" cxnId="{B78E9BB5-C7A8-401F-BFCF-09F845A424DE}">
      <dgm:prSet/>
      <dgm:spPr/>
      <dgm:t>
        <a:bodyPr/>
        <a:lstStyle/>
        <a:p>
          <a:endParaRPr lang="en-US"/>
        </a:p>
      </dgm:t>
    </dgm:pt>
    <dgm:pt modelId="{D789AF0D-278D-4ACF-9EE0-8E49995E6813}" type="sibTrans" cxnId="{B78E9BB5-C7A8-401F-BFCF-09F845A424DE}">
      <dgm:prSet/>
      <dgm:spPr/>
      <dgm:t>
        <a:bodyPr/>
        <a:lstStyle/>
        <a:p>
          <a:endParaRPr lang="en-US"/>
        </a:p>
      </dgm:t>
    </dgm:pt>
    <dgm:pt modelId="{0C43935B-D8BC-47D7-B784-0218B28B16CF}">
      <dgm:prSet phldrT="[Text]" custT="1"/>
      <dgm:spPr>
        <a:solidFill>
          <a:srgbClr val="0C3C3A">
            <a:alpha val="63333"/>
          </a:srgbClr>
        </a:solidFill>
      </dgm:spPr>
      <dgm:t>
        <a:bodyPr/>
        <a:lstStyle/>
        <a:p>
          <a:r>
            <a:rPr lang="en-US" sz="2400" b="0" dirty="0" smtClean="0">
              <a:latin typeface="Franklin Gothic Book" panose="020B0503020102020204" pitchFamily="34" charset="0"/>
            </a:rPr>
            <a:t>EBRD</a:t>
          </a:r>
          <a:endParaRPr lang="en-US" sz="2400" b="0" dirty="0">
            <a:latin typeface="Franklin Gothic Book" panose="020B0503020102020204" pitchFamily="34" charset="0"/>
          </a:endParaRPr>
        </a:p>
      </dgm:t>
    </dgm:pt>
    <dgm:pt modelId="{1B855A92-D66F-4015-8475-6B776F8ECB89}" type="parTrans" cxnId="{26E779B7-505B-425C-825F-BF37EAFF5ED3}">
      <dgm:prSet/>
      <dgm:spPr/>
      <dgm:t>
        <a:bodyPr/>
        <a:lstStyle/>
        <a:p>
          <a:endParaRPr lang="en-US"/>
        </a:p>
      </dgm:t>
    </dgm:pt>
    <dgm:pt modelId="{C50C0CB3-790B-409E-8500-1E629703C747}" type="sibTrans" cxnId="{26E779B7-505B-425C-825F-BF37EAFF5ED3}">
      <dgm:prSet/>
      <dgm:spPr/>
      <dgm:t>
        <a:bodyPr/>
        <a:lstStyle/>
        <a:p>
          <a:endParaRPr lang="en-US"/>
        </a:p>
      </dgm:t>
    </dgm:pt>
    <dgm:pt modelId="{39124EC3-14DA-425E-AA85-823BDD27B58E}">
      <dgm:prSet phldrT="[Text]" custT="1"/>
      <dgm:spPr>
        <a:solidFill>
          <a:srgbClr val="0C3C3A">
            <a:alpha val="75000"/>
          </a:srgbClr>
        </a:solidFill>
      </dgm:spPr>
      <dgm:t>
        <a:bodyPr/>
        <a:lstStyle/>
        <a:p>
          <a:r>
            <a:rPr lang="en-US" sz="1800" b="0" dirty="0" smtClean="0">
              <a:solidFill>
                <a:schemeClr val="bg1"/>
              </a:solidFill>
              <a:latin typeface="Franklin Gothic Book" panose="020B0503020102020204" pitchFamily="34" charset="0"/>
            </a:rPr>
            <a:t>Addition-</a:t>
          </a:r>
          <a:r>
            <a:rPr lang="en-US" sz="1800" b="0" dirty="0" err="1" smtClean="0">
              <a:solidFill>
                <a:schemeClr val="bg1"/>
              </a:solidFill>
              <a:latin typeface="Franklin Gothic Book" panose="020B0503020102020204" pitchFamily="34" charset="0"/>
            </a:rPr>
            <a:t>ality</a:t>
          </a:r>
          <a:endParaRPr lang="en-US" sz="1800" b="0" dirty="0">
            <a:solidFill>
              <a:schemeClr val="bg1"/>
            </a:solidFill>
            <a:latin typeface="Franklin Gothic Book" panose="020B0503020102020204" pitchFamily="34" charset="0"/>
          </a:endParaRPr>
        </a:p>
      </dgm:t>
    </dgm:pt>
    <dgm:pt modelId="{5BB44182-2271-4905-A954-1A56FDFC3097}" type="parTrans" cxnId="{B3966C8C-CDE3-44DD-ACDE-EF91B9604C9F}">
      <dgm:prSet/>
      <dgm:spPr/>
      <dgm:t>
        <a:bodyPr/>
        <a:lstStyle/>
        <a:p>
          <a:endParaRPr lang="en-US"/>
        </a:p>
      </dgm:t>
    </dgm:pt>
    <dgm:pt modelId="{9270CC03-7210-4EC6-A328-D32A93B4FEE1}" type="sibTrans" cxnId="{B3966C8C-CDE3-44DD-ACDE-EF91B9604C9F}">
      <dgm:prSet/>
      <dgm:spPr/>
      <dgm:t>
        <a:bodyPr/>
        <a:lstStyle/>
        <a:p>
          <a:endParaRPr lang="en-US"/>
        </a:p>
      </dgm:t>
    </dgm:pt>
    <dgm:pt modelId="{8716D3CB-393C-4C33-8679-25599BD0833A}" type="pres">
      <dgm:prSet presAssocID="{2E4EFD05-9050-40E9-8BDB-66251992CFF2}" presName="compositeShape" presStyleCnt="0">
        <dgm:presLayoutVars>
          <dgm:chMax val="9"/>
          <dgm:dir/>
          <dgm:resizeHandles val="exact"/>
        </dgm:presLayoutVars>
      </dgm:prSet>
      <dgm:spPr/>
      <dgm:t>
        <a:bodyPr/>
        <a:lstStyle/>
        <a:p>
          <a:endParaRPr lang="en-US"/>
        </a:p>
      </dgm:t>
    </dgm:pt>
    <dgm:pt modelId="{363AC541-5973-4667-9FF3-B1AA1784D4D3}" type="pres">
      <dgm:prSet presAssocID="{2E4EFD05-9050-40E9-8BDB-66251992CFF2}" presName="triangle1" presStyleLbl="node1" presStyleIdx="0" presStyleCnt="4" custLinFactNeighborX="1196">
        <dgm:presLayoutVars>
          <dgm:bulletEnabled val="1"/>
        </dgm:presLayoutVars>
      </dgm:prSet>
      <dgm:spPr/>
      <dgm:t>
        <a:bodyPr/>
        <a:lstStyle/>
        <a:p>
          <a:endParaRPr lang="en-US"/>
        </a:p>
      </dgm:t>
    </dgm:pt>
    <dgm:pt modelId="{9325D75E-56BD-4396-AEE6-E9ADFEA8E8E0}" type="pres">
      <dgm:prSet presAssocID="{2E4EFD05-9050-40E9-8BDB-66251992CFF2}" presName="triangle2" presStyleLbl="node1" presStyleIdx="1" presStyleCnt="4">
        <dgm:presLayoutVars>
          <dgm:bulletEnabled val="1"/>
        </dgm:presLayoutVars>
      </dgm:prSet>
      <dgm:spPr/>
      <dgm:t>
        <a:bodyPr/>
        <a:lstStyle/>
        <a:p>
          <a:endParaRPr lang="en-US"/>
        </a:p>
      </dgm:t>
    </dgm:pt>
    <dgm:pt modelId="{7353B839-CE19-4B63-B0C3-204C2A8C5F6E}" type="pres">
      <dgm:prSet presAssocID="{2E4EFD05-9050-40E9-8BDB-66251992CFF2}" presName="triangle3" presStyleLbl="node1" presStyleIdx="2" presStyleCnt="4">
        <dgm:presLayoutVars>
          <dgm:bulletEnabled val="1"/>
        </dgm:presLayoutVars>
      </dgm:prSet>
      <dgm:spPr/>
      <dgm:t>
        <a:bodyPr/>
        <a:lstStyle/>
        <a:p>
          <a:endParaRPr lang="en-US"/>
        </a:p>
      </dgm:t>
    </dgm:pt>
    <dgm:pt modelId="{8FC7CD22-698D-45B7-9176-30F3C00C459B}" type="pres">
      <dgm:prSet presAssocID="{2E4EFD05-9050-40E9-8BDB-66251992CFF2}" presName="triangle4" presStyleLbl="node1" presStyleIdx="3" presStyleCnt="4">
        <dgm:presLayoutVars>
          <dgm:bulletEnabled val="1"/>
        </dgm:presLayoutVars>
      </dgm:prSet>
      <dgm:spPr/>
      <dgm:t>
        <a:bodyPr/>
        <a:lstStyle/>
        <a:p>
          <a:endParaRPr lang="en-US"/>
        </a:p>
      </dgm:t>
    </dgm:pt>
  </dgm:ptLst>
  <dgm:cxnLst>
    <dgm:cxn modelId="{F930767C-CBC0-4EB9-84E7-8FC8E1C35F8C}" type="presOf" srcId="{2E4EFD05-9050-40E9-8BDB-66251992CFF2}" destId="{8716D3CB-393C-4C33-8679-25599BD0833A}" srcOrd="0" destOrd="0" presId="urn:microsoft.com/office/officeart/2005/8/layout/pyramid4"/>
    <dgm:cxn modelId="{B78E9BB5-C7A8-401F-BFCF-09F845A424DE}" srcId="{2E4EFD05-9050-40E9-8BDB-66251992CFF2}" destId="{BC8CD359-071F-45ED-92FE-90BCAF1637BB}" srcOrd="1" destOrd="0" parTransId="{8CA075F5-8289-4B5E-BB30-5EFED4F42A8C}" sibTransId="{D789AF0D-278D-4ACF-9EE0-8E49995E6813}"/>
    <dgm:cxn modelId="{B2B1C46A-BAF7-4FAA-942B-F9FE4A80B55D}" type="presOf" srcId="{0C43935B-D8BC-47D7-B784-0218B28B16CF}" destId="{7353B839-CE19-4B63-B0C3-204C2A8C5F6E}" srcOrd="0" destOrd="0" presId="urn:microsoft.com/office/officeart/2005/8/layout/pyramid4"/>
    <dgm:cxn modelId="{0FAC7722-4ACF-4FC8-BC8E-94133290FA0A}" srcId="{2E4EFD05-9050-40E9-8BDB-66251992CFF2}" destId="{70D3BF08-B265-4480-9D23-98AE57F6B3D8}" srcOrd="0" destOrd="0" parTransId="{BB8B8389-43FA-4B3F-AA3C-C1D0E045E3A3}" sibTransId="{26E91692-8E5A-4C5D-9C35-E4DDAB0A49F3}"/>
    <dgm:cxn modelId="{D8A84D94-AF4B-459A-80C6-778885FCC4FD}" type="presOf" srcId="{70D3BF08-B265-4480-9D23-98AE57F6B3D8}" destId="{363AC541-5973-4667-9FF3-B1AA1784D4D3}" srcOrd="0" destOrd="0" presId="urn:microsoft.com/office/officeart/2005/8/layout/pyramid4"/>
    <dgm:cxn modelId="{9EB422F2-626B-4583-96F0-C2FFC6570F30}" type="presOf" srcId="{BC8CD359-071F-45ED-92FE-90BCAF1637BB}" destId="{9325D75E-56BD-4396-AEE6-E9ADFEA8E8E0}" srcOrd="0" destOrd="0" presId="urn:microsoft.com/office/officeart/2005/8/layout/pyramid4"/>
    <dgm:cxn modelId="{AB529637-BD98-47A8-A87A-D0ECBD8B2DCE}" type="presOf" srcId="{39124EC3-14DA-425E-AA85-823BDD27B58E}" destId="{8FC7CD22-698D-45B7-9176-30F3C00C459B}" srcOrd="0" destOrd="0" presId="urn:microsoft.com/office/officeart/2005/8/layout/pyramid4"/>
    <dgm:cxn modelId="{26E779B7-505B-425C-825F-BF37EAFF5ED3}" srcId="{2E4EFD05-9050-40E9-8BDB-66251992CFF2}" destId="{0C43935B-D8BC-47D7-B784-0218B28B16CF}" srcOrd="2" destOrd="0" parTransId="{1B855A92-D66F-4015-8475-6B776F8ECB89}" sibTransId="{C50C0CB3-790B-409E-8500-1E629703C747}"/>
    <dgm:cxn modelId="{B3966C8C-CDE3-44DD-ACDE-EF91B9604C9F}" srcId="{2E4EFD05-9050-40E9-8BDB-66251992CFF2}" destId="{39124EC3-14DA-425E-AA85-823BDD27B58E}" srcOrd="3" destOrd="0" parTransId="{5BB44182-2271-4905-A954-1A56FDFC3097}" sibTransId="{9270CC03-7210-4EC6-A328-D32A93B4FEE1}"/>
    <dgm:cxn modelId="{139F6F51-3AC1-415D-A75C-347F527C41B6}" type="presParOf" srcId="{8716D3CB-393C-4C33-8679-25599BD0833A}" destId="{363AC541-5973-4667-9FF3-B1AA1784D4D3}" srcOrd="0" destOrd="0" presId="urn:microsoft.com/office/officeart/2005/8/layout/pyramid4"/>
    <dgm:cxn modelId="{7D89C30D-7A5F-49E5-A1D5-98444ED22EAF}" type="presParOf" srcId="{8716D3CB-393C-4C33-8679-25599BD0833A}" destId="{9325D75E-56BD-4396-AEE6-E9ADFEA8E8E0}" srcOrd="1" destOrd="0" presId="urn:microsoft.com/office/officeart/2005/8/layout/pyramid4"/>
    <dgm:cxn modelId="{6A7D716A-72A7-417A-9DE9-1B5053669BCD}" type="presParOf" srcId="{8716D3CB-393C-4C33-8679-25599BD0833A}" destId="{7353B839-CE19-4B63-B0C3-204C2A8C5F6E}" srcOrd="2" destOrd="0" presId="urn:microsoft.com/office/officeart/2005/8/layout/pyramid4"/>
    <dgm:cxn modelId="{FB235E88-6915-4A7F-8927-2609C705B947}" type="presParOf" srcId="{8716D3CB-393C-4C33-8679-25599BD0833A}" destId="{8FC7CD22-698D-45B7-9176-30F3C00C459B}" srcOrd="3" destOrd="0" presId="urn:microsoft.com/office/officeart/2005/8/layout/pyramid4"/>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8FBB9C-3F7A-41C0-B449-8D9240495D2B}" type="doc">
      <dgm:prSet loTypeId="urn:microsoft.com/office/officeart/2005/8/layout/gear1" loCatId="cycle" qsTypeId="urn:microsoft.com/office/officeart/2005/8/quickstyle/simple1" qsCatId="simple" csTypeId="urn:microsoft.com/office/officeart/2005/8/colors/accent2_2" csCatId="accent2" phldr="1"/>
      <dgm:spPr/>
    </dgm:pt>
    <dgm:pt modelId="{0B1FBA7D-F51F-430D-938D-A5E2018440BA}">
      <dgm:prSet phldrT="[Text]" custT="1"/>
      <dgm:spPr/>
      <dgm:t>
        <a:bodyPr/>
        <a:lstStyle/>
        <a:p>
          <a:r>
            <a:rPr lang="en-GB" sz="2000" dirty="0" smtClean="0">
              <a:latin typeface="Franklin Gothic Book" panose="020B0503020102020204" pitchFamily="34" charset="0"/>
            </a:rPr>
            <a:t>Projects &amp; Investments</a:t>
          </a:r>
        </a:p>
      </dgm:t>
    </dgm:pt>
    <dgm:pt modelId="{1185767F-E2D1-4D6C-A9DF-18D7D47B6E5C}" type="parTrans" cxnId="{F3A87F94-8552-4D37-85F7-BC9B252E7A9A}">
      <dgm:prSet/>
      <dgm:spPr/>
      <dgm:t>
        <a:bodyPr/>
        <a:lstStyle/>
        <a:p>
          <a:endParaRPr lang="en-GB"/>
        </a:p>
      </dgm:t>
    </dgm:pt>
    <dgm:pt modelId="{C19620E7-194F-4484-85D9-789784764A2D}" type="sibTrans" cxnId="{F3A87F94-8552-4D37-85F7-BC9B252E7A9A}">
      <dgm:prSet/>
      <dgm:spPr/>
      <dgm:t>
        <a:bodyPr/>
        <a:lstStyle/>
        <a:p>
          <a:endParaRPr lang="en-GB"/>
        </a:p>
      </dgm:t>
    </dgm:pt>
    <dgm:pt modelId="{F7271FAC-9B7F-4B16-968A-7054128EA301}">
      <dgm:prSet phldrT="[Text]" custT="1"/>
      <dgm:spPr/>
      <dgm:t>
        <a:bodyPr/>
        <a:lstStyle/>
        <a:p>
          <a:r>
            <a:rPr lang="en-GB" sz="1400" dirty="0" smtClean="0">
              <a:latin typeface="Franklin Gothic Book" panose="020B0503020102020204" pitchFamily="34" charset="0"/>
            </a:rPr>
            <a:t>Technical Cooperation</a:t>
          </a:r>
          <a:endParaRPr lang="en-GB" sz="1400" dirty="0">
            <a:latin typeface="Franklin Gothic Book" panose="020B0503020102020204" pitchFamily="34" charset="0"/>
          </a:endParaRPr>
        </a:p>
      </dgm:t>
    </dgm:pt>
    <dgm:pt modelId="{34F5301A-7847-46F4-ADF8-56C075BD0719}" type="parTrans" cxnId="{567AF5EA-F0D1-4733-A375-83CB8BDF01D2}">
      <dgm:prSet/>
      <dgm:spPr/>
      <dgm:t>
        <a:bodyPr/>
        <a:lstStyle/>
        <a:p>
          <a:endParaRPr lang="en-GB"/>
        </a:p>
      </dgm:t>
    </dgm:pt>
    <dgm:pt modelId="{160700E8-5AF7-47A3-A016-CFCC9BD374DA}" type="sibTrans" cxnId="{567AF5EA-F0D1-4733-A375-83CB8BDF01D2}">
      <dgm:prSet/>
      <dgm:spPr/>
      <dgm:t>
        <a:bodyPr/>
        <a:lstStyle/>
        <a:p>
          <a:endParaRPr lang="en-GB"/>
        </a:p>
      </dgm:t>
    </dgm:pt>
    <dgm:pt modelId="{4B926670-3E40-404B-94E0-A7EA4B935B13}">
      <dgm:prSet phldrT="[Text]" custT="1"/>
      <dgm:spPr/>
      <dgm:t>
        <a:bodyPr/>
        <a:lstStyle/>
        <a:p>
          <a:r>
            <a:rPr lang="en-GB" sz="1600" dirty="0" smtClean="0">
              <a:latin typeface="Franklin Gothic Book" panose="020B0503020102020204" pitchFamily="34" charset="0"/>
            </a:rPr>
            <a:t>Policy Dialogue</a:t>
          </a:r>
          <a:endParaRPr lang="en-GB" sz="1600" dirty="0">
            <a:latin typeface="Franklin Gothic Book" panose="020B0503020102020204" pitchFamily="34" charset="0"/>
          </a:endParaRPr>
        </a:p>
      </dgm:t>
    </dgm:pt>
    <dgm:pt modelId="{D29E82E6-D3BC-4562-88DE-9DC9E89CB674}" type="parTrans" cxnId="{9E3AD897-6EF1-444A-ABAE-58CE03F94112}">
      <dgm:prSet/>
      <dgm:spPr/>
      <dgm:t>
        <a:bodyPr/>
        <a:lstStyle/>
        <a:p>
          <a:endParaRPr lang="en-GB"/>
        </a:p>
      </dgm:t>
    </dgm:pt>
    <dgm:pt modelId="{0257C462-7507-44CA-9EE7-BA7047AFA36B}" type="sibTrans" cxnId="{9E3AD897-6EF1-444A-ABAE-58CE03F94112}">
      <dgm:prSet/>
      <dgm:spPr/>
      <dgm:t>
        <a:bodyPr/>
        <a:lstStyle/>
        <a:p>
          <a:endParaRPr lang="en-GB"/>
        </a:p>
      </dgm:t>
    </dgm:pt>
    <dgm:pt modelId="{489A8F05-F0EA-4882-AC4A-3252D7638946}" type="pres">
      <dgm:prSet presAssocID="{AA8FBB9C-3F7A-41C0-B449-8D9240495D2B}" presName="composite" presStyleCnt="0">
        <dgm:presLayoutVars>
          <dgm:chMax val="3"/>
          <dgm:animLvl val="lvl"/>
          <dgm:resizeHandles val="exact"/>
        </dgm:presLayoutVars>
      </dgm:prSet>
      <dgm:spPr/>
    </dgm:pt>
    <dgm:pt modelId="{F4A16EC3-5E23-4BF7-B8DB-02BEF7824346}" type="pres">
      <dgm:prSet presAssocID="{0B1FBA7D-F51F-430D-938D-A5E2018440BA}" presName="gear1" presStyleLbl="node1" presStyleIdx="0" presStyleCnt="3">
        <dgm:presLayoutVars>
          <dgm:chMax val="1"/>
          <dgm:bulletEnabled val="1"/>
        </dgm:presLayoutVars>
      </dgm:prSet>
      <dgm:spPr/>
      <dgm:t>
        <a:bodyPr/>
        <a:lstStyle/>
        <a:p>
          <a:endParaRPr lang="en-GB"/>
        </a:p>
      </dgm:t>
    </dgm:pt>
    <dgm:pt modelId="{9E79440B-549F-446C-AEA0-DB4CAA4CF9B4}" type="pres">
      <dgm:prSet presAssocID="{0B1FBA7D-F51F-430D-938D-A5E2018440BA}" presName="gear1srcNode" presStyleLbl="node1" presStyleIdx="0" presStyleCnt="3"/>
      <dgm:spPr/>
      <dgm:t>
        <a:bodyPr/>
        <a:lstStyle/>
        <a:p>
          <a:endParaRPr lang="en-GB"/>
        </a:p>
      </dgm:t>
    </dgm:pt>
    <dgm:pt modelId="{E8DB440F-83B4-4892-B93E-0931B39CD841}" type="pres">
      <dgm:prSet presAssocID="{0B1FBA7D-F51F-430D-938D-A5E2018440BA}" presName="gear1dstNode" presStyleLbl="node1" presStyleIdx="0" presStyleCnt="3"/>
      <dgm:spPr/>
      <dgm:t>
        <a:bodyPr/>
        <a:lstStyle/>
        <a:p>
          <a:endParaRPr lang="en-GB"/>
        </a:p>
      </dgm:t>
    </dgm:pt>
    <dgm:pt modelId="{78112FA3-00FC-4193-ADFA-A6AF4DB22D98}" type="pres">
      <dgm:prSet presAssocID="{F7271FAC-9B7F-4B16-968A-7054128EA301}" presName="gear2" presStyleLbl="node1" presStyleIdx="1" presStyleCnt="3" custScaleX="109754" custScaleY="109831">
        <dgm:presLayoutVars>
          <dgm:chMax val="1"/>
          <dgm:bulletEnabled val="1"/>
        </dgm:presLayoutVars>
      </dgm:prSet>
      <dgm:spPr/>
      <dgm:t>
        <a:bodyPr/>
        <a:lstStyle/>
        <a:p>
          <a:endParaRPr lang="en-GB"/>
        </a:p>
      </dgm:t>
    </dgm:pt>
    <dgm:pt modelId="{A1DA7DF6-4649-4113-90A3-A0688D6CC6CE}" type="pres">
      <dgm:prSet presAssocID="{F7271FAC-9B7F-4B16-968A-7054128EA301}" presName="gear2srcNode" presStyleLbl="node1" presStyleIdx="1" presStyleCnt="3"/>
      <dgm:spPr/>
      <dgm:t>
        <a:bodyPr/>
        <a:lstStyle/>
        <a:p>
          <a:endParaRPr lang="en-GB"/>
        </a:p>
      </dgm:t>
    </dgm:pt>
    <dgm:pt modelId="{9AE79873-3602-443E-95DB-B1E57E73BE24}" type="pres">
      <dgm:prSet presAssocID="{F7271FAC-9B7F-4B16-968A-7054128EA301}" presName="gear2dstNode" presStyleLbl="node1" presStyleIdx="1" presStyleCnt="3"/>
      <dgm:spPr/>
      <dgm:t>
        <a:bodyPr/>
        <a:lstStyle/>
        <a:p>
          <a:endParaRPr lang="en-GB"/>
        </a:p>
      </dgm:t>
    </dgm:pt>
    <dgm:pt modelId="{8C370392-E5C6-4B34-8479-95E4467E342E}" type="pres">
      <dgm:prSet presAssocID="{4B926670-3E40-404B-94E0-A7EA4B935B13}" presName="gear3" presStyleLbl="node1" presStyleIdx="2" presStyleCnt="3"/>
      <dgm:spPr/>
      <dgm:t>
        <a:bodyPr/>
        <a:lstStyle/>
        <a:p>
          <a:endParaRPr lang="en-GB"/>
        </a:p>
      </dgm:t>
    </dgm:pt>
    <dgm:pt modelId="{1D665A9F-2F42-4BC9-BF85-4E0C20645492}" type="pres">
      <dgm:prSet presAssocID="{4B926670-3E40-404B-94E0-A7EA4B935B13}" presName="gear3tx" presStyleLbl="node1" presStyleIdx="2" presStyleCnt="3">
        <dgm:presLayoutVars>
          <dgm:chMax val="1"/>
          <dgm:bulletEnabled val="1"/>
        </dgm:presLayoutVars>
      </dgm:prSet>
      <dgm:spPr/>
      <dgm:t>
        <a:bodyPr/>
        <a:lstStyle/>
        <a:p>
          <a:endParaRPr lang="en-GB"/>
        </a:p>
      </dgm:t>
    </dgm:pt>
    <dgm:pt modelId="{9500DDCC-F44E-47D1-A95F-1D3D0D4EDD9D}" type="pres">
      <dgm:prSet presAssocID="{4B926670-3E40-404B-94E0-A7EA4B935B13}" presName="gear3srcNode" presStyleLbl="node1" presStyleIdx="2" presStyleCnt="3"/>
      <dgm:spPr/>
      <dgm:t>
        <a:bodyPr/>
        <a:lstStyle/>
        <a:p>
          <a:endParaRPr lang="en-GB"/>
        </a:p>
      </dgm:t>
    </dgm:pt>
    <dgm:pt modelId="{7C784807-0A4F-4C1E-BF2B-D81A2831A6B2}" type="pres">
      <dgm:prSet presAssocID="{4B926670-3E40-404B-94E0-A7EA4B935B13}" presName="gear3dstNode" presStyleLbl="node1" presStyleIdx="2" presStyleCnt="3"/>
      <dgm:spPr/>
      <dgm:t>
        <a:bodyPr/>
        <a:lstStyle/>
        <a:p>
          <a:endParaRPr lang="en-GB"/>
        </a:p>
      </dgm:t>
    </dgm:pt>
    <dgm:pt modelId="{E6BB8359-19EC-4CE0-A5D3-1BCF271CF1B7}" type="pres">
      <dgm:prSet presAssocID="{C19620E7-194F-4484-85D9-789784764A2D}" presName="connector1" presStyleLbl="sibTrans2D1" presStyleIdx="0" presStyleCnt="3"/>
      <dgm:spPr/>
      <dgm:t>
        <a:bodyPr/>
        <a:lstStyle/>
        <a:p>
          <a:endParaRPr lang="en-GB"/>
        </a:p>
      </dgm:t>
    </dgm:pt>
    <dgm:pt modelId="{69CDAFC7-7AAF-4100-AAD8-06D64E22572E}" type="pres">
      <dgm:prSet presAssocID="{160700E8-5AF7-47A3-A016-CFCC9BD374DA}" presName="connector2" presStyleLbl="sibTrans2D1" presStyleIdx="1" presStyleCnt="3"/>
      <dgm:spPr/>
      <dgm:t>
        <a:bodyPr/>
        <a:lstStyle/>
        <a:p>
          <a:endParaRPr lang="en-GB"/>
        </a:p>
      </dgm:t>
    </dgm:pt>
    <dgm:pt modelId="{9DCAF150-DD47-43D3-9B86-98117A2F4771}" type="pres">
      <dgm:prSet presAssocID="{0257C462-7507-44CA-9EE7-BA7047AFA36B}" presName="connector3" presStyleLbl="sibTrans2D1" presStyleIdx="2" presStyleCnt="3"/>
      <dgm:spPr/>
      <dgm:t>
        <a:bodyPr/>
        <a:lstStyle/>
        <a:p>
          <a:endParaRPr lang="en-GB"/>
        </a:p>
      </dgm:t>
    </dgm:pt>
  </dgm:ptLst>
  <dgm:cxnLst>
    <dgm:cxn modelId="{98214DA4-BCE6-4748-9EF2-A1167D503278}" type="presOf" srcId="{F7271FAC-9B7F-4B16-968A-7054128EA301}" destId="{78112FA3-00FC-4193-ADFA-A6AF4DB22D98}" srcOrd="0" destOrd="0" presId="urn:microsoft.com/office/officeart/2005/8/layout/gear1"/>
    <dgm:cxn modelId="{76430805-C9A3-4B05-8FC7-9213B80BCE7E}" type="presOf" srcId="{0257C462-7507-44CA-9EE7-BA7047AFA36B}" destId="{9DCAF150-DD47-43D3-9B86-98117A2F4771}" srcOrd="0" destOrd="0" presId="urn:microsoft.com/office/officeart/2005/8/layout/gear1"/>
    <dgm:cxn modelId="{4ED0000D-6D1D-46C6-8D7D-8FA4B0657CDF}" type="presOf" srcId="{0B1FBA7D-F51F-430D-938D-A5E2018440BA}" destId="{E8DB440F-83B4-4892-B93E-0931B39CD841}" srcOrd="2" destOrd="0" presId="urn:microsoft.com/office/officeart/2005/8/layout/gear1"/>
    <dgm:cxn modelId="{7C6C820B-5447-4A04-91EE-2AAA9F04C42C}" type="presOf" srcId="{0B1FBA7D-F51F-430D-938D-A5E2018440BA}" destId="{9E79440B-549F-446C-AEA0-DB4CAA4CF9B4}" srcOrd="1" destOrd="0" presId="urn:microsoft.com/office/officeart/2005/8/layout/gear1"/>
    <dgm:cxn modelId="{D1384F1D-E845-47BD-ACED-12EBB4D80150}" type="presOf" srcId="{F7271FAC-9B7F-4B16-968A-7054128EA301}" destId="{9AE79873-3602-443E-95DB-B1E57E73BE24}" srcOrd="2" destOrd="0" presId="urn:microsoft.com/office/officeart/2005/8/layout/gear1"/>
    <dgm:cxn modelId="{567AF5EA-F0D1-4733-A375-83CB8BDF01D2}" srcId="{AA8FBB9C-3F7A-41C0-B449-8D9240495D2B}" destId="{F7271FAC-9B7F-4B16-968A-7054128EA301}" srcOrd="1" destOrd="0" parTransId="{34F5301A-7847-46F4-ADF8-56C075BD0719}" sibTransId="{160700E8-5AF7-47A3-A016-CFCC9BD374DA}"/>
    <dgm:cxn modelId="{E707C049-B2A0-40CC-940B-70C062239B1A}" type="presOf" srcId="{C19620E7-194F-4484-85D9-789784764A2D}" destId="{E6BB8359-19EC-4CE0-A5D3-1BCF271CF1B7}" srcOrd="0" destOrd="0" presId="urn:microsoft.com/office/officeart/2005/8/layout/gear1"/>
    <dgm:cxn modelId="{9E3AD897-6EF1-444A-ABAE-58CE03F94112}" srcId="{AA8FBB9C-3F7A-41C0-B449-8D9240495D2B}" destId="{4B926670-3E40-404B-94E0-A7EA4B935B13}" srcOrd="2" destOrd="0" parTransId="{D29E82E6-D3BC-4562-88DE-9DC9E89CB674}" sibTransId="{0257C462-7507-44CA-9EE7-BA7047AFA36B}"/>
    <dgm:cxn modelId="{619F45AC-87BE-4195-8028-4B9357FACB70}" type="presOf" srcId="{160700E8-5AF7-47A3-A016-CFCC9BD374DA}" destId="{69CDAFC7-7AAF-4100-AAD8-06D64E22572E}" srcOrd="0" destOrd="0" presId="urn:microsoft.com/office/officeart/2005/8/layout/gear1"/>
    <dgm:cxn modelId="{2917DA8A-E70F-4702-89F0-C95E7E873EAA}" type="presOf" srcId="{0B1FBA7D-F51F-430D-938D-A5E2018440BA}" destId="{F4A16EC3-5E23-4BF7-B8DB-02BEF7824346}" srcOrd="0" destOrd="0" presId="urn:microsoft.com/office/officeart/2005/8/layout/gear1"/>
    <dgm:cxn modelId="{111ED2D2-87A3-4677-BB96-17859094815C}" type="presOf" srcId="{4B926670-3E40-404B-94E0-A7EA4B935B13}" destId="{1D665A9F-2F42-4BC9-BF85-4E0C20645492}" srcOrd="1" destOrd="0" presId="urn:microsoft.com/office/officeart/2005/8/layout/gear1"/>
    <dgm:cxn modelId="{E4B6F573-657B-456D-B613-91438CFA11C7}" type="presOf" srcId="{4B926670-3E40-404B-94E0-A7EA4B935B13}" destId="{9500DDCC-F44E-47D1-A95F-1D3D0D4EDD9D}" srcOrd="2" destOrd="0" presId="urn:microsoft.com/office/officeart/2005/8/layout/gear1"/>
    <dgm:cxn modelId="{B67147EC-8C4E-4567-B3A6-65CE3559FA16}" type="presOf" srcId="{4B926670-3E40-404B-94E0-A7EA4B935B13}" destId="{8C370392-E5C6-4B34-8479-95E4467E342E}" srcOrd="0" destOrd="0" presId="urn:microsoft.com/office/officeart/2005/8/layout/gear1"/>
    <dgm:cxn modelId="{DAA6CC69-8ACD-4D74-9797-0C8065F64672}" type="presOf" srcId="{4B926670-3E40-404B-94E0-A7EA4B935B13}" destId="{7C784807-0A4F-4C1E-BF2B-D81A2831A6B2}" srcOrd="3" destOrd="0" presId="urn:microsoft.com/office/officeart/2005/8/layout/gear1"/>
    <dgm:cxn modelId="{B6651FF9-8530-439E-AEDC-09F91E97BD10}" type="presOf" srcId="{AA8FBB9C-3F7A-41C0-B449-8D9240495D2B}" destId="{489A8F05-F0EA-4882-AC4A-3252D7638946}" srcOrd="0" destOrd="0" presId="urn:microsoft.com/office/officeart/2005/8/layout/gear1"/>
    <dgm:cxn modelId="{E8068E31-E7B8-405C-B762-8773C8038DCC}" type="presOf" srcId="{F7271FAC-9B7F-4B16-968A-7054128EA301}" destId="{A1DA7DF6-4649-4113-90A3-A0688D6CC6CE}" srcOrd="1" destOrd="0" presId="urn:microsoft.com/office/officeart/2005/8/layout/gear1"/>
    <dgm:cxn modelId="{F3A87F94-8552-4D37-85F7-BC9B252E7A9A}" srcId="{AA8FBB9C-3F7A-41C0-B449-8D9240495D2B}" destId="{0B1FBA7D-F51F-430D-938D-A5E2018440BA}" srcOrd="0" destOrd="0" parTransId="{1185767F-E2D1-4D6C-A9DF-18D7D47B6E5C}" sibTransId="{C19620E7-194F-4484-85D9-789784764A2D}"/>
    <dgm:cxn modelId="{2FC122E0-253D-435F-AAA3-5748E9B3DCAC}" type="presParOf" srcId="{489A8F05-F0EA-4882-AC4A-3252D7638946}" destId="{F4A16EC3-5E23-4BF7-B8DB-02BEF7824346}" srcOrd="0" destOrd="0" presId="urn:microsoft.com/office/officeart/2005/8/layout/gear1"/>
    <dgm:cxn modelId="{6380DFD9-5180-4D1C-8FBB-113BBE57FCB0}" type="presParOf" srcId="{489A8F05-F0EA-4882-AC4A-3252D7638946}" destId="{9E79440B-549F-446C-AEA0-DB4CAA4CF9B4}" srcOrd="1" destOrd="0" presId="urn:microsoft.com/office/officeart/2005/8/layout/gear1"/>
    <dgm:cxn modelId="{445C5970-AB7C-4C52-AA8B-D315781FA604}" type="presParOf" srcId="{489A8F05-F0EA-4882-AC4A-3252D7638946}" destId="{E8DB440F-83B4-4892-B93E-0931B39CD841}" srcOrd="2" destOrd="0" presId="urn:microsoft.com/office/officeart/2005/8/layout/gear1"/>
    <dgm:cxn modelId="{5036CCF3-8DE1-408A-9702-E25A2F1F691A}" type="presParOf" srcId="{489A8F05-F0EA-4882-AC4A-3252D7638946}" destId="{78112FA3-00FC-4193-ADFA-A6AF4DB22D98}" srcOrd="3" destOrd="0" presId="urn:microsoft.com/office/officeart/2005/8/layout/gear1"/>
    <dgm:cxn modelId="{806CCC0D-08C6-4085-A82F-367812666B2B}" type="presParOf" srcId="{489A8F05-F0EA-4882-AC4A-3252D7638946}" destId="{A1DA7DF6-4649-4113-90A3-A0688D6CC6CE}" srcOrd="4" destOrd="0" presId="urn:microsoft.com/office/officeart/2005/8/layout/gear1"/>
    <dgm:cxn modelId="{04B28BD2-D2CC-481E-83A7-A55E639713EA}" type="presParOf" srcId="{489A8F05-F0EA-4882-AC4A-3252D7638946}" destId="{9AE79873-3602-443E-95DB-B1E57E73BE24}" srcOrd="5" destOrd="0" presId="urn:microsoft.com/office/officeart/2005/8/layout/gear1"/>
    <dgm:cxn modelId="{4FC722D3-7F31-40C4-B29F-7A974A35CECC}" type="presParOf" srcId="{489A8F05-F0EA-4882-AC4A-3252D7638946}" destId="{8C370392-E5C6-4B34-8479-95E4467E342E}" srcOrd="6" destOrd="0" presId="urn:microsoft.com/office/officeart/2005/8/layout/gear1"/>
    <dgm:cxn modelId="{401F539C-94EF-47F0-9FC3-DCC728512B82}" type="presParOf" srcId="{489A8F05-F0EA-4882-AC4A-3252D7638946}" destId="{1D665A9F-2F42-4BC9-BF85-4E0C20645492}" srcOrd="7" destOrd="0" presId="urn:microsoft.com/office/officeart/2005/8/layout/gear1"/>
    <dgm:cxn modelId="{AFFA4A6C-6C40-41A2-8E6B-8B4FD44FD184}" type="presParOf" srcId="{489A8F05-F0EA-4882-AC4A-3252D7638946}" destId="{9500DDCC-F44E-47D1-A95F-1D3D0D4EDD9D}" srcOrd="8" destOrd="0" presId="urn:microsoft.com/office/officeart/2005/8/layout/gear1"/>
    <dgm:cxn modelId="{2BC5F0B5-BB4B-4B4A-A8D1-5FEF029E8153}" type="presParOf" srcId="{489A8F05-F0EA-4882-AC4A-3252D7638946}" destId="{7C784807-0A4F-4C1E-BF2B-D81A2831A6B2}" srcOrd="9" destOrd="0" presId="urn:microsoft.com/office/officeart/2005/8/layout/gear1"/>
    <dgm:cxn modelId="{F2311AC4-394B-4E2B-8C22-6DF21A6AC577}" type="presParOf" srcId="{489A8F05-F0EA-4882-AC4A-3252D7638946}" destId="{E6BB8359-19EC-4CE0-A5D3-1BCF271CF1B7}" srcOrd="10" destOrd="0" presId="urn:microsoft.com/office/officeart/2005/8/layout/gear1"/>
    <dgm:cxn modelId="{28C307F6-4586-4B62-A3E7-3D2373632EF4}" type="presParOf" srcId="{489A8F05-F0EA-4882-AC4A-3252D7638946}" destId="{69CDAFC7-7AAF-4100-AAD8-06D64E22572E}" srcOrd="11" destOrd="0" presId="urn:microsoft.com/office/officeart/2005/8/layout/gear1"/>
    <dgm:cxn modelId="{FE1692D9-068E-4975-BC45-4B8CF47963B5}" type="presParOf" srcId="{489A8F05-F0EA-4882-AC4A-3252D7638946}" destId="{9DCAF150-DD47-43D3-9B86-98117A2F4771}"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8FBB9C-3F7A-41C0-B449-8D9240495D2B}" type="doc">
      <dgm:prSet loTypeId="urn:microsoft.com/office/officeart/2005/8/layout/gear1" loCatId="cycle" qsTypeId="urn:microsoft.com/office/officeart/2005/8/quickstyle/simple1" qsCatId="simple" csTypeId="urn:microsoft.com/office/officeart/2005/8/colors/accent2_2" csCatId="accent2" phldr="1"/>
      <dgm:spPr/>
    </dgm:pt>
    <dgm:pt modelId="{0B1FBA7D-F51F-430D-938D-A5E2018440BA}">
      <dgm:prSet phldrT="[Text]" custT="1"/>
      <dgm:spPr/>
      <dgm:t>
        <a:bodyPr/>
        <a:lstStyle/>
        <a:p>
          <a:endParaRPr lang="en-GB" sz="2000" dirty="0" smtClean="0">
            <a:latin typeface="Franklin Gothic Book" panose="020B0503020102020204" pitchFamily="34" charset="0"/>
          </a:endParaRPr>
        </a:p>
      </dgm:t>
    </dgm:pt>
    <dgm:pt modelId="{1185767F-E2D1-4D6C-A9DF-18D7D47B6E5C}" type="parTrans" cxnId="{F3A87F94-8552-4D37-85F7-BC9B252E7A9A}">
      <dgm:prSet/>
      <dgm:spPr/>
      <dgm:t>
        <a:bodyPr/>
        <a:lstStyle/>
        <a:p>
          <a:endParaRPr lang="en-GB"/>
        </a:p>
      </dgm:t>
    </dgm:pt>
    <dgm:pt modelId="{C19620E7-194F-4484-85D9-789784764A2D}" type="sibTrans" cxnId="{F3A87F94-8552-4D37-85F7-BC9B252E7A9A}">
      <dgm:prSet/>
      <dgm:spPr/>
      <dgm:t>
        <a:bodyPr/>
        <a:lstStyle/>
        <a:p>
          <a:endParaRPr lang="en-GB"/>
        </a:p>
      </dgm:t>
    </dgm:pt>
    <dgm:pt modelId="{F7271FAC-9B7F-4B16-968A-7054128EA301}">
      <dgm:prSet phldrT="[Text]" custT="1"/>
      <dgm:spPr/>
      <dgm:t>
        <a:bodyPr/>
        <a:lstStyle/>
        <a:p>
          <a:endParaRPr lang="en-GB" sz="1400" dirty="0">
            <a:latin typeface="Franklin Gothic Book" panose="020B0503020102020204" pitchFamily="34" charset="0"/>
          </a:endParaRPr>
        </a:p>
      </dgm:t>
    </dgm:pt>
    <dgm:pt modelId="{34F5301A-7847-46F4-ADF8-56C075BD0719}" type="parTrans" cxnId="{567AF5EA-F0D1-4733-A375-83CB8BDF01D2}">
      <dgm:prSet/>
      <dgm:spPr/>
      <dgm:t>
        <a:bodyPr/>
        <a:lstStyle/>
        <a:p>
          <a:endParaRPr lang="en-GB"/>
        </a:p>
      </dgm:t>
    </dgm:pt>
    <dgm:pt modelId="{160700E8-5AF7-47A3-A016-CFCC9BD374DA}" type="sibTrans" cxnId="{567AF5EA-F0D1-4733-A375-83CB8BDF01D2}">
      <dgm:prSet/>
      <dgm:spPr/>
      <dgm:t>
        <a:bodyPr/>
        <a:lstStyle/>
        <a:p>
          <a:endParaRPr lang="en-GB"/>
        </a:p>
      </dgm:t>
    </dgm:pt>
    <dgm:pt modelId="{4B926670-3E40-404B-94E0-A7EA4B935B13}">
      <dgm:prSet phldrT="[Text]" custT="1"/>
      <dgm:spPr/>
      <dgm:t>
        <a:bodyPr/>
        <a:lstStyle/>
        <a:p>
          <a:endParaRPr lang="en-GB" sz="1600" dirty="0">
            <a:latin typeface="Franklin Gothic Book" panose="020B0503020102020204" pitchFamily="34" charset="0"/>
          </a:endParaRPr>
        </a:p>
      </dgm:t>
    </dgm:pt>
    <dgm:pt modelId="{D29E82E6-D3BC-4562-88DE-9DC9E89CB674}" type="parTrans" cxnId="{9E3AD897-6EF1-444A-ABAE-58CE03F94112}">
      <dgm:prSet/>
      <dgm:spPr/>
      <dgm:t>
        <a:bodyPr/>
        <a:lstStyle/>
        <a:p>
          <a:endParaRPr lang="en-GB"/>
        </a:p>
      </dgm:t>
    </dgm:pt>
    <dgm:pt modelId="{0257C462-7507-44CA-9EE7-BA7047AFA36B}" type="sibTrans" cxnId="{9E3AD897-6EF1-444A-ABAE-58CE03F94112}">
      <dgm:prSet/>
      <dgm:spPr/>
      <dgm:t>
        <a:bodyPr/>
        <a:lstStyle/>
        <a:p>
          <a:endParaRPr lang="en-GB"/>
        </a:p>
      </dgm:t>
    </dgm:pt>
    <dgm:pt modelId="{489A8F05-F0EA-4882-AC4A-3252D7638946}" type="pres">
      <dgm:prSet presAssocID="{AA8FBB9C-3F7A-41C0-B449-8D9240495D2B}" presName="composite" presStyleCnt="0">
        <dgm:presLayoutVars>
          <dgm:chMax val="3"/>
          <dgm:animLvl val="lvl"/>
          <dgm:resizeHandles val="exact"/>
        </dgm:presLayoutVars>
      </dgm:prSet>
      <dgm:spPr/>
    </dgm:pt>
    <dgm:pt modelId="{F4A16EC3-5E23-4BF7-B8DB-02BEF7824346}" type="pres">
      <dgm:prSet presAssocID="{0B1FBA7D-F51F-430D-938D-A5E2018440BA}" presName="gear1" presStyleLbl="node1" presStyleIdx="0" presStyleCnt="3">
        <dgm:presLayoutVars>
          <dgm:chMax val="1"/>
          <dgm:bulletEnabled val="1"/>
        </dgm:presLayoutVars>
      </dgm:prSet>
      <dgm:spPr/>
      <dgm:t>
        <a:bodyPr/>
        <a:lstStyle/>
        <a:p>
          <a:endParaRPr lang="en-GB"/>
        </a:p>
      </dgm:t>
    </dgm:pt>
    <dgm:pt modelId="{9E79440B-549F-446C-AEA0-DB4CAA4CF9B4}" type="pres">
      <dgm:prSet presAssocID="{0B1FBA7D-F51F-430D-938D-A5E2018440BA}" presName="gear1srcNode" presStyleLbl="node1" presStyleIdx="0" presStyleCnt="3"/>
      <dgm:spPr/>
      <dgm:t>
        <a:bodyPr/>
        <a:lstStyle/>
        <a:p>
          <a:endParaRPr lang="en-GB"/>
        </a:p>
      </dgm:t>
    </dgm:pt>
    <dgm:pt modelId="{E8DB440F-83B4-4892-B93E-0931B39CD841}" type="pres">
      <dgm:prSet presAssocID="{0B1FBA7D-F51F-430D-938D-A5E2018440BA}" presName="gear1dstNode" presStyleLbl="node1" presStyleIdx="0" presStyleCnt="3"/>
      <dgm:spPr/>
      <dgm:t>
        <a:bodyPr/>
        <a:lstStyle/>
        <a:p>
          <a:endParaRPr lang="en-GB"/>
        </a:p>
      </dgm:t>
    </dgm:pt>
    <dgm:pt modelId="{78112FA3-00FC-4193-ADFA-A6AF4DB22D98}" type="pres">
      <dgm:prSet presAssocID="{F7271FAC-9B7F-4B16-968A-7054128EA301}" presName="gear2" presStyleLbl="node1" presStyleIdx="1" presStyleCnt="3" custScaleX="109754" custScaleY="109831">
        <dgm:presLayoutVars>
          <dgm:chMax val="1"/>
          <dgm:bulletEnabled val="1"/>
        </dgm:presLayoutVars>
      </dgm:prSet>
      <dgm:spPr/>
      <dgm:t>
        <a:bodyPr/>
        <a:lstStyle/>
        <a:p>
          <a:endParaRPr lang="en-GB"/>
        </a:p>
      </dgm:t>
    </dgm:pt>
    <dgm:pt modelId="{A1DA7DF6-4649-4113-90A3-A0688D6CC6CE}" type="pres">
      <dgm:prSet presAssocID="{F7271FAC-9B7F-4B16-968A-7054128EA301}" presName="gear2srcNode" presStyleLbl="node1" presStyleIdx="1" presStyleCnt="3"/>
      <dgm:spPr/>
      <dgm:t>
        <a:bodyPr/>
        <a:lstStyle/>
        <a:p>
          <a:endParaRPr lang="en-GB"/>
        </a:p>
      </dgm:t>
    </dgm:pt>
    <dgm:pt modelId="{9AE79873-3602-443E-95DB-B1E57E73BE24}" type="pres">
      <dgm:prSet presAssocID="{F7271FAC-9B7F-4B16-968A-7054128EA301}" presName="gear2dstNode" presStyleLbl="node1" presStyleIdx="1" presStyleCnt="3"/>
      <dgm:spPr/>
      <dgm:t>
        <a:bodyPr/>
        <a:lstStyle/>
        <a:p>
          <a:endParaRPr lang="en-GB"/>
        </a:p>
      </dgm:t>
    </dgm:pt>
    <dgm:pt modelId="{8C370392-E5C6-4B34-8479-95E4467E342E}" type="pres">
      <dgm:prSet presAssocID="{4B926670-3E40-404B-94E0-A7EA4B935B13}" presName="gear3" presStyleLbl="node1" presStyleIdx="2" presStyleCnt="3"/>
      <dgm:spPr/>
      <dgm:t>
        <a:bodyPr/>
        <a:lstStyle/>
        <a:p>
          <a:endParaRPr lang="en-GB"/>
        </a:p>
      </dgm:t>
    </dgm:pt>
    <dgm:pt modelId="{1D665A9F-2F42-4BC9-BF85-4E0C20645492}" type="pres">
      <dgm:prSet presAssocID="{4B926670-3E40-404B-94E0-A7EA4B935B13}" presName="gear3tx" presStyleLbl="node1" presStyleIdx="2" presStyleCnt="3">
        <dgm:presLayoutVars>
          <dgm:chMax val="1"/>
          <dgm:bulletEnabled val="1"/>
        </dgm:presLayoutVars>
      </dgm:prSet>
      <dgm:spPr/>
      <dgm:t>
        <a:bodyPr/>
        <a:lstStyle/>
        <a:p>
          <a:endParaRPr lang="en-GB"/>
        </a:p>
      </dgm:t>
    </dgm:pt>
    <dgm:pt modelId="{9500DDCC-F44E-47D1-A95F-1D3D0D4EDD9D}" type="pres">
      <dgm:prSet presAssocID="{4B926670-3E40-404B-94E0-A7EA4B935B13}" presName="gear3srcNode" presStyleLbl="node1" presStyleIdx="2" presStyleCnt="3"/>
      <dgm:spPr/>
      <dgm:t>
        <a:bodyPr/>
        <a:lstStyle/>
        <a:p>
          <a:endParaRPr lang="en-GB"/>
        </a:p>
      </dgm:t>
    </dgm:pt>
    <dgm:pt modelId="{7C784807-0A4F-4C1E-BF2B-D81A2831A6B2}" type="pres">
      <dgm:prSet presAssocID="{4B926670-3E40-404B-94E0-A7EA4B935B13}" presName="gear3dstNode" presStyleLbl="node1" presStyleIdx="2" presStyleCnt="3"/>
      <dgm:spPr/>
      <dgm:t>
        <a:bodyPr/>
        <a:lstStyle/>
        <a:p>
          <a:endParaRPr lang="en-GB"/>
        </a:p>
      </dgm:t>
    </dgm:pt>
    <dgm:pt modelId="{E6BB8359-19EC-4CE0-A5D3-1BCF271CF1B7}" type="pres">
      <dgm:prSet presAssocID="{C19620E7-194F-4484-85D9-789784764A2D}" presName="connector1" presStyleLbl="sibTrans2D1" presStyleIdx="0" presStyleCnt="3"/>
      <dgm:spPr/>
      <dgm:t>
        <a:bodyPr/>
        <a:lstStyle/>
        <a:p>
          <a:endParaRPr lang="en-GB"/>
        </a:p>
      </dgm:t>
    </dgm:pt>
    <dgm:pt modelId="{69CDAFC7-7AAF-4100-AAD8-06D64E22572E}" type="pres">
      <dgm:prSet presAssocID="{160700E8-5AF7-47A3-A016-CFCC9BD374DA}" presName="connector2" presStyleLbl="sibTrans2D1" presStyleIdx="1" presStyleCnt="3"/>
      <dgm:spPr/>
      <dgm:t>
        <a:bodyPr/>
        <a:lstStyle/>
        <a:p>
          <a:endParaRPr lang="en-GB"/>
        </a:p>
      </dgm:t>
    </dgm:pt>
    <dgm:pt modelId="{9DCAF150-DD47-43D3-9B86-98117A2F4771}" type="pres">
      <dgm:prSet presAssocID="{0257C462-7507-44CA-9EE7-BA7047AFA36B}" presName="connector3" presStyleLbl="sibTrans2D1" presStyleIdx="2" presStyleCnt="3"/>
      <dgm:spPr/>
      <dgm:t>
        <a:bodyPr/>
        <a:lstStyle/>
        <a:p>
          <a:endParaRPr lang="en-GB"/>
        </a:p>
      </dgm:t>
    </dgm:pt>
  </dgm:ptLst>
  <dgm:cxnLst>
    <dgm:cxn modelId="{728C8642-A41C-4879-AE7D-98E7EE9C0634}" type="presOf" srcId="{4B926670-3E40-404B-94E0-A7EA4B935B13}" destId="{1D665A9F-2F42-4BC9-BF85-4E0C20645492}" srcOrd="1" destOrd="0" presId="urn:microsoft.com/office/officeart/2005/8/layout/gear1"/>
    <dgm:cxn modelId="{2232E413-3356-40C7-9BFC-5BFCA06ECD6E}" type="presOf" srcId="{4B926670-3E40-404B-94E0-A7EA4B935B13}" destId="{7C784807-0A4F-4C1E-BF2B-D81A2831A6B2}" srcOrd="3" destOrd="0" presId="urn:microsoft.com/office/officeart/2005/8/layout/gear1"/>
    <dgm:cxn modelId="{A97E67A1-2A9E-4415-B746-A40B54F6F104}" type="presOf" srcId="{160700E8-5AF7-47A3-A016-CFCC9BD374DA}" destId="{69CDAFC7-7AAF-4100-AAD8-06D64E22572E}" srcOrd="0" destOrd="0" presId="urn:microsoft.com/office/officeart/2005/8/layout/gear1"/>
    <dgm:cxn modelId="{4A820A6A-4BBF-437E-9DC3-ED32EB16FE14}" type="presOf" srcId="{F7271FAC-9B7F-4B16-968A-7054128EA301}" destId="{9AE79873-3602-443E-95DB-B1E57E73BE24}" srcOrd="2" destOrd="0" presId="urn:microsoft.com/office/officeart/2005/8/layout/gear1"/>
    <dgm:cxn modelId="{567AF5EA-F0D1-4733-A375-83CB8BDF01D2}" srcId="{AA8FBB9C-3F7A-41C0-B449-8D9240495D2B}" destId="{F7271FAC-9B7F-4B16-968A-7054128EA301}" srcOrd="1" destOrd="0" parTransId="{34F5301A-7847-46F4-ADF8-56C075BD0719}" sibTransId="{160700E8-5AF7-47A3-A016-CFCC9BD374DA}"/>
    <dgm:cxn modelId="{083076AA-6CA5-406C-8984-AB4E130BFCCB}" type="presOf" srcId="{F7271FAC-9B7F-4B16-968A-7054128EA301}" destId="{A1DA7DF6-4649-4113-90A3-A0688D6CC6CE}" srcOrd="1" destOrd="0" presId="urn:microsoft.com/office/officeart/2005/8/layout/gear1"/>
    <dgm:cxn modelId="{76B6F19F-FDEB-42BC-93B1-F73267A543F8}" type="presOf" srcId="{0B1FBA7D-F51F-430D-938D-A5E2018440BA}" destId="{9E79440B-549F-446C-AEA0-DB4CAA4CF9B4}" srcOrd="1" destOrd="0" presId="urn:microsoft.com/office/officeart/2005/8/layout/gear1"/>
    <dgm:cxn modelId="{9E3AD897-6EF1-444A-ABAE-58CE03F94112}" srcId="{AA8FBB9C-3F7A-41C0-B449-8D9240495D2B}" destId="{4B926670-3E40-404B-94E0-A7EA4B935B13}" srcOrd="2" destOrd="0" parTransId="{D29E82E6-D3BC-4562-88DE-9DC9E89CB674}" sibTransId="{0257C462-7507-44CA-9EE7-BA7047AFA36B}"/>
    <dgm:cxn modelId="{93E75794-B88E-4DD8-A7D7-34CD72B94D0D}" type="presOf" srcId="{F7271FAC-9B7F-4B16-968A-7054128EA301}" destId="{78112FA3-00FC-4193-ADFA-A6AF4DB22D98}" srcOrd="0" destOrd="0" presId="urn:microsoft.com/office/officeart/2005/8/layout/gear1"/>
    <dgm:cxn modelId="{0575B0FB-2C82-49D6-91B1-27C15773B63F}" type="presOf" srcId="{0B1FBA7D-F51F-430D-938D-A5E2018440BA}" destId="{E8DB440F-83B4-4892-B93E-0931B39CD841}" srcOrd="2" destOrd="0" presId="urn:microsoft.com/office/officeart/2005/8/layout/gear1"/>
    <dgm:cxn modelId="{DACEEC80-3FB0-4998-B0ED-AC5FCF32EC2D}" type="presOf" srcId="{4B926670-3E40-404B-94E0-A7EA4B935B13}" destId="{9500DDCC-F44E-47D1-A95F-1D3D0D4EDD9D}" srcOrd="2" destOrd="0" presId="urn:microsoft.com/office/officeart/2005/8/layout/gear1"/>
    <dgm:cxn modelId="{7D078D01-40E5-4F48-A473-DDB05B880733}" type="presOf" srcId="{0257C462-7507-44CA-9EE7-BA7047AFA36B}" destId="{9DCAF150-DD47-43D3-9B86-98117A2F4771}" srcOrd="0" destOrd="0" presId="urn:microsoft.com/office/officeart/2005/8/layout/gear1"/>
    <dgm:cxn modelId="{96B9B0A3-667C-4345-A1EC-C748CFAC19E1}" type="presOf" srcId="{C19620E7-194F-4484-85D9-789784764A2D}" destId="{E6BB8359-19EC-4CE0-A5D3-1BCF271CF1B7}" srcOrd="0" destOrd="0" presId="urn:microsoft.com/office/officeart/2005/8/layout/gear1"/>
    <dgm:cxn modelId="{F3A87F94-8552-4D37-85F7-BC9B252E7A9A}" srcId="{AA8FBB9C-3F7A-41C0-B449-8D9240495D2B}" destId="{0B1FBA7D-F51F-430D-938D-A5E2018440BA}" srcOrd="0" destOrd="0" parTransId="{1185767F-E2D1-4D6C-A9DF-18D7D47B6E5C}" sibTransId="{C19620E7-194F-4484-85D9-789784764A2D}"/>
    <dgm:cxn modelId="{211880A5-F0A9-46C9-9B54-53C6BFA575B6}" type="presOf" srcId="{AA8FBB9C-3F7A-41C0-B449-8D9240495D2B}" destId="{489A8F05-F0EA-4882-AC4A-3252D7638946}" srcOrd="0" destOrd="0" presId="urn:microsoft.com/office/officeart/2005/8/layout/gear1"/>
    <dgm:cxn modelId="{9E03F642-541B-40B3-85AC-CC66FD50FB34}" type="presOf" srcId="{0B1FBA7D-F51F-430D-938D-A5E2018440BA}" destId="{F4A16EC3-5E23-4BF7-B8DB-02BEF7824346}" srcOrd="0" destOrd="0" presId="urn:microsoft.com/office/officeart/2005/8/layout/gear1"/>
    <dgm:cxn modelId="{82AD12FE-C761-4CEE-B508-0C1E2B62D16F}" type="presOf" srcId="{4B926670-3E40-404B-94E0-A7EA4B935B13}" destId="{8C370392-E5C6-4B34-8479-95E4467E342E}" srcOrd="0" destOrd="0" presId="urn:microsoft.com/office/officeart/2005/8/layout/gear1"/>
    <dgm:cxn modelId="{AEB0026F-F20D-42FA-8580-CFC2036650E5}" type="presParOf" srcId="{489A8F05-F0EA-4882-AC4A-3252D7638946}" destId="{F4A16EC3-5E23-4BF7-B8DB-02BEF7824346}" srcOrd="0" destOrd="0" presId="urn:microsoft.com/office/officeart/2005/8/layout/gear1"/>
    <dgm:cxn modelId="{85142189-1C2D-4028-8BB8-38CE2D021CDF}" type="presParOf" srcId="{489A8F05-F0EA-4882-AC4A-3252D7638946}" destId="{9E79440B-549F-446C-AEA0-DB4CAA4CF9B4}" srcOrd="1" destOrd="0" presId="urn:microsoft.com/office/officeart/2005/8/layout/gear1"/>
    <dgm:cxn modelId="{DC8C76D2-ADF6-40F3-B4F7-2DC3E4EC3765}" type="presParOf" srcId="{489A8F05-F0EA-4882-AC4A-3252D7638946}" destId="{E8DB440F-83B4-4892-B93E-0931B39CD841}" srcOrd="2" destOrd="0" presId="urn:microsoft.com/office/officeart/2005/8/layout/gear1"/>
    <dgm:cxn modelId="{DE60BA68-8ACA-4BEA-8EEA-F0212F5FB6D2}" type="presParOf" srcId="{489A8F05-F0EA-4882-AC4A-3252D7638946}" destId="{78112FA3-00FC-4193-ADFA-A6AF4DB22D98}" srcOrd="3" destOrd="0" presId="urn:microsoft.com/office/officeart/2005/8/layout/gear1"/>
    <dgm:cxn modelId="{316C480D-DE12-4CAB-B23E-81CE3C127131}" type="presParOf" srcId="{489A8F05-F0EA-4882-AC4A-3252D7638946}" destId="{A1DA7DF6-4649-4113-90A3-A0688D6CC6CE}" srcOrd="4" destOrd="0" presId="urn:microsoft.com/office/officeart/2005/8/layout/gear1"/>
    <dgm:cxn modelId="{80300261-4366-4319-9E97-C05BED3DDFD3}" type="presParOf" srcId="{489A8F05-F0EA-4882-AC4A-3252D7638946}" destId="{9AE79873-3602-443E-95DB-B1E57E73BE24}" srcOrd="5" destOrd="0" presId="urn:microsoft.com/office/officeart/2005/8/layout/gear1"/>
    <dgm:cxn modelId="{D9DBD27B-2266-4D72-98EC-7C6A5AE071F9}" type="presParOf" srcId="{489A8F05-F0EA-4882-AC4A-3252D7638946}" destId="{8C370392-E5C6-4B34-8479-95E4467E342E}" srcOrd="6" destOrd="0" presId="urn:microsoft.com/office/officeart/2005/8/layout/gear1"/>
    <dgm:cxn modelId="{BA4DFE2D-7B6B-4E72-876C-91FC5299CD1C}" type="presParOf" srcId="{489A8F05-F0EA-4882-AC4A-3252D7638946}" destId="{1D665A9F-2F42-4BC9-BF85-4E0C20645492}" srcOrd="7" destOrd="0" presId="urn:microsoft.com/office/officeart/2005/8/layout/gear1"/>
    <dgm:cxn modelId="{A7CE7445-A0B7-4C7F-83F3-764A7B49F01F}" type="presParOf" srcId="{489A8F05-F0EA-4882-AC4A-3252D7638946}" destId="{9500DDCC-F44E-47D1-A95F-1D3D0D4EDD9D}" srcOrd="8" destOrd="0" presId="urn:microsoft.com/office/officeart/2005/8/layout/gear1"/>
    <dgm:cxn modelId="{20976636-2C14-4365-BB1B-2FC17D6B229A}" type="presParOf" srcId="{489A8F05-F0EA-4882-AC4A-3252D7638946}" destId="{7C784807-0A4F-4C1E-BF2B-D81A2831A6B2}" srcOrd="9" destOrd="0" presId="urn:microsoft.com/office/officeart/2005/8/layout/gear1"/>
    <dgm:cxn modelId="{E448E919-F04A-4828-94C2-AF092423E84B}" type="presParOf" srcId="{489A8F05-F0EA-4882-AC4A-3252D7638946}" destId="{E6BB8359-19EC-4CE0-A5D3-1BCF271CF1B7}" srcOrd="10" destOrd="0" presId="urn:microsoft.com/office/officeart/2005/8/layout/gear1"/>
    <dgm:cxn modelId="{894D4AB0-5F30-42C1-BD59-17FFE7C0A9B6}" type="presParOf" srcId="{489A8F05-F0EA-4882-AC4A-3252D7638946}" destId="{69CDAFC7-7AAF-4100-AAD8-06D64E22572E}" srcOrd="11" destOrd="0" presId="urn:microsoft.com/office/officeart/2005/8/layout/gear1"/>
    <dgm:cxn modelId="{8C42779D-003F-4571-ABC9-8BDCA7E5D6EA}" type="presParOf" srcId="{489A8F05-F0EA-4882-AC4A-3252D7638946}" destId="{9DCAF150-DD47-43D3-9B86-98117A2F4771}"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8FBB9C-3F7A-41C0-B449-8D9240495D2B}" type="doc">
      <dgm:prSet loTypeId="urn:microsoft.com/office/officeart/2005/8/layout/gear1" loCatId="cycle" qsTypeId="urn:microsoft.com/office/officeart/2005/8/quickstyle/simple1" qsCatId="simple" csTypeId="urn:microsoft.com/office/officeart/2005/8/colors/accent2_2" csCatId="accent2" phldr="1"/>
      <dgm:spPr/>
    </dgm:pt>
    <dgm:pt modelId="{0B1FBA7D-F51F-430D-938D-A5E2018440BA}">
      <dgm:prSet phldrT="[Text]" custT="1"/>
      <dgm:spPr/>
      <dgm:t>
        <a:bodyPr/>
        <a:lstStyle/>
        <a:p>
          <a:endParaRPr lang="en-GB" sz="2000" dirty="0" smtClean="0">
            <a:latin typeface="Franklin Gothic Book" panose="020B0503020102020204" pitchFamily="34" charset="0"/>
          </a:endParaRPr>
        </a:p>
      </dgm:t>
    </dgm:pt>
    <dgm:pt modelId="{1185767F-E2D1-4D6C-A9DF-18D7D47B6E5C}" type="parTrans" cxnId="{F3A87F94-8552-4D37-85F7-BC9B252E7A9A}">
      <dgm:prSet/>
      <dgm:spPr/>
      <dgm:t>
        <a:bodyPr/>
        <a:lstStyle/>
        <a:p>
          <a:endParaRPr lang="en-GB"/>
        </a:p>
      </dgm:t>
    </dgm:pt>
    <dgm:pt modelId="{C19620E7-194F-4484-85D9-789784764A2D}" type="sibTrans" cxnId="{F3A87F94-8552-4D37-85F7-BC9B252E7A9A}">
      <dgm:prSet/>
      <dgm:spPr/>
      <dgm:t>
        <a:bodyPr/>
        <a:lstStyle/>
        <a:p>
          <a:endParaRPr lang="en-GB"/>
        </a:p>
      </dgm:t>
    </dgm:pt>
    <dgm:pt modelId="{F7271FAC-9B7F-4B16-968A-7054128EA301}">
      <dgm:prSet phldrT="[Text]" custT="1"/>
      <dgm:spPr/>
      <dgm:t>
        <a:bodyPr/>
        <a:lstStyle/>
        <a:p>
          <a:endParaRPr lang="en-GB" sz="1400" dirty="0">
            <a:latin typeface="Franklin Gothic Book" panose="020B0503020102020204" pitchFamily="34" charset="0"/>
          </a:endParaRPr>
        </a:p>
      </dgm:t>
    </dgm:pt>
    <dgm:pt modelId="{34F5301A-7847-46F4-ADF8-56C075BD0719}" type="parTrans" cxnId="{567AF5EA-F0D1-4733-A375-83CB8BDF01D2}">
      <dgm:prSet/>
      <dgm:spPr/>
      <dgm:t>
        <a:bodyPr/>
        <a:lstStyle/>
        <a:p>
          <a:endParaRPr lang="en-GB"/>
        </a:p>
      </dgm:t>
    </dgm:pt>
    <dgm:pt modelId="{160700E8-5AF7-47A3-A016-CFCC9BD374DA}" type="sibTrans" cxnId="{567AF5EA-F0D1-4733-A375-83CB8BDF01D2}">
      <dgm:prSet/>
      <dgm:spPr/>
      <dgm:t>
        <a:bodyPr/>
        <a:lstStyle/>
        <a:p>
          <a:endParaRPr lang="en-GB"/>
        </a:p>
      </dgm:t>
    </dgm:pt>
    <dgm:pt modelId="{4B926670-3E40-404B-94E0-A7EA4B935B13}">
      <dgm:prSet phldrT="[Text]" custT="1"/>
      <dgm:spPr/>
      <dgm:t>
        <a:bodyPr/>
        <a:lstStyle/>
        <a:p>
          <a:endParaRPr lang="en-GB" sz="1600" dirty="0">
            <a:latin typeface="Franklin Gothic Book" panose="020B0503020102020204" pitchFamily="34" charset="0"/>
          </a:endParaRPr>
        </a:p>
      </dgm:t>
    </dgm:pt>
    <dgm:pt modelId="{D29E82E6-D3BC-4562-88DE-9DC9E89CB674}" type="parTrans" cxnId="{9E3AD897-6EF1-444A-ABAE-58CE03F94112}">
      <dgm:prSet/>
      <dgm:spPr/>
      <dgm:t>
        <a:bodyPr/>
        <a:lstStyle/>
        <a:p>
          <a:endParaRPr lang="en-GB"/>
        </a:p>
      </dgm:t>
    </dgm:pt>
    <dgm:pt modelId="{0257C462-7507-44CA-9EE7-BA7047AFA36B}" type="sibTrans" cxnId="{9E3AD897-6EF1-444A-ABAE-58CE03F94112}">
      <dgm:prSet/>
      <dgm:spPr/>
      <dgm:t>
        <a:bodyPr/>
        <a:lstStyle/>
        <a:p>
          <a:endParaRPr lang="en-GB"/>
        </a:p>
      </dgm:t>
    </dgm:pt>
    <dgm:pt modelId="{489A8F05-F0EA-4882-AC4A-3252D7638946}" type="pres">
      <dgm:prSet presAssocID="{AA8FBB9C-3F7A-41C0-B449-8D9240495D2B}" presName="composite" presStyleCnt="0">
        <dgm:presLayoutVars>
          <dgm:chMax val="3"/>
          <dgm:animLvl val="lvl"/>
          <dgm:resizeHandles val="exact"/>
        </dgm:presLayoutVars>
      </dgm:prSet>
      <dgm:spPr/>
    </dgm:pt>
    <dgm:pt modelId="{F4A16EC3-5E23-4BF7-B8DB-02BEF7824346}" type="pres">
      <dgm:prSet presAssocID="{0B1FBA7D-F51F-430D-938D-A5E2018440BA}" presName="gear1" presStyleLbl="node1" presStyleIdx="0" presStyleCnt="3">
        <dgm:presLayoutVars>
          <dgm:chMax val="1"/>
          <dgm:bulletEnabled val="1"/>
        </dgm:presLayoutVars>
      </dgm:prSet>
      <dgm:spPr/>
      <dgm:t>
        <a:bodyPr/>
        <a:lstStyle/>
        <a:p>
          <a:endParaRPr lang="en-GB"/>
        </a:p>
      </dgm:t>
    </dgm:pt>
    <dgm:pt modelId="{9E79440B-549F-446C-AEA0-DB4CAA4CF9B4}" type="pres">
      <dgm:prSet presAssocID="{0B1FBA7D-F51F-430D-938D-A5E2018440BA}" presName="gear1srcNode" presStyleLbl="node1" presStyleIdx="0" presStyleCnt="3"/>
      <dgm:spPr/>
      <dgm:t>
        <a:bodyPr/>
        <a:lstStyle/>
        <a:p>
          <a:endParaRPr lang="en-GB"/>
        </a:p>
      </dgm:t>
    </dgm:pt>
    <dgm:pt modelId="{E8DB440F-83B4-4892-B93E-0931B39CD841}" type="pres">
      <dgm:prSet presAssocID="{0B1FBA7D-F51F-430D-938D-A5E2018440BA}" presName="gear1dstNode" presStyleLbl="node1" presStyleIdx="0" presStyleCnt="3"/>
      <dgm:spPr/>
      <dgm:t>
        <a:bodyPr/>
        <a:lstStyle/>
        <a:p>
          <a:endParaRPr lang="en-GB"/>
        </a:p>
      </dgm:t>
    </dgm:pt>
    <dgm:pt modelId="{78112FA3-00FC-4193-ADFA-A6AF4DB22D98}" type="pres">
      <dgm:prSet presAssocID="{F7271FAC-9B7F-4B16-968A-7054128EA301}" presName="gear2" presStyleLbl="node1" presStyleIdx="1" presStyleCnt="3" custScaleX="109754" custScaleY="109831">
        <dgm:presLayoutVars>
          <dgm:chMax val="1"/>
          <dgm:bulletEnabled val="1"/>
        </dgm:presLayoutVars>
      </dgm:prSet>
      <dgm:spPr/>
      <dgm:t>
        <a:bodyPr/>
        <a:lstStyle/>
        <a:p>
          <a:endParaRPr lang="en-GB"/>
        </a:p>
      </dgm:t>
    </dgm:pt>
    <dgm:pt modelId="{A1DA7DF6-4649-4113-90A3-A0688D6CC6CE}" type="pres">
      <dgm:prSet presAssocID="{F7271FAC-9B7F-4B16-968A-7054128EA301}" presName="gear2srcNode" presStyleLbl="node1" presStyleIdx="1" presStyleCnt="3"/>
      <dgm:spPr/>
      <dgm:t>
        <a:bodyPr/>
        <a:lstStyle/>
        <a:p>
          <a:endParaRPr lang="en-GB"/>
        </a:p>
      </dgm:t>
    </dgm:pt>
    <dgm:pt modelId="{9AE79873-3602-443E-95DB-B1E57E73BE24}" type="pres">
      <dgm:prSet presAssocID="{F7271FAC-9B7F-4B16-968A-7054128EA301}" presName="gear2dstNode" presStyleLbl="node1" presStyleIdx="1" presStyleCnt="3"/>
      <dgm:spPr/>
      <dgm:t>
        <a:bodyPr/>
        <a:lstStyle/>
        <a:p>
          <a:endParaRPr lang="en-GB"/>
        </a:p>
      </dgm:t>
    </dgm:pt>
    <dgm:pt modelId="{8C370392-E5C6-4B34-8479-95E4467E342E}" type="pres">
      <dgm:prSet presAssocID="{4B926670-3E40-404B-94E0-A7EA4B935B13}" presName="gear3" presStyleLbl="node1" presStyleIdx="2" presStyleCnt="3"/>
      <dgm:spPr/>
      <dgm:t>
        <a:bodyPr/>
        <a:lstStyle/>
        <a:p>
          <a:endParaRPr lang="en-GB"/>
        </a:p>
      </dgm:t>
    </dgm:pt>
    <dgm:pt modelId="{1D665A9F-2F42-4BC9-BF85-4E0C20645492}" type="pres">
      <dgm:prSet presAssocID="{4B926670-3E40-404B-94E0-A7EA4B935B13}" presName="gear3tx" presStyleLbl="node1" presStyleIdx="2" presStyleCnt="3">
        <dgm:presLayoutVars>
          <dgm:chMax val="1"/>
          <dgm:bulletEnabled val="1"/>
        </dgm:presLayoutVars>
      </dgm:prSet>
      <dgm:spPr/>
      <dgm:t>
        <a:bodyPr/>
        <a:lstStyle/>
        <a:p>
          <a:endParaRPr lang="en-GB"/>
        </a:p>
      </dgm:t>
    </dgm:pt>
    <dgm:pt modelId="{9500DDCC-F44E-47D1-A95F-1D3D0D4EDD9D}" type="pres">
      <dgm:prSet presAssocID="{4B926670-3E40-404B-94E0-A7EA4B935B13}" presName="gear3srcNode" presStyleLbl="node1" presStyleIdx="2" presStyleCnt="3"/>
      <dgm:spPr/>
      <dgm:t>
        <a:bodyPr/>
        <a:lstStyle/>
        <a:p>
          <a:endParaRPr lang="en-GB"/>
        </a:p>
      </dgm:t>
    </dgm:pt>
    <dgm:pt modelId="{7C784807-0A4F-4C1E-BF2B-D81A2831A6B2}" type="pres">
      <dgm:prSet presAssocID="{4B926670-3E40-404B-94E0-A7EA4B935B13}" presName="gear3dstNode" presStyleLbl="node1" presStyleIdx="2" presStyleCnt="3"/>
      <dgm:spPr/>
      <dgm:t>
        <a:bodyPr/>
        <a:lstStyle/>
        <a:p>
          <a:endParaRPr lang="en-GB"/>
        </a:p>
      </dgm:t>
    </dgm:pt>
    <dgm:pt modelId="{E6BB8359-19EC-4CE0-A5D3-1BCF271CF1B7}" type="pres">
      <dgm:prSet presAssocID="{C19620E7-194F-4484-85D9-789784764A2D}" presName="connector1" presStyleLbl="sibTrans2D1" presStyleIdx="0" presStyleCnt="3"/>
      <dgm:spPr/>
      <dgm:t>
        <a:bodyPr/>
        <a:lstStyle/>
        <a:p>
          <a:endParaRPr lang="en-GB"/>
        </a:p>
      </dgm:t>
    </dgm:pt>
    <dgm:pt modelId="{69CDAFC7-7AAF-4100-AAD8-06D64E22572E}" type="pres">
      <dgm:prSet presAssocID="{160700E8-5AF7-47A3-A016-CFCC9BD374DA}" presName="connector2" presStyleLbl="sibTrans2D1" presStyleIdx="1" presStyleCnt="3"/>
      <dgm:spPr/>
      <dgm:t>
        <a:bodyPr/>
        <a:lstStyle/>
        <a:p>
          <a:endParaRPr lang="en-GB"/>
        </a:p>
      </dgm:t>
    </dgm:pt>
    <dgm:pt modelId="{9DCAF150-DD47-43D3-9B86-98117A2F4771}" type="pres">
      <dgm:prSet presAssocID="{0257C462-7507-44CA-9EE7-BA7047AFA36B}" presName="connector3" presStyleLbl="sibTrans2D1" presStyleIdx="2" presStyleCnt="3"/>
      <dgm:spPr/>
      <dgm:t>
        <a:bodyPr/>
        <a:lstStyle/>
        <a:p>
          <a:endParaRPr lang="en-GB"/>
        </a:p>
      </dgm:t>
    </dgm:pt>
  </dgm:ptLst>
  <dgm:cxnLst>
    <dgm:cxn modelId="{884D7575-D406-4C07-9D4E-419C044FB816}" type="presOf" srcId="{0B1FBA7D-F51F-430D-938D-A5E2018440BA}" destId="{F4A16EC3-5E23-4BF7-B8DB-02BEF7824346}" srcOrd="0" destOrd="0" presId="urn:microsoft.com/office/officeart/2005/8/layout/gear1"/>
    <dgm:cxn modelId="{74D93C8F-9DD5-4AE0-84F8-25BFEA7CD2EA}" type="presOf" srcId="{4B926670-3E40-404B-94E0-A7EA4B935B13}" destId="{9500DDCC-F44E-47D1-A95F-1D3D0D4EDD9D}" srcOrd="2" destOrd="0" presId="urn:microsoft.com/office/officeart/2005/8/layout/gear1"/>
    <dgm:cxn modelId="{E5DFBE7B-02D1-435A-9316-E34C6FA2B56B}" type="presOf" srcId="{0B1FBA7D-F51F-430D-938D-A5E2018440BA}" destId="{E8DB440F-83B4-4892-B93E-0931B39CD841}" srcOrd="2" destOrd="0" presId="urn:microsoft.com/office/officeart/2005/8/layout/gear1"/>
    <dgm:cxn modelId="{C810BFCD-91AF-4097-8101-427BD94BD876}" type="presOf" srcId="{C19620E7-194F-4484-85D9-789784764A2D}" destId="{E6BB8359-19EC-4CE0-A5D3-1BCF271CF1B7}" srcOrd="0" destOrd="0" presId="urn:microsoft.com/office/officeart/2005/8/layout/gear1"/>
    <dgm:cxn modelId="{5F580987-291D-4534-917E-CFE237A50AEE}" type="presOf" srcId="{F7271FAC-9B7F-4B16-968A-7054128EA301}" destId="{A1DA7DF6-4649-4113-90A3-A0688D6CC6CE}" srcOrd="1" destOrd="0" presId="urn:microsoft.com/office/officeart/2005/8/layout/gear1"/>
    <dgm:cxn modelId="{75F26101-8045-4D47-AB73-E0683BA34111}" type="presOf" srcId="{0257C462-7507-44CA-9EE7-BA7047AFA36B}" destId="{9DCAF150-DD47-43D3-9B86-98117A2F4771}" srcOrd="0" destOrd="0" presId="urn:microsoft.com/office/officeart/2005/8/layout/gear1"/>
    <dgm:cxn modelId="{1E16A699-DC70-439C-9348-959CE2B7A62E}" type="presOf" srcId="{4B926670-3E40-404B-94E0-A7EA4B935B13}" destId="{1D665A9F-2F42-4BC9-BF85-4E0C20645492}" srcOrd="1" destOrd="0" presId="urn:microsoft.com/office/officeart/2005/8/layout/gear1"/>
    <dgm:cxn modelId="{4DCDC8FF-FB1F-4546-8BB9-C5D1D4EB5D3D}" type="presOf" srcId="{0B1FBA7D-F51F-430D-938D-A5E2018440BA}" destId="{9E79440B-549F-446C-AEA0-DB4CAA4CF9B4}" srcOrd="1" destOrd="0" presId="urn:microsoft.com/office/officeart/2005/8/layout/gear1"/>
    <dgm:cxn modelId="{567AF5EA-F0D1-4733-A375-83CB8BDF01D2}" srcId="{AA8FBB9C-3F7A-41C0-B449-8D9240495D2B}" destId="{F7271FAC-9B7F-4B16-968A-7054128EA301}" srcOrd="1" destOrd="0" parTransId="{34F5301A-7847-46F4-ADF8-56C075BD0719}" sibTransId="{160700E8-5AF7-47A3-A016-CFCC9BD374DA}"/>
    <dgm:cxn modelId="{740ADD8F-3620-4224-BEC3-72AC7A04CD05}" type="presOf" srcId="{160700E8-5AF7-47A3-A016-CFCC9BD374DA}" destId="{69CDAFC7-7AAF-4100-AAD8-06D64E22572E}" srcOrd="0" destOrd="0" presId="urn:microsoft.com/office/officeart/2005/8/layout/gear1"/>
    <dgm:cxn modelId="{1C16F832-1B36-477D-B2D6-60B5311C952E}" type="presOf" srcId="{F7271FAC-9B7F-4B16-968A-7054128EA301}" destId="{78112FA3-00FC-4193-ADFA-A6AF4DB22D98}" srcOrd="0" destOrd="0" presId="urn:microsoft.com/office/officeart/2005/8/layout/gear1"/>
    <dgm:cxn modelId="{96D38655-1A3A-43BF-9A59-F4022E0C5327}" type="presOf" srcId="{4B926670-3E40-404B-94E0-A7EA4B935B13}" destId="{8C370392-E5C6-4B34-8479-95E4467E342E}" srcOrd="0" destOrd="0" presId="urn:microsoft.com/office/officeart/2005/8/layout/gear1"/>
    <dgm:cxn modelId="{9E3AD897-6EF1-444A-ABAE-58CE03F94112}" srcId="{AA8FBB9C-3F7A-41C0-B449-8D9240495D2B}" destId="{4B926670-3E40-404B-94E0-A7EA4B935B13}" srcOrd="2" destOrd="0" parTransId="{D29E82E6-D3BC-4562-88DE-9DC9E89CB674}" sibTransId="{0257C462-7507-44CA-9EE7-BA7047AFA36B}"/>
    <dgm:cxn modelId="{3FC39338-BC6E-46B3-A864-FB0D8CCFBADA}" type="presOf" srcId="{F7271FAC-9B7F-4B16-968A-7054128EA301}" destId="{9AE79873-3602-443E-95DB-B1E57E73BE24}" srcOrd="2" destOrd="0" presId="urn:microsoft.com/office/officeart/2005/8/layout/gear1"/>
    <dgm:cxn modelId="{78AE2DB2-06D5-4E62-BF95-57513803BBDD}" type="presOf" srcId="{4B926670-3E40-404B-94E0-A7EA4B935B13}" destId="{7C784807-0A4F-4C1E-BF2B-D81A2831A6B2}" srcOrd="3" destOrd="0" presId="urn:microsoft.com/office/officeart/2005/8/layout/gear1"/>
    <dgm:cxn modelId="{F3A87F94-8552-4D37-85F7-BC9B252E7A9A}" srcId="{AA8FBB9C-3F7A-41C0-B449-8D9240495D2B}" destId="{0B1FBA7D-F51F-430D-938D-A5E2018440BA}" srcOrd="0" destOrd="0" parTransId="{1185767F-E2D1-4D6C-A9DF-18D7D47B6E5C}" sibTransId="{C19620E7-194F-4484-85D9-789784764A2D}"/>
    <dgm:cxn modelId="{4FF964DD-7CB3-472A-8156-5E5AC1DD2619}" type="presOf" srcId="{AA8FBB9C-3F7A-41C0-B449-8D9240495D2B}" destId="{489A8F05-F0EA-4882-AC4A-3252D7638946}" srcOrd="0" destOrd="0" presId="urn:microsoft.com/office/officeart/2005/8/layout/gear1"/>
    <dgm:cxn modelId="{7C6EEE26-EB17-4E93-B0DC-9E9BFC767679}" type="presParOf" srcId="{489A8F05-F0EA-4882-AC4A-3252D7638946}" destId="{F4A16EC3-5E23-4BF7-B8DB-02BEF7824346}" srcOrd="0" destOrd="0" presId="urn:microsoft.com/office/officeart/2005/8/layout/gear1"/>
    <dgm:cxn modelId="{0C3CCD0B-BF93-48D1-9970-51644AC4425D}" type="presParOf" srcId="{489A8F05-F0EA-4882-AC4A-3252D7638946}" destId="{9E79440B-549F-446C-AEA0-DB4CAA4CF9B4}" srcOrd="1" destOrd="0" presId="urn:microsoft.com/office/officeart/2005/8/layout/gear1"/>
    <dgm:cxn modelId="{F05B75EE-BF2A-429A-B37A-638127F65384}" type="presParOf" srcId="{489A8F05-F0EA-4882-AC4A-3252D7638946}" destId="{E8DB440F-83B4-4892-B93E-0931B39CD841}" srcOrd="2" destOrd="0" presId="urn:microsoft.com/office/officeart/2005/8/layout/gear1"/>
    <dgm:cxn modelId="{577900C4-107C-4457-8B7D-3B9BAC7FB8FB}" type="presParOf" srcId="{489A8F05-F0EA-4882-AC4A-3252D7638946}" destId="{78112FA3-00FC-4193-ADFA-A6AF4DB22D98}" srcOrd="3" destOrd="0" presId="urn:microsoft.com/office/officeart/2005/8/layout/gear1"/>
    <dgm:cxn modelId="{8F13756D-69F9-4E8A-942A-E76CFE4E9D31}" type="presParOf" srcId="{489A8F05-F0EA-4882-AC4A-3252D7638946}" destId="{A1DA7DF6-4649-4113-90A3-A0688D6CC6CE}" srcOrd="4" destOrd="0" presId="urn:microsoft.com/office/officeart/2005/8/layout/gear1"/>
    <dgm:cxn modelId="{CB2A6B44-3B2E-463E-9ACC-B01405ABCAA7}" type="presParOf" srcId="{489A8F05-F0EA-4882-AC4A-3252D7638946}" destId="{9AE79873-3602-443E-95DB-B1E57E73BE24}" srcOrd="5" destOrd="0" presId="urn:microsoft.com/office/officeart/2005/8/layout/gear1"/>
    <dgm:cxn modelId="{07F00790-646F-4002-8077-D7769D6FA904}" type="presParOf" srcId="{489A8F05-F0EA-4882-AC4A-3252D7638946}" destId="{8C370392-E5C6-4B34-8479-95E4467E342E}" srcOrd="6" destOrd="0" presId="urn:microsoft.com/office/officeart/2005/8/layout/gear1"/>
    <dgm:cxn modelId="{9A3DB462-DC46-46CA-B22A-A27E0BA8C24B}" type="presParOf" srcId="{489A8F05-F0EA-4882-AC4A-3252D7638946}" destId="{1D665A9F-2F42-4BC9-BF85-4E0C20645492}" srcOrd="7" destOrd="0" presId="urn:microsoft.com/office/officeart/2005/8/layout/gear1"/>
    <dgm:cxn modelId="{AB67F017-1766-463F-94AC-3F230442AFC7}" type="presParOf" srcId="{489A8F05-F0EA-4882-AC4A-3252D7638946}" destId="{9500DDCC-F44E-47D1-A95F-1D3D0D4EDD9D}" srcOrd="8" destOrd="0" presId="urn:microsoft.com/office/officeart/2005/8/layout/gear1"/>
    <dgm:cxn modelId="{70DE54A5-8A38-4A76-93A5-F569F00364A3}" type="presParOf" srcId="{489A8F05-F0EA-4882-AC4A-3252D7638946}" destId="{7C784807-0A4F-4C1E-BF2B-D81A2831A6B2}" srcOrd="9" destOrd="0" presId="urn:microsoft.com/office/officeart/2005/8/layout/gear1"/>
    <dgm:cxn modelId="{E305349F-3688-44CD-A2A3-72D3FC7FC47A}" type="presParOf" srcId="{489A8F05-F0EA-4882-AC4A-3252D7638946}" destId="{E6BB8359-19EC-4CE0-A5D3-1BCF271CF1B7}" srcOrd="10" destOrd="0" presId="urn:microsoft.com/office/officeart/2005/8/layout/gear1"/>
    <dgm:cxn modelId="{1DDA25A0-619B-4C8D-9B41-1C1F79DA26DF}" type="presParOf" srcId="{489A8F05-F0EA-4882-AC4A-3252D7638946}" destId="{69CDAFC7-7AAF-4100-AAD8-06D64E22572E}" srcOrd="11" destOrd="0" presId="urn:microsoft.com/office/officeart/2005/8/layout/gear1"/>
    <dgm:cxn modelId="{4C653162-D613-47D3-98D5-58A5D8B782ED}" type="presParOf" srcId="{489A8F05-F0EA-4882-AC4A-3252D7638946}" destId="{9DCAF150-DD47-43D3-9B86-98117A2F4771}"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AC541-5973-4667-9FF3-B1AA1784D4D3}">
      <dsp:nvSpPr>
        <dsp:cNvPr id="0" name=""/>
        <dsp:cNvSpPr/>
      </dsp:nvSpPr>
      <dsp:spPr>
        <a:xfrm>
          <a:off x="1515620" y="0"/>
          <a:ext cx="2205613" cy="2205613"/>
        </a:xfrm>
        <a:prstGeom prst="triangle">
          <a:avLst/>
        </a:prstGeom>
        <a:solidFill>
          <a:srgbClr val="177671">
            <a:alpha val="91000"/>
          </a:srgb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solidFill>
                <a:schemeClr val="bg1"/>
              </a:solidFill>
              <a:effectLst/>
              <a:latin typeface="Franklin Gothic Book" panose="020B0503020102020204" pitchFamily="34" charset="0"/>
            </a:rPr>
            <a:t>Transition Impact</a:t>
          </a:r>
          <a:endParaRPr lang="en-US" sz="1800" b="0" kern="1200" dirty="0">
            <a:solidFill>
              <a:schemeClr val="bg1"/>
            </a:solidFill>
            <a:effectLst/>
            <a:latin typeface="Franklin Gothic Book" panose="020B0503020102020204" pitchFamily="34" charset="0"/>
          </a:endParaRPr>
        </a:p>
      </dsp:txBody>
      <dsp:txXfrm>
        <a:off x="2067023" y="1102807"/>
        <a:ext cx="1102807" cy="1102806"/>
      </dsp:txXfrm>
    </dsp:sp>
    <dsp:sp modelId="{9325D75E-56BD-4396-AEE6-E9ADFEA8E8E0}">
      <dsp:nvSpPr>
        <dsp:cNvPr id="0" name=""/>
        <dsp:cNvSpPr/>
      </dsp:nvSpPr>
      <dsp:spPr>
        <a:xfrm>
          <a:off x="386435" y="2205613"/>
          <a:ext cx="2205613" cy="2205613"/>
        </a:xfrm>
        <a:prstGeom prst="triangle">
          <a:avLst/>
        </a:prstGeom>
        <a:solidFill>
          <a:srgbClr val="177671">
            <a:alpha val="64000"/>
          </a:srgb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solidFill>
                <a:schemeClr val="bg1"/>
              </a:solidFill>
              <a:latin typeface="Franklin Gothic Book" panose="020B0503020102020204" pitchFamily="34" charset="0"/>
            </a:rPr>
            <a:t>Sound Banking</a:t>
          </a:r>
          <a:endParaRPr lang="en-US" sz="1800" b="0" kern="1200" dirty="0">
            <a:solidFill>
              <a:schemeClr val="bg1"/>
            </a:solidFill>
            <a:latin typeface="Franklin Gothic Book" panose="020B0503020102020204" pitchFamily="34" charset="0"/>
          </a:endParaRPr>
        </a:p>
      </dsp:txBody>
      <dsp:txXfrm>
        <a:off x="937838" y="3308420"/>
        <a:ext cx="1102807" cy="1102806"/>
      </dsp:txXfrm>
    </dsp:sp>
    <dsp:sp modelId="{7353B839-CE19-4B63-B0C3-204C2A8C5F6E}">
      <dsp:nvSpPr>
        <dsp:cNvPr id="0" name=""/>
        <dsp:cNvSpPr/>
      </dsp:nvSpPr>
      <dsp:spPr>
        <a:xfrm rot="10800000">
          <a:off x="1489241" y="2205613"/>
          <a:ext cx="2205613" cy="2205613"/>
        </a:xfrm>
        <a:prstGeom prst="triangle">
          <a:avLst/>
        </a:prstGeom>
        <a:solidFill>
          <a:srgbClr val="0C3C3A">
            <a:alpha val="63333"/>
          </a:srgb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smtClean="0">
              <a:latin typeface="Franklin Gothic Book" panose="020B0503020102020204" pitchFamily="34" charset="0"/>
            </a:rPr>
            <a:t>EBRD</a:t>
          </a:r>
          <a:endParaRPr lang="en-US" sz="2400" b="0" kern="1200" dirty="0">
            <a:latin typeface="Franklin Gothic Book" panose="020B0503020102020204" pitchFamily="34" charset="0"/>
          </a:endParaRPr>
        </a:p>
      </dsp:txBody>
      <dsp:txXfrm rot="10800000">
        <a:off x="2040644" y="2205613"/>
        <a:ext cx="1102807" cy="1102806"/>
      </dsp:txXfrm>
    </dsp:sp>
    <dsp:sp modelId="{8FC7CD22-698D-45B7-9176-30F3C00C459B}">
      <dsp:nvSpPr>
        <dsp:cNvPr id="0" name=""/>
        <dsp:cNvSpPr/>
      </dsp:nvSpPr>
      <dsp:spPr>
        <a:xfrm>
          <a:off x="2592048" y="2205613"/>
          <a:ext cx="2205613" cy="2205613"/>
        </a:xfrm>
        <a:prstGeom prst="triangle">
          <a:avLst/>
        </a:prstGeom>
        <a:solidFill>
          <a:srgbClr val="0C3C3A">
            <a:alpha val="75000"/>
          </a:srgb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solidFill>
                <a:schemeClr val="bg1"/>
              </a:solidFill>
              <a:latin typeface="Franklin Gothic Book" panose="020B0503020102020204" pitchFamily="34" charset="0"/>
            </a:rPr>
            <a:t>Addition-</a:t>
          </a:r>
          <a:r>
            <a:rPr lang="en-US" sz="1800" b="0" kern="1200" dirty="0" err="1" smtClean="0">
              <a:solidFill>
                <a:schemeClr val="bg1"/>
              </a:solidFill>
              <a:latin typeface="Franklin Gothic Book" panose="020B0503020102020204" pitchFamily="34" charset="0"/>
            </a:rPr>
            <a:t>ality</a:t>
          </a:r>
          <a:endParaRPr lang="en-US" sz="1800" b="0" kern="1200" dirty="0">
            <a:solidFill>
              <a:schemeClr val="bg1"/>
            </a:solidFill>
            <a:latin typeface="Franklin Gothic Book" panose="020B0503020102020204" pitchFamily="34" charset="0"/>
          </a:endParaRPr>
        </a:p>
      </dsp:txBody>
      <dsp:txXfrm>
        <a:off x="3143451" y="3308420"/>
        <a:ext cx="1102807" cy="1102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16EC3-5E23-4BF7-B8DB-02BEF7824346}">
      <dsp:nvSpPr>
        <dsp:cNvPr id="0" name=""/>
        <dsp:cNvSpPr/>
      </dsp:nvSpPr>
      <dsp:spPr>
        <a:xfrm>
          <a:off x="3063398" y="2029539"/>
          <a:ext cx="2480548" cy="2480548"/>
        </a:xfrm>
        <a:prstGeom prst="gear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latin typeface="Franklin Gothic Book" panose="020B0503020102020204" pitchFamily="34" charset="0"/>
            </a:rPr>
            <a:t>Projects &amp; Investments</a:t>
          </a:r>
        </a:p>
      </dsp:txBody>
      <dsp:txXfrm>
        <a:off x="3562098" y="2610596"/>
        <a:ext cx="1483148" cy="1275052"/>
      </dsp:txXfrm>
    </dsp:sp>
    <dsp:sp modelId="{78112FA3-00FC-4193-ADFA-A6AF4DB22D98}">
      <dsp:nvSpPr>
        <dsp:cNvPr id="0" name=""/>
        <dsp:cNvSpPr/>
      </dsp:nvSpPr>
      <dsp:spPr>
        <a:xfrm>
          <a:off x="1532187" y="1354550"/>
          <a:ext cx="1980000" cy="1981389"/>
        </a:xfrm>
        <a:prstGeom prst="gear6">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latin typeface="Franklin Gothic Book" panose="020B0503020102020204" pitchFamily="34" charset="0"/>
            </a:rPr>
            <a:t>Technical Cooperation</a:t>
          </a:r>
          <a:endParaRPr lang="en-GB" sz="1400" kern="1200" dirty="0">
            <a:latin typeface="Franklin Gothic Book" panose="020B0503020102020204" pitchFamily="34" charset="0"/>
          </a:endParaRPr>
        </a:p>
      </dsp:txBody>
      <dsp:txXfrm>
        <a:off x="2030658" y="1856239"/>
        <a:ext cx="983058" cy="978011"/>
      </dsp:txXfrm>
    </dsp:sp>
    <dsp:sp modelId="{8C370392-E5C6-4B34-8479-95E4467E342E}">
      <dsp:nvSpPr>
        <dsp:cNvPr id="0" name=""/>
        <dsp:cNvSpPr/>
      </dsp:nvSpPr>
      <dsp:spPr>
        <a:xfrm rot="20700000">
          <a:off x="2630614" y="198627"/>
          <a:ext cx="1767586" cy="1767586"/>
        </a:xfrm>
        <a:prstGeom prst="gear6">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latin typeface="Franklin Gothic Book" panose="020B0503020102020204" pitchFamily="34" charset="0"/>
            </a:rPr>
            <a:t>Policy Dialogue</a:t>
          </a:r>
          <a:endParaRPr lang="en-GB" sz="1600" kern="1200" dirty="0">
            <a:latin typeface="Franklin Gothic Book" panose="020B0503020102020204" pitchFamily="34" charset="0"/>
          </a:endParaRPr>
        </a:p>
      </dsp:txBody>
      <dsp:txXfrm rot="-20700000">
        <a:off x="3018297" y="586311"/>
        <a:ext cx="992219" cy="992219"/>
      </dsp:txXfrm>
    </dsp:sp>
    <dsp:sp modelId="{E6BB8359-19EC-4CE0-A5D3-1BCF271CF1B7}">
      <dsp:nvSpPr>
        <dsp:cNvPr id="0" name=""/>
        <dsp:cNvSpPr/>
      </dsp:nvSpPr>
      <dsp:spPr>
        <a:xfrm>
          <a:off x="2876139" y="1653248"/>
          <a:ext cx="3175101" cy="3175101"/>
        </a:xfrm>
        <a:prstGeom prst="circularArrow">
          <a:avLst>
            <a:gd name="adj1" fmla="val 4688"/>
            <a:gd name="adj2" fmla="val 299029"/>
            <a:gd name="adj3" fmla="val 2523243"/>
            <a:gd name="adj4" fmla="val 15846113"/>
            <a:gd name="adj5" fmla="val 5469"/>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CDAFC7-7AAF-4100-AAD8-06D64E22572E}">
      <dsp:nvSpPr>
        <dsp:cNvPr id="0" name=""/>
        <dsp:cNvSpPr/>
      </dsp:nvSpPr>
      <dsp:spPr>
        <a:xfrm>
          <a:off x="1300679" y="1042708"/>
          <a:ext cx="2306910" cy="2306910"/>
        </a:xfrm>
        <a:prstGeom prst="leftCircularArrow">
          <a:avLst>
            <a:gd name="adj1" fmla="val 6452"/>
            <a:gd name="adj2" fmla="val 429999"/>
            <a:gd name="adj3" fmla="val 10489124"/>
            <a:gd name="adj4" fmla="val 14837806"/>
            <a:gd name="adj5" fmla="val 752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CAF150-DD47-43D3-9B86-98117A2F4771}">
      <dsp:nvSpPr>
        <dsp:cNvPr id="0" name=""/>
        <dsp:cNvSpPr/>
      </dsp:nvSpPr>
      <dsp:spPr>
        <a:xfrm>
          <a:off x="2221753" y="-189895"/>
          <a:ext cx="2487313" cy="2487313"/>
        </a:xfrm>
        <a:prstGeom prst="circularArrow">
          <a:avLst>
            <a:gd name="adj1" fmla="val 5984"/>
            <a:gd name="adj2" fmla="val 394124"/>
            <a:gd name="adj3" fmla="val 13313824"/>
            <a:gd name="adj4" fmla="val 10508221"/>
            <a:gd name="adj5" fmla="val 698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16EC3-5E23-4BF7-B8DB-02BEF7824346}">
      <dsp:nvSpPr>
        <dsp:cNvPr id="0" name=""/>
        <dsp:cNvSpPr/>
      </dsp:nvSpPr>
      <dsp:spPr>
        <a:xfrm>
          <a:off x="851014" y="533101"/>
          <a:ext cx="651568" cy="651568"/>
        </a:xfrm>
        <a:prstGeom prst="gear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GB" sz="2000" kern="1200" dirty="0" smtClean="0">
            <a:latin typeface="Franklin Gothic Book" panose="020B0503020102020204" pitchFamily="34" charset="0"/>
          </a:endParaRPr>
        </a:p>
      </dsp:txBody>
      <dsp:txXfrm>
        <a:off x="982008" y="685728"/>
        <a:ext cx="389580" cy="334919"/>
      </dsp:txXfrm>
    </dsp:sp>
    <dsp:sp modelId="{78112FA3-00FC-4193-ADFA-A6AF4DB22D98}">
      <dsp:nvSpPr>
        <dsp:cNvPr id="0" name=""/>
        <dsp:cNvSpPr/>
      </dsp:nvSpPr>
      <dsp:spPr>
        <a:xfrm>
          <a:off x="448809" y="355801"/>
          <a:ext cx="520089" cy="520453"/>
        </a:xfrm>
        <a:prstGeom prst="gear6">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GB" sz="1400" kern="1200" dirty="0">
            <a:latin typeface="Franklin Gothic Book" panose="020B0503020102020204" pitchFamily="34" charset="0"/>
          </a:endParaRPr>
        </a:p>
      </dsp:txBody>
      <dsp:txXfrm>
        <a:off x="579743" y="487580"/>
        <a:ext cx="258221" cy="256895"/>
      </dsp:txXfrm>
    </dsp:sp>
    <dsp:sp modelId="{8C370392-E5C6-4B34-8479-95E4467E342E}">
      <dsp:nvSpPr>
        <dsp:cNvPr id="0" name=""/>
        <dsp:cNvSpPr/>
      </dsp:nvSpPr>
      <dsp:spPr>
        <a:xfrm rot="20700000">
          <a:off x="737334" y="52173"/>
          <a:ext cx="464293" cy="464293"/>
        </a:xfrm>
        <a:prstGeom prst="gear6">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GB" sz="1600" kern="1200" dirty="0">
            <a:latin typeface="Franklin Gothic Book" panose="020B0503020102020204" pitchFamily="34" charset="0"/>
          </a:endParaRPr>
        </a:p>
      </dsp:txBody>
      <dsp:txXfrm rot="-20700000">
        <a:off x="839167" y="154007"/>
        <a:ext cx="260627" cy="260627"/>
      </dsp:txXfrm>
    </dsp:sp>
    <dsp:sp modelId="{E6BB8359-19EC-4CE0-A5D3-1BCF271CF1B7}">
      <dsp:nvSpPr>
        <dsp:cNvPr id="0" name=""/>
        <dsp:cNvSpPr/>
      </dsp:nvSpPr>
      <dsp:spPr>
        <a:xfrm>
          <a:off x="773442" y="449155"/>
          <a:ext cx="834007" cy="834007"/>
        </a:xfrm>
        <a:prstGeom prst="circularArrow">
          <a:avLst>
            <a:gd name="adj1" fmla="val 4688"/>
            <a:gd name="adj2" fmla="val 299029"/>
            <a:gd name="adj3" fmla="val 2328517"/>
            <a:gd name="adj4" fmla="val 16350797"/>
            <a:gd name="adj5" fmla="val 5469"/>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CDAFC7-7AAF-4100-AAD8-06D64E22572E}">
      <dsp:nvSpPr>
        <dsp:cNvPr id="0" name=""/>
        <dsp:cNvSpPr/>
      </dsp:nvSpPr>
      <dsp:spPr>
        <a:xfrm>
          <a:off x="387998" y="287161"/>
          <a:ext cx="605958" cy="605958"/>
        </a:xfrm>
        <a:prstGeom prst="leftCircularArrow">
          <a:avLst>
            <a:gd name="adj1" fmla="val 6452"/>
            <a:gd name="adj2" fmla="val 429999"/>
            <a:gd name="adj3" fmla="val 10489124"/>
            <a:gd name="adj4" fmla="val 14837806"/>
            <a:gd name="adj5" fmla="val 752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CAF150-DD47-43D3-9B86-98117A2F4771}">
      <dsp:nvSpPr>
        <dsp:cNvPr id="0" name=""/>
        <dsp:cNvSpPr/>
      </dsp:nvSpPr>
      <dsp:spPr>
        <a:xfrm>
          <a:off x="629938" y="-36608"/>
          <a:ext cx="653345" cy="653345"/>
        </a:xfrm>
        <a:prstGeom prst="circularArrow">
          <a:avLst>
            <a:gd name="adj1" fmla="val 5984"/>
            <a:gd name="adj2" fmla="val 394124"/>
            <a:gd name="adj3" fmla="val 13313824"/>
            <a:gd name="adj4" fmla="val 10508221"/>
            <a:gd name="adj5" fmla="val 698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16EC3-5E23-4BF7-B8DB-02BEF7824346}">
      <dsp:nvSpPr>
        <dsp:cNvPr id="0" name=""/>
        <dsp:cNvSpPr/>
      </dsp:nvSpPr>
      <dsp:spPr>
        <a:xfrm>
          <a:off x="851014" y="533101"/>
          <a:ext cx="651568" cy="651568"/>
        </a:xfrm>
        <a:prstGeom prst="gear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GB" sz="2000" kern="1200" dirty="0" smtClean="0">
            <a:latin typeface="Franklin Gothic Book" panose="020B0503020102020204" pitchFamily="34" charset="0"/>
          </a:endParaRPr>
        </a:p>
      </dsp:txBody>
      <dsp:txXfrm>
        <a:off x="982008" y="685728"/>
        <a:ext cx="389580" cy="334919"/>
      </dsp:txXfrm>
    </dsp:sp>
    <dsp:sp modelId="{78112FA3-00FC-4193-ADFA-A6AF4DB22D98}">
      <dsp:nvSpPr>
        <dsp:cNvPr id="0" name=""/>
        <dsp:cNvSpPr/>
      </dsp:nvSpPr>
      <dsp:spPr>
        <a:xfrm>
          <a:off x="448809" y="355801"/>
          <a:ext cx="520089" cy="520453"/>
        </a:xfrm>
        <a:prstGeom prst="gear6">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GB" sz="1400" kern="1200" dirty="0">
            <a:latin typeface="Franklin Gothic Book" panose="020B0503020102020204" pitchFamily="34" charset="0"/>
          </a:endParaRPr>
        </a:p>
      </dsp:txBody>
      <dsp:txXfrm>
        <a:off x="579743" y="487580"/>
        <a:ext cx="258221" cy="256895"/>
      </dsp:txXfrm>
    </dsp:sp>
    <dsp:sp modelId="{8C370392-E5C6-4B34-8479-95E4467E342E}">
      <dsp:nvSpPr>
        <dsp:cNvPr id="0" name=""/>
        <dsp:cNvSpPr/>
      </dsp:nvSpPr>
      <dsp:spPr>
        <a:xfrm rot="20700000">
          <a:off x="737334" y="52173"/>
          <a:ext cx="464293" cy="464293"/>
        </a:xfrm>
        <a:prstGeom prst="gear6">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GB" sz="1600" kern="1200" dirty="0">
            <a:latin typeface="Franklin Gothic Book" panose="020B0503020102020204" pitchFamily="34" charset="0"/>
          </a:endParaRPr>
        </a:p>
      </dsp:txBody>
      <dsp:txXfrm rot="-20700000">
        <a:off x="839167" y="154007"/>
        <a:ext cx="260627" cy="260627"/>
      </dsp:txXfrm>
    </dsp:sp>
    <dsp:sp modelId="{E6BB8359-19EC-4CE0-A5D3-1BCF271CF1B7}">
      <dsp:nvSpPr>
        <dsp:cNvPr id="0" name=""/>
        <dsp:cNvSpPr/>
      </dsp:nvSpPr>
      <dsp:spPr>
        <a:xfrm>
          <a:off x="773442" y="449155"/>
          <a:ext cx="834007" cy="834007"/>
        </a:xfrm>
        <a:prstGeom prst="circularArrow">
          <a:avLst>
            <a:gd name="adj1" fmla="val 4688"/>
            <a:gd name="adj2" fmla="val 299029"/>
            <a:gd name="adj3" fmla="val 2328517"/>
            <a:gd name="adj4" fmla="val 16350797"/>
            <a:gd name="adj5" fmla="val 5469"/>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CDAFC7-7AAF-4100-AAD8-06D64E22572E}">
      <dsp:nvSpPr>
        <dsp:cNvPr id="0" name=""/>
        <dsp:cNvSpPr/>
      </dsp:nvSpPr>
      <dsp:spPr>
        <a:xfrm>
          <a:off x="387998" y="287161"/>
          <a:ext cx="605958" cy="605958"/>
        </a:xfrm>
        <a:prstGeom prst="leftCircularArrow">
          <a:avLst>
            <a:gd name="adj1" fmla="val 6452"/>
            <a:gd name="adj2" fmla="val 429999"/>
            <a:gd name="adj3" fmla="val 10489124"/>
            <a:gd name="adj4" fmla="val 14837806"/>
            <a:gd name="adj5" fmla="val 752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CAF150-DD47-43D3-9B86-98117A2F4771}">
      <dsp:nvSpPr>
        <dsp:cNvPr id="0" name=""/>
        <dsp:cNvSpPr/>
      </dsp:nvSpPr>
      <dsp:spPr>
        <a:xfrm>
          <a:off x="629938" y="-36608"/>
          <a:ext cx="653345" cy="653345"/>
        </a:xfrm>
        <a:prstGeom prst="circularArrow">
          <a:avLst>
            <a:gd name="adj1" fmla="val 5984"/>
            <a:gd name="adj2" fmla="val 394124"/>
            <a:gd name="adj3" fmla="val 13313824"/>
            <a:gd name="adj4" fmla="val 10508221"/>
            <a:gd name="adj5" fmla="val 698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a:solidFill>
                  <a:schemeClr val="tx1"/>
                </a:solidFill>
                <a:latin typeface="Franklin Gothic Book" pitchFamily="34" charset="0"/>
                <a:cs typeface="+mn-cs"/>
              </a:defRPr>
            </a:lvl1pPr>
          </a:lstStyle>
          <a:p>
            <a:pPr>
              <a:defRPr/>
            </a:pPr>
            <a:endParaRPr lang="en-US"/>
          </a:p>
        </p:txBody>
      </p:sp>
      <p:sp>
        <p:nvSpPr>
          <p:cNvPr id="614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a:solidFill>
                  <a:schemeClr val="tx1"/>
                </a:solidFill>
                <a:latin typeface="Franklin Gothic Book" pitchFamily="34" charset="0"/>
                <a:cs typeface="+mn-cs"/>
              </a:defRPr>
            </a:lvl1pPr>
          </a:lstStyle>
          <a:p>
            <a:pPr>
              <a:defRPr/>
            </a:pPr>
            <a:endParaRPr lang="en-US"/>
          </a:p>
        </p:txBody>
      </p:sp>
      <p:sp>
        <p:nvSpPr>
          <p:cNvPr id="6148"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defRPr>
                <a:solidFill>
                  <a:schemeClr val="tx1"/>
                </a:solidFill>
                <a:latin typeface="Franklin Gothic Book" pitchFamily="34" charset="0"/>
                <a:cs typeface="+mn-cs"/>
              </a:defRPr>
            </a:lvl1pPr>
          </a:lstStyle>
          <a:p>
            <a:pPr>
              <a:defRPr/>
            </a:pPr>
            <a:endParaRPr lang="en-US"/>
          </a:p>
        </p:txBody>
      </p:sp>
      <p:sp>
        <p:nvSpPr>
          <p:cNvPr id="6149"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a:solidFill>
                  <a:schemeClr val="tx1"/>
                </a:solidFill>
                <a:latin typeface="Franklin Gothic Book" pitchFamily="34" charset="0"/>
                <a:cs typeface="+mn-cs"/>
              </a:defRPr>
            </a:lvl1pPr>
          </a:lstStyle>
          <a:p>
            <a:pPr>
              <a:defRPr/>
            </a:pPr>
            <a:fld id="{D56108A4-5AB7-4E5F-B9DD-06784AD0C1BE}" type="slidenum">
              <a:rPr lang="en-GB"/>
              <a:pPr>
                <a:defRPr/>
              </a:pPr>
              <a:t>‹#›</a:t>
            </a:fld>
            <a:endParaRPr lang="en-GB"/>
          </a:p>
        </p:txBody>
      </p:sp>
    </p:spTree>
    <p:extLst>
      <p:ext uri="{BB962C8B-B14F-4D97-AF65-F5344CB8AC3E}">
        <p14:creationId xmlns:p14="http://schemas.microsoft.com/office/powerpoint/2010/main" val="279393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a:solidFill>
                  <a:schemeClr val="tx1"/>
                </a:solidFill>
                <a:latin typeface="Franklin Gothic Book" pitchFamily="34" charset="0"/>
                <a:cs typeface="+mn-cs"/>
              </a:defRPr>
            </a:lvl1pPr>
          </a:lstStyle>
          <a:p>
            <a:pPr>
              <a:defRPr/>
            </a:pPr>
            <a:endParaRPr lang="en-US"/>
          </a:p>
        </p:txBody>
      </p:sp>
      <p:sp>
        <p:nvSpPr>
          <p:cNvPr id="512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a:solidFill>
                  <a:schemeClr val="tx1"/>
                </a:solidFill>
                <a:latin typeface="Franklin Gothic Book" pitchFamily="34" charset="0"/>
                <a:cs typeface="+mn-cs"/>
              </a:defRPr>
            </a:lvl1pPr>
          </a:lstStyle>
          <a:p>
            <a:pPr>
              <a:defRPr/>
            </a:pPr>
            <a:endParaRPr lang="en-US"/>
          </a:p>
        </p:txBody>
      </p:sp>
      <p:sp>
        <p:nvSpPr>
          <p:cNvPr id="819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9451" y="4716464"/>
            <a:ext cx="5438775" cy="4467225"/>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5126"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defRPr>
                <a:solidFill>
                  <a:schemeClr val="tx1"/>
                </a:solidFill>
                <a:latin typeface="Franklin Gothic Book" pitchFamily="34" charset="0"/>
                <a:cs typeface="+mn-cs"/>
              </a:defRPr>
            </a:lvl1pPr>
          </a:lstStyle>
          <a:p>
            <a:pPr>
              <a:defRPr/>
            </a:pPr>
            <a:endParaRPr lang="en-US"/>
          </a:p>
        </p:txBody>
      </p:sp>
      <p:sp>
        <p:nvSpPr>
          <p:cNvPr id="5127"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a:solidFill>
                  <a:schemeClr val="tx1"/>
                </a:solidFill>
                <a:latin typeface="Franklin Gothic Book" pitchFamily="34" charset="0"/>
                <a:cs typeface="+mn-cs"/>
              </a:defRPr>
            </a:lvl1pPr>
          </a:lstStyle>
          <a:p>
            <a:pPr>
              <a:defRPr/>
            </a:pPr>
            <a:fld id="{EEB362F1-CF42-4A2A-85C7-0F08D254275C}" type="slidenum">
              <a:rPr lang="en-GB"/>
              <a:pPr>
                <a:defRPr/>
              </a:pPr>
              <a:t>‹#›</a:t>
            </a:fld>
            <a:endParaRPr lang="en-GB"/>
          </a:p>
        </p:txBody>
      </p:sp>
    </p:spTree>
    <p:extLst>
      <p:ext uri="{BB962C8B-B14F-4D97-AF65-F5344CB8AC3E}">
        <p14:creationId xmlns:p14="http://schemas.microsoft.com/office/powerpoint/2010/main" val="3697263977"/>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Franklin Gothic Book"/>
        <a:ea typeface="ＭＳ Ｐゴシック" pitchFamily="34" charset="-128"/>
        <a:cs typeface="Franklin Gothic Book"/>
      </a:defRPr>
    </a:lvl1pPr>
    <a:lvl2pPr marL="4572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2pPr>
    <a:lvl3pPr marL="9144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3pPr>
    <a:lvl4pPr marL="13716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4pPr>
    <a:lvl5pPr marL="18288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B362F1-CF42-4A2A-85C7-0F08D254275C}" type="slidenum">
              <a:rPr lang="en-GB" smtClean="0"/>
              <a:pPr>
                <a:defRPr/>
              </a:pPr>
              <a:t>1</a:t>
            </a:fld>
            <a:endParaRPr lang="en-GB"/>
          </a:p>
        </p:txBody>
      </p:sp>
    </p:spTree>
    <p:extLst>
      <p:ext uri="{BB962C8B-B14F-4D97-AF65-F5344CB8AC3E}">
        <p14:creationId xmlns:p14="http://schemas.microsoft.com/office/powerpoint/2010/main" val="4139037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B362F1-CF42-4A2A-85C7-0F08D254275C}" type="slidenum">
              <a:rPr lang="en-GB" smtClean="0"/>
              <a:pPr>
                <a:defRPr/>
              </a:pPr>
              <a:t>10</a:t>
            </a:fld>
            <a:endParaRPr lang="en-GB"/>
          </a:p>
        </p:txBody>
      </p:sp>
    </p:spTree>
    <p:extLst>
      <p:ext uri="{BB962C8B-B14F-4D97-AF65-F5344CB8AC3E}">
        <p14:creationId xmlns:p14="http://schemas.microsoft.com/office/powerpoint/2010/main" val="344078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475" indent="-284589" eaLnBrk="0" hangingPunct="0">
              <a:spcBef>
                <a:spcPct val="30000"/>
              </a:spcBef>
              <a:defRPr sz="1200">
                <a:solidFill>
                  <a:schemeClr val="tx1"/>
                </a:solidFill>
                <a:latin typeface="Calibri" pitchFamily="34" charset="0"/>
              </a:defRPr>
            </a:lvl2pPr>
            <a:lvl3pPr marL="1143125" indent="-227354" eaLnBrk="0" hangingPunct="0">
              <a:spcBef>
                <a:spcPct val="30000"/>
              </a:spcBef>
              <a:defRPr sz="1200">
                <a:solidFill>
                  <a:schemeClr val="tx1"/>
                </a:solidFill>
                <a:latin typeface="Calibri" pitchFamily="34" charset="0"/>
              </a:defRPr>
            </a:lvl3pPr>
            <a:lvl4pPr marL="1601011" indent="-227354" eaLnBrk="0" hangingPunct="0">
              <a:spcBef>
                <a:spcPct val="30000"/>
              </a:spcBef>
              <a:defRPr sz="1200">
                <a:solidFill>
                  <a:schemeClr val="tx1"/>
                </a:solidFill>
                <a:latin typeface="Calibri" pitchFamily="34" charset="0"/>
              </a:defRPr>
            </a:lvl4pPr>
            <a:lvl5pPr marL="2057306" indent="-227354" eaLnBrk="0" hangingPunct="0">
              <a:spcBef>
                <a:spcPct val="30000"/>
              </a:spcBef>
              <a:defRPr sz="1200">
                <a:solidFill>
                  <a:schemeClr val="tx1"/>
                </a:solidFill>
                <a:latin typeface="Calibri" pitchFamily="34" charset="0"/>
              </a:defRPr>
            </a:lvl5pPr>
            <a:lvl6pPr marL="2515192" indent="-227354" eaLnBrk="0" fontAlgn="base" hangingPunct="0">
              <a:spcBef>
                <a:spcPct val="30000"/>
              </a:spcBef>
              <a:spcAft>
                <a:spcPct val="0"/>
              </a:spcAft>
              <a:defRPr sz="1200">
                <a:solidFill>
                  <a:schemeClr val="tx1"/>
                </a:solidFill>
                <a:latin typeface="Calibri" pitchFamily="34" charset="0"/>
              </a:defRPr>
            </a:lvl6pPr>
            <a:lvl7pPr marL="2973078" indent="-227354" eaLnBrk="0" fontAlgn="base" hangingPunct="0">
              <a:spcBef>
                <a:spcPct val="30000"/>
              </a:spcBef>
              <a:spcAft>
                <a:spcPct val="0"/>
              </a:spcAft>
              <a:defRPr sz="1200">
                <a:solidFill>
                  <a:schemeClr val="tx1"/>
                </a:solidFill>
                <a:latin typeface="Calibri" pitchFamily="34" charset="0"/>
              </a:defRPr>
            </a:lvl7pPr>
            <a:lvl8pPr marL="3430964" indent="-227354" eaLnBrk="0" fontAlgn="base" hangingPunct="0">
              <a:spcBef>
                <a:spcPct val="30000"/>
              </a:spcBef>
              <a:spcAft>
                <a:spcPct val="0"/>
              </a:spcAft>
              <a:defRPr sz="1200">
                <a:solidFill>
                  <a:schemeClr val="tx1"/>
                </a:solidFill>
                <a:latin typeface="Calibri" pitchFamily="34" charset="0"/>
              </a:defRPr>
            </a:lvl8pPr>
            <a:lvl9pPr marL="3888850" indent="-22735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BCCF627-371A-401D-A676-CCAE703D6A2F}" type="slidenum">
              <a:rPr lang="en-GB" altLang="en-US">
                <a:solidFill>
                  <a:srgbClr val="000000"/>
                </a:solidFill>
              </a:rPr>
              <a:pPr eaLnBrk="1" hangingPunct="1">
                <a:spcBef>
                  <a:spcPct val="0"/>
                </a:spcBef>
              </a:pPr>
              <a:t>11</a:t>
            </a:fld>
            <a:endParaRPr lang="en-GB" alt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B362F1-CF42-4A2A-85C7-0F08D254275C}" type="slidenum">
              <a:rPr lang="en-GB" smtClean="0"/>
              <a:pPr>
                <a:defRPr/>
              </a:pPr>
              <a:t>12</a:t>
            </a:fld>
            <a:endParaRPr lang="en-GB"/>
          </a:p>
        </p:txBody>
      </p:sp>
    </p:spTree>
    <p:extLst>
      <p:ext uri="{BB962C8B-B14F-4D97-AF65-F5344CB8AC3E}">
        <p14:creationId xmlns:p14="http://schemas.microsoft.com/office/powerpoint/2010/main" val="288482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B362F1-CF42-4A2A-85C7-0F08D254275C}" type="slidenum">
              <a:rPr lang="en-GB" smtClean="0"/>
              <a:pPr>
                <a:defRPr/>
              </a:pPr>
              <a:t>13</a:t>
            </a:fld>
            <a:endParaRPr lang="en-GB"/>
          </a:p>
        </p:txBody>
      </p:sp>
    </p:spTree>
    <p:extLst>
      <p:ext uri="{BB962C8B-B14F-4D97-AF65-F5344CB8AC3E}">
        <p14:creationId xmlns:p14="http://schemas.microsoft.com/office/powerpoint/2010/main" val="3970431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6179" indent="-286179">
              <a:spcBef>
                <a:spcPts val="0"/>
              </a:spcBef>
              <a:spcAft>
                <a:spcPts val="1002"/>
              </a:spcAft>
              <a:buFont typeface="Arial" panose="020B0604020202020204" pitchFamily="34" charset="0"/>
              <a:buChar char="•"/>
            </a:pPr>
            <a:endParaRPr lang="en-GB" altLang="en-US" dirty="0"/>
          </a:p>
        </p:txBody>
      </p:sp>
      <p:sp>
        <p:nvSpPr>
          <p:cNvPr id="4" name="Slide Number Placeholder 3"/>
          <p:cNvSpPr>
            <a:spLocks noGrp="1"/>
          </p:cNvSpPr>
          <p:nvPr>
            <p:ph type="sldNum" sz="quarter" idx="10"/>
          </p:nvPr>
        </p:nvSpPr>
        <p:spPr/>
        <p:txBody>
          <a:bodyPr/>
          <a:lstStyle/>
          <a:p>
            <a:pPr>
              <a:defRPr/>
            </a:pPr>
            <a:fld id="{EEB362F1-CF42-4A2A-85C7-0F08D254275C}" type="slidenum">
              <a:rPr lang="en-GB" smtClean="0"/>
              <a:pPr>
                <a:defRPr/>
              </a:pPr>
              <a:t>14</a:t>
            </a:fld>
            <a:endParaRPr lang="en-GB"/>
          </a:p>
        </p:txBody>
      </p:sp>
    </p:spTree>
    <p:extLst>
      <p:ext uri="{BB962C8B-B14F-4D97-AF65-F5344CB8AC3E}">
        <p14:creationId xmlns:p14="http://schemas.microsoft.com/office/powerpoint/2010/main" val="3003399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6179" indent="-286179">
              <a:spcBef>
                <a:spcPts val="0"/>
              </a:spcBef>
              <a:spcAft>
                <a:spcPts val="1002"/>
              </a:spcAft>
              <a:buFont typeface="Arial" panose="020B0604020202020204" pitchFamily="34" charset="0"/>
              <a:buChar char="•"/>
            </a:pPr>
            <a:endParaRPr lang="en-GB" altLang="en-US" dirty="0"/>
          </a:p>
        </p:txBody>
      </p:sp>
      <p:sp>
        <p:nvSpPr>
          <p:cNvPr id="4" name="Slide Number Placeholder 3"/>
          <p:cNvSpPr>
            <a:spLocks noGrp="1"/>
          </p:cNvSpPr>
          <p:nvPr>
            <p:ph type="sldNum" sz="quarter" idx="10"/>
          </p:nvPr>
        </p:nvSpPr>
        <p:spPr/>
        <p:txBody>
          <a:bodyPr/>
          <a:lstStyle/>
          <a:p>
            <a:pPr>
              <a:defRPr/>
            </a:pPr>
            <a:fld id="{EEB362F1-CF42-4A2A-85C7-0F08D254275C}" type="slidenum">
              <a:rPr lang="en-GB" smtClean="0"/>
              <a:pPr>
                <a:defRPr/>
              </a:pPr>
              <a:t>15</a:t>
            </a:fld>
            <a:endParaRPr lang="en-GB"/>
          </a:p>
        </p:txBody>
      </p:sp>
    </p:spTree>
    <p:extLst>
      <p:ext uri="{BB962C8B-B14F-4D97-AF65-F5344CB8AC3E}">
        <p14:creationId xmlns:p14="http://schemas.microsoft.com/office/powerpoint/2010/main" val="3003399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917575" y="744538"/>
            <a:ext cx="4962525" cy="3722687"/>
          </a:xfrm>
          <a:ln/>
        </p:spPr>
      </p:sp>
      <p:sp>
        <p:nvSpPr>
          <p:cNvPr id="5837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ECCB36-2FCA-4A8A-9A6C-0F849724A803}" type="slidenum">
              <a:rPr lang="en-GB" smtClean="0"/>
              <a:t>17</a:t>
            </a:fld>
            <a:endParaRPr lang="en-GB"/>
          </a:p>
        </p:txBody>
      </p:sp>
    </p:spTree>
    <p:extLst>
      <p:ext uri="{BB962C8B-B14F-4D97-AF65-F5344CB8AC3E}">
        <p14:creationId xmlns:p14="http://schemas.microsoft.com/office/powerpoint/2010/main" val="454483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ECCB36-2FCA-4A8A-9A6C-0F849724A803}" type="slidenum">
              <a:rPr lang="en-GB" smtClean="0"/>
              <a:t>18</a:t>
            </a:fld>
            <a:endParaRPr lang="en-GB"/>
          </a:p>
        </p:txBody>
      </p:sp>
    </p:spTree>
    <p:extLst>
      <p:ext uri="{BB962C8B-B14F-4D97-AF65-F5344CB8AC3E}">
        <p14:creationId xmlns:p14="http://schemas.microsoft.com/office/powerpoint/2010/main" val="454483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B362F1-CF42-4A2A-85C7-0F08D254275C}" type="slidenum">
              <a:rPr lang="en-GB" smtClean="0"/>
              <a:pPr>
                <a:defRPr/>
              </a:pPr>
              <a:t>19</a:t>
            </a:fld>
            <a:endParaRPr lang="en-GB"/>
          </a:p>
        </p:txBody>
      </p:sp>
    </p:spTree>
    <p:extLst>
      <p:ext uri="{BB962C8B-B14F-4D97-AF65-F5344CB8AC3E}">
        <p14:creationId xmlns:p14="http://schemas.microsoft.com/office/powerpoint/2010/main" val="535821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B362F1-CF42-4A2A-85C7-0F08D254275C}" type="slidenum">
              <a:rPr lang="en-GB" smtClean="0"/>
              <a:pPr>
                <a:defRPr/>
              </a:pPr>
              <a:t>2</a:t>
            </a:fld>
            <a:endParaRPr lang="en-GB"/>
          </a:p>
        </p:txBody>
      </p:sp>
    </p:spTree>
    <p:extLst>
      <p:ext uri="{BB962C8B-B14F-4D97-AF65-F5344CB8AC3E}">
        <p14:creationId xmlns:p14="http://schemas.microsoft.com/office/powerpoint/2010/main" val="392416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B362F1-CF42-4A2A-85C7-0F08D254275C}" type="slidenum">
              <a:rPr lang="en-GB" smtClean="0"/>
              <a:pPr>
                <a:defRPr/>
              </a:pPr>
              <a:t>20</a:t>
            </a:fld>
            <a:endParaRPr lang="en-GB"/>
          </a:p>
        </p:txBody>
      </p:sp>
    </p:spTree>
    <p:extLst>
      <p:ext uri="{BB962C8B-B14F-4D97-AF65-F5344CB8AC3E}">
        <p14:creationId xmlns:p14="http://schemas.microsoft.com/office/powerpoint/2010/main" val="535821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C71D7D-B692-4F1D-9C57-FE29D02A9455}" type="slidenum">
              <a:rPr lang="en-GB" smtClean="0"/>
              <a:t>21</a:t>
            </a:fld>
            <a:endParaRPr lang="en-GB"/>
          </a:p>
        </p:txBody>
      </p:sp>
    </p:spTree>
    <p:extLst>
      <p:ext uri="{BB962C8B-B14F-4D97-AF65-F5344CB8AC3E}">
        <p14:creationId xmlns:p14="http://schemas.microsoft.com/office/powerpoint/2010/main" val="2465018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B362F1-CF42-4A2A-85C7-0F08D254275C}" type="slidenum">
              <a:rPr lang="en-GB" smtClean="0"/>
              <a:pPr>
                <a:defRPr/>
              </a:pPr>
              <a:t>22</a:t>
            </a:fld>
            <a:endParaRPr lang="en-GB"/>
          </a:p>
        </p:txBody>
      </p:sp>
    </p:spTree>
    <p:extLst>
      <p:ext uri="{BB962C8B-B14F-4D97-AF65-F5344CB8AC3E}">
        <p14:creationId xmlns:p14="http://schemas.microsoft.com/office/powerpoint/2010/main" val="133512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B362F1-CF42-4A2A-85C7-0F08D254275C}" type="slidenum">
              <a:rPr lang="en-GB" smtClean="0"/>
              <a:pPr>
                <a:defRPr/>
              </a:pPr>
              <a:t>23</a:t>
            </a:fld>
            <a:endParaRPr lang="en-GB"/>
          </a:p>
        </p:txBody>
      </p:sp>
    </p:spTree>
    <p:extLst>
      <p:ext uri="{BB962C8B-B14F-4D97-AF65-F5344CB8AC3E}">
        <p14:creationId xmlns:p14="http://schemas.microsoft.com/office/powerpoint/2010/main" val="1765947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B362F1-CF42-4A2A-85C7-0F08D254275C}" type="slidenum">
              <a:rPr lang="en-GB" smtClean="0"/>
              <a:pPr>
                <a:defRPr/>
              </a:pPr>
              <a:t>24</a:t>
            </a:fld>
            <a:endParaRPr lang="en-GB"/>
          </a:p>
        </p:txBody>
      </p:sp>
    </p:spTree>
    <p:extLst>
      <p:ext uri="{BB962C8B-B14F-4D97-AF65-F5344CB8AC3E}">
        <p14:creationId xmlns:p14="http://schemas.microsoft.com/office/powerpoint/2010/main" val="3593546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B362F1-CF42-4A2A-85C7-0F08D254275C}" type="slidenum">
              <a:rPr lang="en-GB" smtClean="0"/>
              <a:pPr>
                <a:defRPr/>
              </a:pPr>
              <a:t>3</a:t>
            </a:fld>
            <a:endParaRPr lang="en-GB"/>
          </a:p>
        </p:txBody>
      </p:sp>
    </p:spTree>
    <p:extLst>
      <p:ext uri="{BB962C8B-B14F-4D97-AF65-F5344CB8AC3E}">
        <p14:creationId xmlns:p14="http://schemas.microsoft.com/office/powerpoint/2010/main" val="2982702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B362F1-CF42-4A2A-85C7-0F08D254275C}" type="slidenum">
              <a:rPr lang="en-GB" smtClean="0"/>
              <a:pPr>
                <a:defRPr/>
              </a:pPr>
              <a:t>4</a:t>
            </a:fld>
            <a:endParaRPr lang="en-GB"/>
          </a:p>
        </p:txBody>
      </p:sp>
    </p:spTree>
    <p:extLst>
      <p:ext uri="{BB962C8B-B14F-4D97-AF65-F5344CB8AC3E}">
        <p14:creationId xmlns:p14="http://schemas.microsoft.com/office/powerpoint/2010/main" val="2629262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B362F1-CF42-4A2A-85C7-0F08D254275C}" type="slidenum">
              <a:rPr lang="en-GB" smtClean="0"/>
              <a:pPr>
                <a:defRPr/>
              </a:pPr>
              <a:t>5</a:t>
            </a:fld>
            <a:endParaRPr lang="en-GB"/>
          </a:p>
        </p:txBody>
      </p:sp>
    </p:spTree>
    <p:extLst>
      <p:ext uri="{BB962C8B-B14F-4D97-AF65-F5344CB8AC3E}">
        <p14:creationId xmlns:p14="http://schemas.microsoft.com/office/powerpoint/2010/main" val="1633038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B362F1-CF42-4A2A-85C7-0F08D254275C}" type="slidenum">
              <a:rPr lang="en-GB" smtClean="0"/>
              <a:pPr>
                <a:defRPr/>
              </a:pPr>
              <a:t>6</a:t>
            </a:fld>
            <a:endParaRPr lang="en-GB"/>
          </a:p>
        </p:txBody>
      </p:sp>
    </p:spTree>
    <p:extLst>
      <p:ext uri="{BB962C8B-B14F-4D97-AF65-F5344CB8AC3E}">
        <p14:creationId xmlns:p14="http://schemas.microsoft.com/office/powerpoint/2010/main" val="535394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B362F1-CF42-4A2A-85C7-0F08D254275C}" type="slidenum">
              <a:rPr lang="en-GB" smtClean="0"/>
              <a:pPr>
                <a:defRPr/>
              </a:pPr>
              <a:t>7</a:t>
            </a:fld>
            <a:endParaRPr lang="en-GB"/>
          </a:p>
        </p:txBody>
      </p:sp>
    </p:spTree>
    <p:extLst>
      <p:ext uri="{BB962C8B-B14F-4D97-AF65-F5344CB8AC3E}">
        <p14:creationId xmlns:p14="http://schemas.microsoft.com/office/powerpoint/2010/main" val="506082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B362F1-CF42-4A2A-85C7-0F08D254275C}" type="slidenum">
              <a:rPr lang="en-GB" smtClean="0"/>
              <a:pPr>
                <a:defRPr/>
              </a:pPr>
              <a:t>8</a:t>
            </a:fld>
            <a:endParaRPr lang="en-GB"/>
          </a:p>
        </p:txBody>
      </p:sp>
    </p:spTree>
    <p:extLst>
      <p:ext uri="{BB962C8B-B14F-4D97-AF65-F5344CB8AC3E}">
        <p14:creationId xmlns:p14="http://schemas.microsoft.com/office/powerpoint/2010/main" val="3447323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B362F1-CF42-4A2A-85C7-0F08D254275C}" type="slidenum">
              <a:rPr lang="en-GB" smtClean="0"/>
              <a:pPr>
                <a:defRPr/>
              </a:pPr>
              <a:t>9</a:t>
            </a:fld>
            <a:endParaRPr lang="en-GB"/>
          </a:p>
        </p:txBody>
      </p:sp>
    </p:spTree>
    <p:extLst>
      <p:ext uri="{BB962C8B-B14F-4D97-AF65-F5344CB8AC3E}">
        <p14:creationId xmlns:p14="http://schemas.microsoft.com/office/powerpoint/2010/main" val="3948574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7000" dirty="0">
                <a:latin typeface="Franklin Gothic Book"/>
              </a:rPr>
              <a:t>Simple layouts</a:t>
            </a:r>
          </a:p>
        </p:txBody>
      </p:sp>
      <p:grpSp>
        <p:nvGrpSpPr>
          <p:cNvPr id="4" name="Group 11"/>
          <p:cNvGrpSpPr>
            <a:grpSpLocks/>
          </p:cNvGrpSpPr>
          <p:nvPr userDrawn="1"/>
        </p:nvGrpSpPr>
        <p:grpSpPr bwMode="auto">
          <a:xfrm>
            <a:off x="-903288" y="0"/>
            <a:ext cx="9902826" cy="7639050"/>
            <a:chOff x="-903288" y="0"/>
            <a:chExt cx="9902857" cy="7638450"/>
          </a:xfrm>
        </p:grpSpPr>
        <p:cxnSp>
          <p:nvCxnSpPr>
            <p:cNvPr id="5" name="Straight Connector 4"/>
            <p:cNvCxnSpPr/>
            <p:nvPr userDrawn="1"/>
          </p:nvCxnSpPr>
          <p:spPr bwMode="auto">
            <a:xfrm>
              <a:off x="-903288" y="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bwMode="auto">
            <a:xfrm>
              <a:off x="-903288" y="36033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bwMode="auto">
            <a:xfrm>
              <a:off x="-903288" y="7190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bwMode="auto">
            <a:xfrm>
              <a:off x="-903288" y="107941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143975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180008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2160418"/>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252075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287949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323983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360016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396050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431924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46795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503991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rot="5400000">
              <a:off x="431884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rot="5400000">
              <a:off x="39600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359811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323933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287897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251860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215824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179946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14391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107874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71837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35960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76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36112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683979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647943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611907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57587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539834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5039567"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720016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756052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791930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82796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864002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a:off x="-903288" y="540025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a:off x="-903288" y="576058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a:off x="-903288" y="611933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647966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684000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GB" smtClean="0"/>
              <a:t>Click to edit Master title style</a:t>
            </a:r>
            <a:endParaRPr lang="en-US"/>
          </a:p>
        </p:txBody>
      </p:sp>
      <p:sp>
        <p:nvSpPr>
          <p:cNvPr id="52" name="Date Placeholder 2"/>
          <p:cNvSpPr>
            <a:spLocks noGrp="1"/>
          </p:cNvSpPr>
          <p:nvPr>
            <p:ph type="dt" sz="half" idx="10"/>
          </p:nvPr>
        </p:nvSpPr>
        <p:spPr/>
        <p:txBody>
          <a:bodyPr/>
          <a:lstStyle>
            <a:lvl1pPr>
              <a:defRPr/>
            </a:lvl1pPr>
          </a:lstStyle>
          <a:p>
            <a:pPr>
              <a:defRPr/>
            </a:pPr>
            <a:fld id="{1F4ACD82-6179-4B59-A076-0457086FE75C}" type="datetime3">
              <a:rPr lang="en-GB"/>
              <a:pPr>
                <a:defRPr/>
              </a:pPr>
              <a:t>24 February, 2016</a:t>
            </a:fld>
            <a:endParaRPr lang="en-GB"/>
          </a:p>
        </p:txBody>
      </p:sp>
      <p:sp>
        <p:nvSpPr>
          <p:cNvPr id="53" name="Footer Placeholder 3"/>
          <p:cNvSpPr>
            <a:spLocks noGrp="1"/>
          </p:cNvSpPr>
          <p:nvPr>
            <p:ph type="ftr" sz="quarter" idx="11"/>
          </p:nvPr>
        </p:nvSpPr>
        <p:spPr/>
        <p:txBody>
          <a:bodyPr/>
          <a:lstStyle>
            <a:lvl1pPr>
              <a:defRPr/>
            </a:lvl1pPr>
          </a:lstStyle>
          <a:p>
            <a:pPr>
              <a:defRPr/>
            </a:pPr>
            <a:endParaRPr lang="en-GB"/>
          </a:p>
        </p:txBody>
      </p:sp>
      <p:sp>
        <p:nvSpPr>
          <p:cNvPr id="54" name="Slide Number Placeholder 4"/>
          <p:cNvSpPr>
            <a:spLocks noGrp="1"/>
          </p:cNvSpPr>
          <p:nvPr>
            <p:ph type="sldNum" sz="quarter" idx="12"/>
          </p:nvPr>
        </p:nvSpPr>
        <p:spPr/>
        <p:txBody>
          <a:bodyPr/>
          <a:lstStyle>
            <a:lvl1pPr>
              <a:defRPr/>
            </a:lvl1pPr>
          </a:lstStyle>
          <a:p>
            <a:pPr>
              <a:defRPr/>
            </a:pPr>
            <a:fld id="{F7B8BF0C-01C4-4B97-92E3-293C119E9078}" type="slidenum">
              <a:rPr lang="en-GB"/>
              <a:pPr>
                <a:defRPr/>
              </a:pPr>
              <a:t>‹#›</a:t>
            </a:fld>
            <a:endParaRPr lang="en-GB"/>
          </a:p>
        </p:txBody>
      </p:sp>
    </p:spTree>
    <p:extLst>
      <p:ext uri="{BB962C8B-B14F-4D97-AF65-F5344CB8AC3E}">
        <p14:creationId xmlns:p14="http://schemas.microsoft.com/office/powerpoint/2010/main" val="413242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Rectangle 5"/>
          <p:cNvSpPr/>
          <p:nvPr userDrawn="1"/>
        </p:nvSpPr>
        <p:spPr>
          <a:xfrm>
            <a:off x="0" y="1079500"/>
            <a:ext cx="9144000" cy="54006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spcAft>
                <a:spcPts val="600"/>
              </a:spcAft>
              <a:defRPr/>
            </a:pPr>
            <a:endParaRPr lang="en-US">
              <a:solidFill>
                <a:srgbClr val="FFFFFF"/>
              </a:solidFill>
              <a:ea typeface="ＭＳ Ｐゴシック" pitchFamily="34" charset="-128"/>
            </a:endParaRPr>
          </a:p>
        </p:txBody>
      </p:sp>
      <p:sp>
        <p:nvSpPr>
          <p:cNvPr id="7" name="Round Same Side Corner Rectangle 6"/>
          <p:cNvSpPr/>
          <p:nvPr userDrawn="1"/>
        </p:nvSpPr>
        <p:spPr>
          <a:xfrm>
            <a:off x="358777" y="1439863"/>
            <a:ext cx="2879725" cy="504031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spcAft>
                <a:spcPts val="600"/>
              </a:spcAft>
              <a:defRPr/>
            </a:pPr>
            <a:endParaRPr lang="en-US" dirty="0"/>
          </a:p>
        </p:txBody>
      </p:sp>
      <p:grpSp>
        <p:nvGrpSpPr>
          <p:cNvPr id="8" name="Group 87"/>
          <p:cNvGrpSpPr>
            <a:grpSpLocks/>
          </p:cNvGrpSpPr>
          <p:nvPr userDrawn="1"/>
        </p:nvGrpSpPr>
        <p:grpSpPr bwMode="auto">
          <a:xfrm>
            <a:off x="-903288" y="0"/>
            <a:ext cx="9902826" cy="7639050"/>
            <a:chOff x="-903288" y="0"/>
            <a:chExt cx="9902857" cy="7638450"/>
          </a:xfrm>
        </p:grpSpPr>
        <p:cxnSp>
          <p:nvCxnSpPr>
            <p:cNvPr id="9" name="Straight Connector 8"/>
            <p:cNvCxnSpPr/>
            <p:nvPr/>
          </p:nvCxnSpPr>
          <p:spPr bwMode="auto">
            <a:xfrm>
              <a:off x="-903288" y="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auto">
            <a:xfrm>
              <a:off x="-903288" y="36033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auto">
            <a:xfrm>
              <a:off x="-903288" y="7190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a:off x="-903288" y="107941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auto">
            <a:xfrm>
              <a:off x="-903288" y="143975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a:off x="-903288" y="180008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auto">
            <a:xfrm>
              <a:off x="-903288" y="2160418"/>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auto">
            <a:xfrm>
              <a:off x="-903288" y="252075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auto">
            <a:xfrm>
              <a:off x="-903288" y="287949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auto">
            <a:xfrm>
              <a:off x="-903288" y="323983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a:off x="-903288" y="360016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a:off x="-903288" y="396050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903288" y="431924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a:off x="-903288" y="46795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auto">
            <a:xfrm>
              <a:off x="-903288" y="503991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rot="5400000">
              <a:off x="431884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rot="5400000">
              <a:off x="39600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auto">
            <a:xfrm rot="5400000">
              <a:off x="359811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auto">
            <a:xfrm rot="5400000">
              <a:off x="323933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auto">
            <a:xfrm rot="5400000">
              <a:off x="287897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rot="5400000">
              <a:off x="251860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auto">
            <a:xfrm rot="5400000">
              <a:off x="215824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rot="5400000">
              <a:off x="179946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rot="5400000">
              <a:off x="14391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rot="5400000">
              <a:off x="107874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auto">
            <a:xfrm rot="5400000">
              <a:off x="71837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auto">
            <a:xfrm rot="5400000">
              <a:off x="35960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auto">
            <a:xfrm rot="5400000">
              <a:off x="-76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auto">
            <a:xfrm rot="5400000">
              <a:off x="-36112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auto">
            <a:xfrm rot="5400000">
              <a:off x="683979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rot="5400000">
              <a:off x="647943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auto">
            <a:xfrm rot="5400000">
              <a:off x="611907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auto">
            <a:xfrm rot="5400000">
              <a:off x="57587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auto">
            <a:xfrm rot="5400000">
              <a:off x="539834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auto">
            <a:xfrm rot="5400000">
              <a:off x="5039567"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auto">
            <a:xfrm rot="5400000">
              <a:off x="720016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auto">
            <a:xfrm rot="5400000">
              <a:off x="756052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auto">
            <a:xfrm rot="5400000">
              <a:off x="791930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auto">
            <a:xfrm rot="5400000">
              <a:off x="82796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auto">
            <a:xfrm rot="5400000">
              <a:off x="864002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auto">
            <a:xfrm>
              <a:off x="-903288" y="540025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auto">
            <a:xfrm>
              <a:off x="-903288" y="576058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auto">
            <a:xfrm>
              <a:off x="-903288" y="611933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auto">
            <a:xfrm>
              <a:off x="-903288" y="647966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a:off x="-903288" y="684000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grpSp>
      <p:cxnSp>
        <p:nvCxnSpPr>
          <p:cNvPr id="57" name="Straight Connector 56"/>
          <p:cNvCxnSpPr/>
          <p:nvPr userDrawn="1"/>
        </p:nvCxnSpPr>
        <p:spPr bwMode="auto">
          <a:xfrm>
            <a:off x="-3175"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smtClean="0"/>
              <a:t>Click to edit Master title style</a:t>
            </a: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2" y="5400000"/>
            <a:ext cx="4717259" cy="1080000"/>
          </a:xfrm>
          <a:prstGeom prst="round2SameRect">
            <a:avLst/>
          </a:prstGeom>
        </p:spPr>
        <p:txBody>
          <a:bodyPr/>
          <a:lstStyle/>
          <a:p>
            <a:pPr lvl="0"/>
            <a:r>
              <a:rPr lang="en-US" noProof="0" dirty="0" smtClean="0"/>
              <a:t>Click icon to add picture</a:t>
            </a:r>
            <a:endParaRPr lang="en-GB" noProof="0" dirty="0"/>
          </a:p>
        </p:txBody>
      </p:sp>
      <p:sp>
        <p:nvSpPr>
          <p:cNvPr id="58" name="Text Placeholder 6"/>
          <p:cNvSpPr>
            <a:spLocks noGrp="1"/>
          </p:cNvSpPr>
          <p:nvPr>
            <p:ph type="body" sz="quarter" idx="15"/>
          </p:nvPr>
        </p:nvSpPr>
        <p:spPr>
          <a:xfrm>
            <a:off x="3598861" y="1439863"/>
            <a:ext cx="2159000"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59" name="Text Placeholder 6"/>
          <p:cNvSpPr>
            <a:spLocks noGrp="1"/>
          </p:cNvSpPr>
          <p:nvPr>
            <p:ph type="body" sz="quarter" idx="16"/>
          </p:nvPr>
        </p:nvSpPr>
        <p:spPr>
          <a:xfrm>
            <a:off x="6118224" y="1439863"/>
            <a:ext cx="2197896"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60" name="Date Placeholder 2"/>
          <p:cNvSpPr>
            <a:spLocks noGrp="1"/>
          </p:cNvSpPr>
          <p:nvPr>
            <p:ph type="dt" sz="half" idx="17"/>
          </p:nvPr>
        </p:nvSpPr>
        <p:spPr/>
        <p:txBody>
          <a:bodyPr/>
          <a:lstStyle>
            <a:lvl1pPr>
              <a:defRPr/>
            </a:lvl1pPr>
          </a:lstStyle>
          <a:p>
            <a:pPr>
              <a:defRPr/>
            </a:pPr>
            <a:fld id="{0F40229E-D61E-4121-9230-7BB68A3EF0E8}" type="datetime3">
              <a:rPr lang="en-GB"/>
              <a:pPr>
                <a:defRPr/>
              </a:pPr>
              <a:t>24 February, 2016</a:t>
            </a:fld>
            <a:endParaRPr lang="en-GB"/>
          </a:p>
        </p:txBody>
      </p:sp>
      <p:sp>
        <p:nvSpPr>
          <p:cNvPr id="61" name="Footer Placeholder 3"/>
          <p:cNvSpPr>
            <a:spLocks noGrp="1"/>
          </p:cNvSpPr>
          <p:nvPr>
            <p:ph type="ftr" sz="quarter" idx="18"/>
          </p:nvPr>
        </p:nvSpPr>
        <p:spPr/>
        <p:txBody>
          <a:bodyPr/>
          <a:lstStyle>
            <a:lvl1pPr>
              <a:defRPr/>
            </a:lvl1pPr>
          </a:lstStyle>
          <a:p>
            <a:pPr>
              <a:defRPr/>
            </a:pPr>
            <a:endParaRPr lang="en-GB"/>
          </a:p>
        </p:txBody>
      </p:sp>
      <p:sp>
        <p:nvSpPr>
          <p:cNvPr id="62" name="Slide Number Placeholder 4"/>
          <p:cNvSpPr>
            <a:spLocks noGrp="1"/>
          </p:cNvSpPr>
          <p:nvPr>
            <p:ph type="sldNum" sz="quarter" idx="19"/>
          </p:nvPr>
        </p:nvSpPr>
        <p:spPr/>
        <p:txBody>
          <a:bodyPr/>
          <a:lstStyle>
            <a:lvl1pPr>
              <a:defRPr/>
            </a:lvl1pPr>
          </a:lstStyle>
          <a:p>
            <a:pPr>
              <a:defRPr/>
            </a:pPr>
            <a:fld id="{56B782C0-543F-416E-857D-F09DD14E1E44}" type="slidenum">
              <a:rPr lang="en-GB"/>
              <a:pPr>
                <a:defRPr/>
              </a:pPr>
              <a:t>‹#›</a:t>
            </a:fld>
            <a:endParaRPr lang="en-GB"/>
          </a:p>
        </p:txBody>
      </p:sp>
    </p:spTree>
    <p:extLst>
      <p:ext uri="{BB962C8B-B14F-4D97-AF65-F5344CB8AC3E}">
        <p14:creationId xmlns:p14="http://schemas.microsoft.com/office/powerpoint/2010/main" val="342446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Rectangle 3"/>
          <p:cNvSpPr/>
          <p:nvPr userDrawn="1"/>
        </p:nvSpPr>
        <p:spPr>
          <a:xfrm>
            <a:off x="0" y="1079500"/>
            <a:ext cx="9144000" cy="54006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spcAft>
                <a:spcPts val="600"/>
              </a:spcAft>
              <a:defRPr/>
            </a:pPr>
            <a:endParaRPr lang="en-US">
              <a:solidFill>
                <a:srgbClr val="FFFFFF"/>
              </a:solidFill>
              <a:ea typeface="ＭＳ Ｐゴシック" pitchFamily="34" charset="-128"/>
            </a:endParaRPr>
          </a:p>
        </p:txBody>
      </p:sp>
      <p:sp>
        <p:nvSpPr>
          <p:cNvPr id="5" name="Oval 4"/>
          <p:cNvSpPr/>
          <p:nvPr userDrawn="1"/>
        </p:nvSpPr>
        <p:spPr>
          <a:xfrm>
            <a:off x="717550" y="1438275"/>
            <a:ext cx="1441450" cy="1441450"/>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a:lstStyle/>
          <a:p>
            <a:pPr>
              <a:spcAft>
                <a:spcPts val="600"/>
              </a:spcAft>
              <a:defRPr/>
            </a:pPr>
            <a:r>
              <a:rPr lang="en-GB" sz="1300" dirty="0">
                <a:latin typeface="Franklin Gothic Book"/>
                <a:cs typeface="Franklin Gothic Book"/>
              </a:rPr>
              <a:t>Project Summary</a:t>
            </a:r>
          </a:p>
        </p:txBody>
      </p:sp>
      <p:sp>
        <p:nvSpPr>
          <p:cNvPr id="6" name="Rounded Rectangle 5"/>
          <p:cNvSpPr/>
          <p:nvPr userDrawn="1"/>
        </p:nvSpPr>
        <p:spPr>
          <a:xfrm>
            <a:off x="719138" y="3240088"/>
            <a:ext cx="1439862" cy="2894012"/>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spcAft>
                <a:spcPts val="600"/>
              </a:spcAft>
              <a:defRPr/>
            </a:pPr>
            <a:endParaRPr lang="en-US">
              <a:solidFill>
                <a:srgbClr val="FFFFFF"/>
              </a:solidFill>
              <a:ea typeface="ＭＳ Ｐゴシック" pitchFamily="34" charset="-128"/>
            </a:endParaRPr>
          </a:p>
        </p:txBody>
      </p:sp>
      <p:sp>
        <p:nvSpPr>
          <p:cNvPr id="7" name="Round Same Side Corner Rectangle 6"/>
          <p:cNvSpPr/>
          <p:nvPr userDrawn="1"/>
        </p:nvSpPr>
        <p:spPr>
          <a:xfrm>
            <a:off x="4678363" y="1439864"/>
            <a:ext cx="3960812" cy="5030787"/>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spcAft>
                <a:spcPts val="600"/>
              </a:spcAft>
              <a:defRPr/>
            </a:pPr>
            <a:endParaRPr lang="en-US" dirty="0"/>
          </a:p>
        </p:txBody>
      </p:sp>
      <p:grpSp>
        <p:nvGrpSpPr>
          <p:cNvPr id="8" name="Group 87"/>
          <p:cNvGrpSpPr>
            <a:grpSpLocks/>
          </p:cNvGrpSpPr>
          <p:nvPr userDrawn="1"/>
        </p:nvGrpSpPr>
        <p:grpSpPr bwMode="auto">
          <a:xfrm>
            <a:off x="-903288" y="0"/>
            <a:ext cx="9902826" cy="7639050"/>
            <a:chOff x="-903288" y="0"/>
            <a:chExt cx="9902857" cy="7638450"/>
          </a:xfrm>
        </p:grpSpPr>
        <p:cxnSp>
          <p:nvCxnSpPr>
            <p:cNvPr id="9" name="Straight Connector 8"/>
            <p:cNvCxnSpPr/>
            <p:nvPr/>
          </p:nvCxnSpPr>
          <p:spPr bwMode="auto">
            <a:xfrm>
              <a:off x="-903288" y="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903288" y="36033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auto">
            <a:xfrm>
              <a:off x="-903288" y="7190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a:off x="-903288" y="107941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auto">
            <a:xfrm>
              <a:off x="-903288" y="143975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a:off x="-903288" y="180008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auto">
            <a:xfrm>
              <a:off x="-903288" y="2160418"/>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auto">
            <a:xfrm>
              <a:off x="-903288" y="252075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auto">
            <a:xfrm>
              <a:off x="-903288" y="287949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auto">
            <a:xfrm>
              <a:off x="-903288" y="323983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a:off x="-903288" y="360016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a:off x="-903288" y="396050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903288" y="431924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a:off x="-903288" y="46795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auto">
            <a:xfrm>
              <a:off x="-903288" y="503991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rot="5400000">
              <a:off x="431884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rot="5400000">
              <a:off x="39600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auto">
            <a:xfrm rot="5400000">
              <a:off x="359811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auto">
            <a:xfrm rot="5400000">
              <a:off x="323933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auto">
            <a:xfrm rot="5400000">
              <a:off x="287897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rot="5400000">
              <a:off x="251860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auto">
            <a:xfrm rot="5400000">
              <a:off x="215824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rot="5400000">
              <a:off x="179946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rot="5400000">
              <a:off x="14391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rot="5400000">
              <a:off x="107874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auto">
            <a:xfrm rot="5400000">
              <a:off x="71837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auto">
            <a:xfrm rot="5400000">
              <a:off x="35960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auto">
            <a:xfrm rot="5400000">
              <a:off x="-76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auto">
            <a:xfrm rot="5400000">
              <a:off x="-36112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auto">
            <a:xfrm rot="5400000">
              <a:off x="683979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rot="5400000">
              <a:off x="647943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auto">
            <a:xfrm rot="5400000">
              <a:off x="611907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auto">
            <a:xfrm rot="5400000">
              <a:off x="57587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auto">
            <a:xfrm rot="5400000">
              <a:off x="539834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auto">
            <a:xfrm rot="5400000">
              <a:off x="5039567"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auto">
            <a:xfrm rot="5400000">
              <a:off x="720016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auto">
            <a:xfrm rot="5400000">
              <a:off x="756052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auto">
            <a:xfrm rot="5400000">
              <a:off x="791930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auto">
            <a:xfrm rot="5400000">
              <a:off x="82796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auto">
            <a:xfrm rot="5400000">
              <a:off x="864002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auto">
            <a:xfrm>
              <a:off x="-903288" y="540025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auto">
            <a:xfrm>
              <a:off x="-903288" y="576058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auto">
            <a:xfrm>
              <a:off x="-903288" y="611933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auto">
            <a:xfrm>
              <a:off x="-903288" y="647966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a:off x="-903288" y="684000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grpSp>
      <p:cxnSp>
        <p:nvCxnSpPr>
          <p:cNvPr id="57" name="Straight Connector 56"/>
          <p:cNvCxnSpPr/>
          <p:nvPr userDrawn="1"/>
        </p:nvCxnSpPr>
        <p:spPr bwMode="auto">
          <a:xfrm>
            <a:off x="-3175"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smtClean="0"/>
              <a:t>Click to edit Master title style</a:t>
            </a:r>
            <a:endParaRPr lang="en-US" dirty="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528888" y="1439864"/>
            <a:ext cx="1790700" cy="5030787"/>
          </a:xfrm>
          <a:prstGeom prst="round2SameRect">
            <a:avLst>
              <a:gd name="adj1" fmla="val 10230"/>
              <a:gd name="adj2" fmla="val 0"/>
            </a:avLst>
          </a:prstGeom>
        </p:spPr>
        <p:txBody>
          <a:bodyPr/>
          <a:lstStyle/>
          <a:p>
            <a:pPr lvl="0"/>
            <a:r>
              <a:rPr lang="en-US" noProof="0" dirty="0" smtClean="0"/>
              <a:t>Click icon to add picture</a:t>
            </a:r>
            <a:endParaRPr lang="en-GB" noProof="0" dirty="0"/>
          </a:p>
        </p:txBody>
      </p:sp>
      <p:sp>
        <p:nvSpPr>
          <p:cNvPr id="58" name="Date Placeholder 2"/>
          <p:cNvSpPr>
            <a:spLocks noGrp="1"/>
          </p:cNvSpPr>
          <p:nvPr>
            <p:ph type="dt" sz="half" idx="15"/>
          </p:nvPr>
        </p:nvSpPr>
        <p:spPr/>
        <p:txBody>
          <a:bodyPr/>
          <a:lstStyle>
            <a:lvl1pPr>
              <a:defRPr/>
            </a:lvl1pPr>
          </a:lstStyle>
          <a:p>
            <a:pPr>
              <a:defRPr/>
            </a:pPr>
            <a:fld id="{808C2974-B18F-4A1F-9DB9-926C069CFFFF}" type="datetime3">
              <a:rPr lang="en-GB"/>
              <a:pPr>
                <a:defRPr/>
              </a:pPr>
              <a:t>24 February, 2016</a:t>
            </a:fld>
            <a:endParaRPr lang="en-GB"/>
          </a:p>
        </p:txBody>
      </p:sp>
      <p:sp>
        <p:nvSpPr>
          <p:cNvPr id="59" name="Footer Placeholder 3"/>
          <p:cNvSpPr>
            <a:spLocks noGrp="1"/>
          </p:cNvSpPr>
          <p:nvPr>
            <p:ph type="ftr" sz="quarter" idx="16"/>
          </p:nvPr>
        </p:nvSpPr>
        <p:spPr/>
        <p:txBody>
          <a:bodyPr/>
          <a:lstStyle>
            <a:lvl1pPr>
              <a:defRPr/>
            </a:lvl1pPr>
          </a:lstStyle>
          <a:p>
            <a:pPr>
              <a:defRPr/>
            </a:pPr>
            <a:endParaRPr lang="en-GB"/>
          </a:p>
        </p:txBody>
      </p:sp>
      <p:sp>
        <p:nvSpPr>
          <p:cNvPr id="60" name="Slide Number Placeholder 4"/>
          <p:cNvSpPr>
            <a:spLocks noGrp="1"/>
          </p:cNvSpPr>
          <p:nvPr>
            <p:ph type="sldNum" sz="quarter" idx="17"/>
          </p:nvPr>
        </p:nvSpPr>
        <p:spPr/>
        <p:txBody>
          <a:bodyPr/>
          <a:lstStyle>
            <a:lvl1pPr>
              <a:defRPr/>
            </a:lvl1pPr>
          </a:lstStyle>
          <a:p>
            <a:pPr>
              <a:defRPr/>
            </a:pPr>
            <a:fld id="{9BE66CA4-77C2-461D-A997-C370197D1161}" type="slidenum">
              <a:rPr lang="en-GB"/>
              <a:pPr>
                <a:defRPr/>
              </a:pPr>
              <a:t>‹#›</a:t>
            </a:fld>
            <a:endParaRPr lang="en-GB"/>
          </a:p>
        </p:txBody>
      </p:sp>
    </p:spTree>
    <p:extLst>
      <p:ext uri="{BB962C8B-B14F-4D97-AF65-F5344CB8AC3E}">
        <p14:creationId xmlns:p14="http://schemas.microsoft.com/office/powerpoint/2010/main" val="3526709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Rectangle 4"/>
          <p:cNvSpPr/>
          <p:nvPr userDrawn="1"/>
        </p:nvSpPr>
        <p:spPr>
          <a:xfrm>
            <a:off x="0" y="1079500"/>
            <a:ext cx="9144000" cy="54006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spcAft>
                <a:spcPts val="600"/>
              </a:spcAft>
              <a:defRPr/>
            </a:pPr>
            <a:endParaRPr lang="en-US">
              <a:solidFill>
                <a:srgbClr val="FFFFFF"/>
              </a:solidFill>
              <a:ea typeface="ＭＳ Ｐゴシック" pitchFamily="34" charset="-128"/>
            </a:endParaRPr>
          </a:p>
        </p:txBody>
      </p:sp>
      <p:sp>
        <p:nvSpPr>
          <p:cNvPr id="6" name="Oval 5"/>
          <p:cNvSpPr/>
          <p:nvPr userDrawn="1"/>
        </p:nvSpPr>
        <p:spPr>
          <a:xfrm>
            <a:off x="720727" y="1436689"/>
            <a:ext cx="1446213" cy="1446212"/>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a:lstStyle/>
          <a:p>
            <a:pPr>
              <a:spcAft>
                <a:spcPts val="600"/>
              </a:spcAft>
              <a:defRPr/>
            </a:pPr>
            <a:r>
              <a:rPr lang="en-GB" sz="1300" dirty="0">
                <a:latin typeface="Franklin Gothic Book"/>
                <a:cs typeface="Franklin Gothic Book"/>
              </a:rPr>
              <a:t>Project Summary</a:t>
            </a:r>
          </a:p>
        </p:txBody>
      </p:sp>
      <p:sp>
        <p:nvSpPr>
          <p:cNvPr id="7" name="Rounded Rectangle 6"/>
          <p:cNvSpPr/>
          <p:nvPr userDrawn="1"/>
        </p:nvSpPr>
        <p:spPr>
          <a:xfrm>
            <a:off x="2528890" y="1443039"/>
            <a:ext cx="1444625" cy="1435100"/>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spcAft>
                <a:spcPts val="600"/>
              </a:spcAft>
              <a:defRPr/>
            </a:pPr>
            <a:endParaRPr lang="en-US">
              <a:solidFill>
                <a:srgbClr val="FFFFFF"/>
              </a:solidFill>
              <a:ea typeface="ＭＳ Ｐゴシック" pitchFamily="34" charset="-128"/>
            </a:endParaRPr>
          </a:p>
        </p:txBody>
      </p:sp>
      <p:sp>
        <p:nvSpPr>
          <p:cNvPr id="8" name="Round Same Side Corner Rectangle 7"/>
          <p:cNvSpPr/>
          <p:nvPr userDrawn="1"/>
        </p:nvSpPr>
        <p:spPr>
          <a:xfrm>
            <a:off x="4319590" y="1446214"/>
            <a:ext cx="4319587" cy="5024437"/>
          </a:xfrm>
          <a:prstGeom prst="round2SameRect">
            <a:avLst>
              <a:gd name="adj1" fmla="val 3058"/>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spcAft>
                <a:spcPts val="600"/>
              </a:spcAft>
              <a:defRPr/>
            </a:pPr>
            <a:endParaRPr lang="en-US" dirty="0"/>
          </a:p>
        </p:txBody>
      </p:sp>
      <p:grpSp>
        <p:nvGrpSpPr>
          <p:cNvPr id="9" name="Group 87"/>
          <p:cNvGrpSpPr>
            <a:grpSpLocks/>
          </p:cNvGrpSpPr>
          <p:nvPr userDrawn="1"/>
        </p:nvGrpSpPr>
        <p:grpSpPr bwMode="auto">
          <a:xfrm>
            <a:off x="-903288" y="0"/>
            <a:ext cx="9902826" cy="7639050"/>
            <a:chOff x="-903288" y="0"/>
            <a:chExt cx="9902857" cy="7638450"/>
          </a:xfrm>
        </p:grpSpPr>
        <p:cxnSp>
          <p:nvCxnSpPr>
            <p:cNvPr id="10" name="Straight Connector 9"/>
            <p:cNvCxnSpPr/>
            <p:nvPr/>
          </p:nvCxnSpPr>
          <p:spPr bwMode="auto">
            <a:xfrm>
              <a:off x="-903288" y="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auto">
            <a:xfrm>
              <a:off x="-903288" y="36033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a:off x="-903288" y="7190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auto">
            <a:xfrm>
              <a:off x="-903288" y="107941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a:off x="-903288" y="143975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auto">
            <a:xfrm>
              <a:off x="-903288" y="180008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auto">
            <a:xfrm>
              <a:off x="-903288" y="2160418"/>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auto">
            <a:xfrm>
              <a:off x="-903288" y="252075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auto">
            <a:xfrm>
              <a:off x="-903288" y="287949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a:off x="-903288" y="323983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a:off x="-903288" y="360016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903288" y="396050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a:off x="-903288" y="431924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auto">
            <a:xfrm>
              <a:off x="-903288" y="46795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a:off x="-903288" y="503991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rot="5400000">
              <a:off x="431884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auto">
            <a:xfrm rot="5400000">
              <a:off x="39600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auto">
            <a:xfrm rot="5400000">
              <a:off x="359811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auto">
            <a:xfrm rot="5400000">
              <a:off x="323933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rot="5400000">
              <a:off x="287897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auto">
            <a:xfrm rot="5400000">
              <a:off x="251860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rot="5400000">
              <a:off x="215824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rot="5400000">
              <a:off x="179946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rot="5400000">
              <a:off x="14391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auto">
            <a:xfrm rot="5400000">
              <a:off x="107874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auto">
            <a:xfrm rot="5400000">
              <a:off x="71837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auto">
            <a:xfrm rot="5400000">
              <a:off x="35960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auto">
            <a:xfrm rot="5400000">
              <a:off x="-76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auto">
            <a:xfrm rot="5400000">
              <a:off x="-36112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rot="5400000">
              <a:off x="683979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auto">
            <a:xfrm rot="5400000">
              <a:off x="647943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auto">
            <a:xfrm rot="5400000">
              <a:off x="611907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auto">
            <a:xfrm rot="5400000">
              <a:off x="57587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auto">
            <a:xfrm rot="5400000">
              <a:off x="539834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auto">
            <a:xfrm rot="5400000">
              <a:off x="5039567"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auto">
            <a:xfrm rot="5400000">
              <a:off x="720016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auto">
            <a:xfrm rot="5400000">
              <a:off x="756052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auto">
            <a:xfrm rot="5400000">
              <a:off x="791930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auto">
            <a:xfrm rot="5400000">
              <a:off x="82796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auto">
            <a:xfrm rot="5400000">
              <a:off x="864002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auto">
            <a:xfrm>
              <a:off x="-903288" y="540025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auto">
            <a:xfrm>
              <a:off x="-903288" y="576058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auto">
            <a:xfrm>
              <a:off x="-903288" y="611933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a:off x="-903288" y="647966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auto">
            <a:xfrm>
              <a:off x="-903288" y="684000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grpSp>
      <p:cxnSp>
        <p:nvCxnSpPr>
          <p:cNvPr id="58" name="Straight Connector 57"/>
          <p:cNvCxnSpPr/>
          <p:nvPr userDrawn="1"/>
        </p:nvCxnSpPr>
        <p:spPr bwMode="auto">
          <a:xfrm>
            <a:off x="-3175"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3244850"/>
            <a:ext cx="3252788" cy="3225800"/>
          </a:xfrm>
          <a:prstGeom prst="round2SameRect">
            <a:avLst>
              <a:gd name="adj1" fmla="val 4324"/>
              <a:gd name="adj2" fmla="val 0"/>
            </a:avLst>
          </a:prstGeom>
        </p:spPr>
        <p:txBody>
          <a:bodyPr/>
          <a:lstStyle/>
          <a:p>
            <a:pPr lvl="0"/>
            <a:r>
              <a:rPr lang="en-US" noProof="0" dirty="0" smtClean="0"/>
              <a:t>Click icon to add picture</a:t>
            </a:r>
            <a:endParaRPr lang="en-GB" noProof="0" dirty="0"/>
          </a:p>
        </p:txBody>
      </p:sp>
      <p:sp>
        <p:nvSpPr>
          <p:cNvPr id="2" name="Title 1"/>
          <p:cNvSpPr>
            <a:spLocks noGrp="1"/>
          </p:cNvSpPr>
          <p:nvPr>
            <p:ph type="title"/>
          </p:nvPr>
        </p:nvSpPr>
        <p:spPr/>
        <p:txBody>
          <a:bodyPr/>
          <a:lstStyle/>
          <a:p>
            <a:r>
              <a:rPr lang="en-GB" dirty="0" smtClean="0"/>
              <a:t>Click to edit Master title style</a:t>
            </a:r>
            <a:endParaRPr lang="en-US" dirty="0"/>
          </a:p>
        </p:txBody>
      </p:sp>
      <p:sp>
        <p:nvSpPr>
          <p:cNvPr id="61" name="Text Placeholder 60"/>
          <p:cNvSpPr>
            <a:spLocks noGrp="1"/>
          </p:cNvSpPr>
          <p:nvPr>
            <p:ph type="body" sz="quarter" idx="18"/>
          </p:nvPr>
        </p:nvSpPr>
        <p:spPr>
          <a:xfrm>
            <a:off x="4678363" y="1800225"/>
            <a:ext cx="3600450" cy="4319588"/>
          </a:xfrm>
        </p:spPr>
        <p:txBody>
          <a:bodyPr/>
          <a:lstStyle>
            <a:lvl1pPr>
              <a:spcAft>
                <a:spcPts val="600"/>
              </a:spcAft>
              <a:defRPr sz="1100"/>
            </a:lvl1pPr>
          </a:lstStyle>
          <a:p>
            <a:pPr lvl="0"/>
            <a:endParaRPr lang="en-GB" dirty="0"/>
          </a:p>
        </p:txBody>
      </p:sp>
      <p:sp>
        <p:nvSpPr>
          <p:cNvPr id="59" name="Date Placeholder 2"/>
          <p:cNvSpPr>
            <a:spLocks noGrp="1"/>
          </p:cNvSpPr>
          <p:nvPr>
            <p:ph type="dt" sz="half" idx="19"/>
          </p:nvPr>
        </p:nvSpPr>
        <p:spPr/>
        <p:txBody>
          <a:bodyPr/>
          <a:lstStyle>
            <a:lvl1pPr>
              <a:defRPr/>
            </a:lvl1pPr>
          </a:lstStyle>
          <a:p>
            <a:pPr>
              <a:defRPr/>
            </a:pPr>
            <a:fld id="{81328277-3CE9-4347-914D-02FA48B50524}" type="datetime3">
              <a:rPr lang="en-GB"/>
              <a:pPr>
                <a:defRPr/>
              </a:pPr>
              <a:t>24 February, 2016</a:t>
            </a:fld>
            <a:endParaRPr lang="en-GB"/>
          </a:p>
        </p:txBody>
      </p:sp>
      <p:sp>
        <p:nvSpPr>
          <p:cNvPr id="60" name="Footer Placeholder 3"/>
          <p:cNvSpPr>
            <a:spLocks noGrp="1"/>
          </p:cNvSpPr>
          <p:nvPr>
            <p:ph type="ftr" sz="quarter" idx="20"/>
          </p:nvPr>
        </p:nvSpPr>
        <p:spPr/>
        <p:txBody>
          <a:bodyPr/>
          <a:lstStyle>
            <a:lvl1pPr>
              <a:defRPr/>
            </a:lvl1pPr>
          </a:lstStyle>
          <a:p>
            <a:pPr>
              <a:defRPr/>
            </a:pPr>
            <a:endParaRPr lang="en-GB"/>
          </a:p>
        </p:txBody>
      </p:sp>
      <p:sp>
        <p:nvSpPr>
          <p:cNvPr id="62" name="Slide Number Placeholder 4"/>
          <p:cNvSpPr>
            <a:spLocks noGrp="1"/>
          </p:cNvSpPr>
          <p:nvPr>
            <p:ph type="sldNum" sz="quarter" idx="21"/>
          </p:nvPr>
        </p:nvSpPr>
        <p:spPr/>
        <p:txBody>
          <a:bodyPr/>
          <a:lstStyle>
            <a:lvl1pPr>
              <a:defRPr/>
            </a:lvl1pPr>
          </a:lstStyle>
          <a:p>
            <a:pPr>
              <a:defRPr/>
            </a:pPr>
            <a:fld id="{A46488A3-2914-466D-92BA-E07142E9637B}" type="slidenum">
              <a:rPr lang="en-GB"/>
              <a:pPr>
                <a:defRPr/>
              </a:pPr>
              <a:t>‹#›</a:t>
            </a:fld>
            <a:endParaRPr lang="en-GB"/>
          </a:p>
        </p:txBody>
      </p:sp>
    </p:spTree>
    <p:extLst>
      <p:ext uri="{BB962C8B-B14F-4D97-AF65-F5344CB8AC3E}">
        <p14:creationId xmlns:p14="http://schemas.microsoft.com/office/powerpoint/2010/main" val="3941302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7000" dirty="0">
                <a:latin typeface="Franklin Gothic Book"/>
              </a:rPr>
              <a:t>Layouts for charts</a:t>
            </a:r>
          </a:p>
        </p:txBody>
      </p:sp>
      <p:grpSp>
        <p:nvGrpSpPr>
          <p:cNvPr id="4" name="Group 11"/>
          <p:cNvGrpSpPr>
            <a:grpSpLocks/>
          </p:cNvGrpSpPr>
          <p:nvPr userDrawn="1"/>
        </p:nvGrpSpPr>
        <p:grpSpPr bwMode="auto">
          <a:xfrm>
            <a:off x="-903288" y="0"/>
            <a:ext cx="9902826" cy="7639050"/>
            <a:chOff x="-903288" y="0"/>
            <a:chExt cx="9902857" cy="7638450"/>
          </a:xfrm>
        </p:grpSpPr>
        <p:cxnSp>
          <p:nvCxnSpPr>
            <p:cNvPr id="5" name="Straight Connector 4"/>
            <p:cNvCxnSpPr/>
            <p:nvPr userDrawn="1"/>
          </p:nvCxnSpPr>
          <p:spPr bwMode="auto">
            <a:xfrm>
              <a:off x="-903288" y="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bwMode="auto">
            <a:xfrm>
              <a:off x="-903288" y="36033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bwMode="auto">
            <a:xfrm>
              <a:off x="-903288" y="7190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bwMode="auto">
            <a:xfrm>
              <a:off x="-903288" y="107941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143975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180008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2160418"/>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252075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287949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323983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360016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396050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431924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46795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503991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rot="5400000">
              <a:off x="431884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rot="5400000">
              <a:off x="39600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359811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323933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287897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251860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215824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179946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14391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107874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71837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35960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76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36112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683979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647943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611907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57587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539834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5039567"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720016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756052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791930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82796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864002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a:off x="-903288" y="540025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a:off x="-903288" y="576058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a:off x="-903288" y="611933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647966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684000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GB" smtClean="0"/>
              <a:t>Click to edit Master title style</a:t>
            </a:r>
            <a:endParaRPr lang="en-US"/>
          </a:p>
        </p:txBody>
      </p:sp>
      <p:sp>
        <p:nvSpPr>
          <p:cNvPr id="52" name="Date Placeholder 2"/>
          <p:cNvSpPr>
            <a:spLocks noGrp="1"/>
          </p:cNvSpPr>
          <p:nvPr>
            <p:ph type="dt" sz="half" idx="10"/>
          </p:nvPr>
        </p:nvSpPr>
        <p:spPr/>
        <p:txBody>
          <a:bodyPr/>
          <a:lstStyle>
            <a:lvl1pPr>
              <a:defRPr/>
            </a:lvl1pPr>
          </a:lstStyle>
          <a:p>
            <a:pPr>
              <a:defRPr/>
            </a:pPr>
            <a:fld id="{CFC88410-53AB-4A86-885F-5B11B707E640}" type="datetime3">
              <a:rPr lang="en-GB"/>
              <a:pPr>
                <a:defRPr/>
              </a:pPr>
              <a:t>24 February, 2016</a:t>
            </a:fld>
            <a:endParaRPr lang="en-GB"/>
          </a:p>
        </p:txBody>
      </p:sp>
      <p:sp>
        <p:nvSpPr>
          <p:cNvPr id="53" name="Footer Placeholder 3"/>
          <p:cNvSpPr>
            <a:spLocks noGrp="1"/>
          </p:cNvSpPr>
          <p:nvPr>
            <p:ph type="ftr" sz="quarter" idx="11"/>
          </p:nvPr>
        </p:nvSpPr>
        <p:spPr/>
        <p:txBody>
          <a:bodyPr/>
          <a:lstStyle>
            <a:lvl1pPr>
              <a:defRPr/>
            </a:lvl1pPr>
          </a:lstStyle>
          <a:p>
            <a:pPr>
              <a:defRPr/>
            </a:pPr>
            <a:endParaRPr lang="en-GB"/>
          </a:p>
        </p:txBody>
      </p:sp>
      <p:sp>
        <p:nvSpPr>
          <p:cNvPr id="54" name="Slide Number Placeholder 4"/>
          <p:cNvSpPr>
            <a:spLocks noGrp="1"/>
          </p:cNvSpPr>
          <p:nvPr>
            <p:ph type="sldNum" sz="quarter" idx="12"/>
          </p:nvPr>
        </p:nvSpPr>
        <p:spPr/>
        <p:txBody>
          <a:bodyPr/>
          <a:lstStyle>
            <a:lvl1pPr>
              <a:defRPr/>
            </a:lvl1pPr>
          </a:lstStyle>
          <a:p>
            <a:pPr>
              <a:defRPr/>
            </a:pPr>
            <a:fld id="{2EA7B5AB-F602-449C-8636-CF396FFF5EB6}" type="slidenum">
              <a:rPr lang="en-GB"/>
              <a:pPr>
                <a:defRPr/>
              </a:pPr>
              <a:t>‹#›</a:t>
            </a:fld>
            <a:endParaRPr lang="en-GB"/>
          </a:p>
        </p:txBody>
      </p:sp>
    </p:spTree>
    <p:extLst>
      <p:ext uri="{BB962C8B-B14F-4D97-AF65-F5344CB8AC3E}">
        <p14:creationId xmlns:p14="http://schemas.microsoft.com/office/powerpoint/2010/main" val="1384403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5" name="Round Same Side Corner Rectangle 4"/>
          <p:cNvSpPr/>
          <p:nvPr userDrawn="1"/>
        </p:nvSpPr>
        <p:spPr>
          <a:xfrm>
            <a:off x="5027615" y="2160589"/>
            <a:ext cx="3602037" cy="4300537"/>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5399087" y="2520951"/>
            <a:ext cx="2880482" cy="3418549"/>
          </a:xfrm>
          <a:prstGeom prst="rect">
            <a:avLst/>
          </a:prstGeom>
        </p:spPr>
        <p:txBody>
          <a:bodyPr/>
          <a:lstStyle/>
          <a:p>
            <a:pPr lvl="0"/>
            <a:r>
              <a:rPr lang="en-US" noProof="0" dirty="0" smtClean="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dirty="0" smtClean="0"/>
              <a:t>Click to edit Master title style</a:t>
            </a:r>
            <a:endParaRPr lang="en-GB" dirty="0"/>
          </a:p>
        </p:txBody>
      </p:sp>
      <p:sp>
        <p:nvSpPr>
          <p:cNvPr id="7" name="Text Placeholder 6"/>
          <p:cNvSpPr>
            <a:spLocks noGrp="1"/>
          </p:cNvSpPr>
          <p:nvPr>
            <p:ph type="body" sz="quarter" idx="13"/>
          </p:nvPr>
        </p:nvSpPr>
        <p:spPr>
          <a:xfrm>
            <a:off x="717552" y="2160588"/>
            <a:ext cx="3863975" cy="3779411"/>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6" name="Date Placeholder 3"/>
          <p:cNvSpPr>
            <a:spLocks noGrp="1"/>
          </p:cNvSpPr>
          <p:nvPr>
            <p:ph type="dt" sz="half" idx="16"/>
          </p:nvPr>
        </p:nvSpPr>
        <p:spPr/>
        <p:txBody>
          <a:bodyPr/>
          <a:lstStyle>
            <a:lvl1pPr>
              <a:defRPr/>
            </a:lvl1pPr>
          </a:lstStyle>
          <a:p>
            <a:pPr>
              <a:defRPr/>
            </a:pPr>
            <a:fld id="{9051E9D1-FAD2-4515-A93D-320878B8751A}" type="datetime3">
              <a:rPr lang="en-GB"/>
              <a:pPr>
                <a:defRPr/>
              </a:pPr>
              <a:t>24 February, 2016</a:t>
            </a:fld>
            <a:endParaRPr lang="en-GB"/>
          </a:p>
        </p:txBody>
      </p:sp>
      <p:sp>
        <p:nvSpPr>
          <p:cNvPr id="9" name="Footer Placeholder 4"/>
          <p:cNvSpPr>
            <a:spLocks noGrp="1"/>
          </p:cNvSpPr>
          <p:nvPr>
            <p:ph type="ftr" sz="quarter" idx="17"/>
          </p:nvPr>
        </p:nvSpPr>
        <p:spPr/>
        <p:txBody>
          <a:bodyPr/>
          <a:lstStyle>
            <a:lvl1pPr>
              <a:defRPr sz="800">
                <a:solidFill>
                  <a:schemeClr val="accent1"/>
                </a:solidFill>
              </a:defRPr>
            </a:lvl1pPr>
          </a:lstStyle>
          <a:p>
            <a:pPr>
              <a:defRPr/>
            </a:pPr>
            <a:endParaRPr lang="en-GB" dirty="0"/>
          </a:p>
        </p:txBody>
      </p:sp>
      <p:sp>
        <p:nvSpPr>
          <p:cNvPr id="10" name="Slide Number Placeholder 5"/>
          <p:cNvSpPr>
            <a:spLocks noGrp="1"/>
          </p:cNvSpPr>
          <p:nvPr>
            <p:ph type="sldNum" sz="quarter" idx="18"/>
          </p:nvPr>
        </p:nvSpPr>
        <p:spPr/>
        <p:txBody>
          <a:bodyPr/>
          <a:lstStyle>
            <a:lvl1pPr>
              <a:defRPr/>
            </a:lvl1pPr>
          </a:lstStyle>
          <a:p>
            <a:pPr>
              <a:defRPr/>
            </a:pPr>
            <a:fld id="{C48FC00F-40AE-44A3-8C6A-A8B8CFA1306F}" type="slidenum">
              <a:rPr lang="en-GB"/>
              <a:pPr>
                <a:defRPr/>
              </a:pPr>
              <a:t>‹#›</a:t>
            </a:fld>
            <a:endParaRPr lang="en-GB"/>
          </a:p>
        </p:txBody>
      </p:sp>
    </p:spTree>
    <p:extLst>
      <p:ext uri="{BB962C8B-B14F-4D97-AF65-F5344CB8AC3E}">
        <p14:creationId xmlns:p14="http://schemas.microsoft.com/office/powerpoint/2010/main" val="2749680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6" name="Round Same Side Corner Rectangle 5"/>
          <p:cNvSpPr/>
          <p:nvPr userDrawn="1"/>
        </p:nvSpPr>
        <p:spPr>
          <a:xfrm>
            <a:off x="5027615" y="2160589"/>
            <a:ext cx="3602037" cy="4300537"/>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5399087" y="2520951"/>
            <a:ext cx="2880482" cy="3418549"/>
          </a:xfrm>
          <a:prstGeom prst="rect">
            <a:avLst/>
          </a:prstGeom>
        </p:spPr>
        <p:txBody>
          <a:bodyPr/>
          <a:lstStyle/>
          <a:p>
            <a:pPr lvl="0"/>
            <a:r>
              <a:rPr lang="en-US" noProof="0" dirty="0" smtClean="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dirty="0" smtClean="0"/>
              <a:t>Click to edit Master title style</a:t>
            </a:r>
            <a:endParaRPr lang="en-GB" dirty="0"/>
          </a:p>
        </p:txBody>
      </p:sp>
      <p:sp>
        <p:nvSpPr>
          <p:cNvPr id="7" name="Text Placeholder 6"/>
          <p:cNvSpPr>
            <a:spLocks noGrp="1"/>
          </p:cNvSpPr>
          <p:nvPr>
            <p:ph type="body" sz="quarter" idx="13"/>
          </p:nvPr>
        </p:nvSpPr>
        <p:spPr>
          <a:xfrm>
            <a:off x="717552" y="2879726"/>
            <a:ext cx="3863975" cy="3060273"/>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102" name="Text Placeholder 6"/>
          <p:cNvSpPr>
            <a:spLocks noGrp="1"/>
          </p:cNvSpPr>
          <p:nvPr>
            <p:ph type="body" sz="quarter" idx="16"/>
          </p:nvPr>
        </p:nvSpPr>
        <p:spPr>
          <a:xfrm>
            <a:off x="720727" y="2160089"/>
            <a:ext cx="3863975" cy="360862"/>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smtClean="0"/>
              <a:t>Click to edit Master text styles</a:t>
            </a:r>
          </a:p>
        </p:txBody>
      </p:sp>
      <p:sp>
        <p:nvSpPr>
          <p:cNvPr id="9" name="Date Placeholder 3"/>
          <p:cNvSpPr>
            <a:spLocks noGrp="1"/>
          </p:cNvSpPr>
          <p:nvPr>
            <p:ph type="dt" sz="half" idx="17"/>
          </p:nvPr>
        </p:nvSpPr>
        <p:spPr/>
        <p:txBody>
          <a:bodyPr/>
          <a:lstStyle>
            <a:lvl1pPr>
              <a:defRPr/>
            </a:lvl1pPr>
          </a:lstStyle>
          <a:p>
            <a:pPr>
              <a:defRPr/>
            </a:pPr>
            <a:fld id="{3AD8385D-D069-40B2-94CA-DE5B6E8A1F69}" type="datetime3">
              <a:rPr lang="en-GB"/>
              <a:pPr>
                <a:defRPr/>
              </a:pPr>
              <a:t>24 February, 2016</a:t>
            </a:fld>
            <a:endParaRPr lang="en-GB"/>
          </a:p>
        </p:txBody>
      </p:sp>
      <p:sp>
        <p:nvSpPr>
          <p:cNvPr id="10" name="Footer Placeholder 4"/>
          <p:cNvSpPr>
            <a:spLocks noGrp="1"/>
          </p:cNvSpPr>
          <p:nvPr>
            <p:ph type="ftr" sz="quarter" idx="18"/>
          </p:nvPr>
        </p:nvSpPr>
        <p:spPr/>
        <p:txBody>
          <a:bodyPr/>
          <a:lstStyle>
            <a:lvl1pPr>
              <a:defRPr sz="800">
                <a:solidFill>
                  <a:schemeClr val="accent1"/>
                </a:solidFill>
              </a:defRPr>
            </a:lvl1pPr>
          </a:lstStyle>
          <a:p>
            <a:pPr>
              <a:defRPr/>
            </a:pPr>
            <a:endParaRPr lang="en-GB" dirty="0"/>
          </a:p>
        </p:txBody>
      </p:sp>
      <p:sp>
        <p:nvSpPr>
          <p:cNvPr id="11" name="Slide Number Placeholder 5"/>
          <p:cNvSpPr>
            <a:spLocks noGrp="1"/>
          </p:cNvSpPr>
          <p:nvPr>
            <p:ph type="sldNum" sz="quarter" idx="19"/>
          </p:nvPr>
        </p:nvSpPr>
        <p:spPr/>
        <p:txBody>
          <a:bodyPr/>
          <a:lstStyle>
            <a:lvl1pPr>
              <a:defRPr/>
            </a:lvl1pPr>
          </a:lstStyle>
          <a:p>
            <a:pPr>
              <a:defRPr/>
            </a:pPr>
            <a:fld id="{B1F8E049-8FAF-481E-ABDE-4B2C22CFB1F2}" type="slidenum">
              <a:rPr lang="en-GB"/>
              <a:pPr>
                <a:defRPr/>
              </a:pPr>
              <a:t>‹#›</a:t>
            </a:fld>
            <a:endParaRPr lang="en-GB"/>
          </a:p>
        </p:txBody>
      </p:sp>
    </p:spTree>
    <p:extLst>
      <p:ext uri="{BB962C8B-B14F-4D97-AF65-F5344CB8AC3E}">
        <p14:creationId xmlns:p14="http://schemas.microsoft.com/office/powerpoint/2010/main" val="1887288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9" name="Round Same Side Corner Rectangle 8"/>
          <p:cNvSpPr/>
          <p:nvPr userDrawn="1"/>
        </p:nvSpPr>
        <p:spPr>
          <a:xfrm>
            <a:off x="5027615" y="2160589"/>
            <a:ext cx="3602037" cy="4300537"/>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5399087" y="2879725"/>
            <a:ext cx="2880482" cy="3059774"/>
          </a:xfrm>
          <a:prstGeom prst="rect">
            <a:avLst/>
          </a:prstGeom>
        </p:spPr>
        <p:txBody>
          <a:bodyPr/>
          <a:lstStyle/>
          <a:p>
            <a:pPr lvl="0"/>
            <a:r>
              <a:rPr lang="en-US" noProof="0" dirty="0" smtClean="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dirty="0" smtClean="0"/>
              <a:t>Click to edit Master title style</a:t>
            </a:r>
            <a:endParaRPr lang="en-GB" dirty="0"/>
          </a:p>
        </p:txBody>
      </p:sp>
      <p:sp>
        <p:nvSpPr>
          <p:cNvPr id="7" name="Text Placeholder 6"/>
          <p:cNvSpPr>
            <a:spLocks noGrp="1"/>
          </p:cNvSpPr>
          <p:nvPr>
            <p:ph type="body" sz="quarter" idx="13"/>
          </p:nvPr>
        </p:nvSpPr>
        <p:spPr>
          <a:xfrm>
            <a:off x="717552" y="2879726"/>
            <a:ext cx="3863975" cy="3060273"/>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102" name="Text Placeholder 6"/>
          <p:cNvSpPr>
            <a:spLocks noGrp="1"/>
          </p:cNvSpPr>
          <p:nvPr>
            <p:ph type="body" sz="quarter" idx="16"/>
          </p:nvPr>
        </p:nvSpPr>
        <p:spPr>
          <a:xfrm>
            <a:off x="720727" y="2340519"/>
            <a:ext cx="3863975" cy="360862"/>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smtClean="0"/>
              <a:t>Click to edit Master text styles</a:t>
            </a:r>
          </a:p>
        </p:txBody>
      </p:sp>
      <p:sp>
        <p:nvSpPr>
          <p:cNvPr id="104" name="Text Placeholder 6"/>
          <p:cNvSpPr>
            <a:spLocks noGrp="1"/>
          </p:cNvSpPr>
          <p:nvPr>
            <p:ph type="body" sz="quarter" idx="17"/>
          </p:nvPr>
        </p:nvSpPr>
        <p:spPr>
          <a:xfrm>
            <a:off x="5399088" y="2340520"/>
            <a:ext cx="2880480" cy="360861"/>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smtClean="0"/>
              <a:t>Click to edit Master text styles</a:t>
            </a:r>
          </a:p>
        </p:txBody>
      </p:sp>
      <p:sp>
        <p:nvSpPr>
          <p:cNvPr id="10" name="Date Placeholder 3"/>
          <p:cNvSpPr>
            <a:spLocks noGrp="1"/>
          </p:cNvSpPr>
          <p:nvPr>
            <p:ph type="dt" sz="half" idx="18"/>
          </p:nvPr>
        </p:nvSpPr>
        <p:spPr/>
        <p:txBody>
          <a:bodyPr/>
          <a:lstStyle>
            <a:lvl1pPr>
              <a:defRPr/>
            </a:lvl1pPr>
          </a:lstStyle>
          <a:p>
            <a:pPr>
              <a:defRPr/>
            </a:pPr>
            <a:fld id="{15ABE3E8-972A-44A0-A833-B274A76157A7}" type="datetime3">
              <a:rPr lang="en-GB"/>
              <a:pPr>
                <a:defRPr/>
              </a:pPr>
              <a:t>24 February, 2016</a:t>
            </a:fld>
            <a:endParaRPr lang="en-GB"/>
          </a:p>
        </p:txBody>
      </p:sp>
      <p:sp>
        <p:nvSpPr>
          <p:cNvPr id="11" name="Footer Placeholder 4"/>
          <p:cNvSpPr>
            <a:spLocks noGrp="1"/>
          </p:cNvSpPr>
          <p:nvPr>
            <p:ph type="ftr" sz="quarter" idx="19"/>
          </p:nvPr>
        </p:nvSpPr>
        <p:spPr/>
        <p:txBody>
          <a:bodyPr/>
          <a:lstStyle>
            <a:lvl1pPr>
              <a:defRPr sz="800">
                <a:solidFill>
                  <a:schemeClr val="accent1"/>
                </a:solidFill>
              </a:defRPr>
            </a:lvl1pPr>
          </a:lstStyle>
          <a:p>
            <a:pPr>
              <a:defRPr/>
            </a:pPr>
            <a:endParaRPr lang="en-GB" dirty="0"/>
          </a:p>
        </p:txBody>
      </p:sp>
      <p:sp>
        <p:nvSpPr>
          <p:cNvPr id="12" name="Slide Number Placeholder 5"/>
          <p:cNvSpPr>
            <a:spLocks noGrp="1"/>
          </p:cNvSpPr>
          <p:nvPr>
            <p:ph type="sldNum" sz="quarter" idx="20"/>
          </p:nvPr>
        </p:nvSpPr>
        <p:spPr/>
        <p:txBody>
          <a:bodyPr/>
          <a:lstStyle>
            <a:lvl1pPr>
              <a:defRPr/>
            </a:lvl1pPr>
          </a:lstStyle>
          <a:p>
            <a:pPr>
              <a:defRPr/>
            </a:pPr>
            <a:fld id="{B99AC78F-29B4-4BA1-B5D3-2013B8BFDE4A}" type="slidenum">
              <a:rPr lang="en-GB"/>
              <a:pPr>
                <a:defRPr/>
              </a:pPr>
              <a:t>‹#›</a:t>
            </a:fld>
            <a:endParaRPr lang="en-GB"/>
          </a:p>
        </p:txBody>
      </p:sp>
    </p:spTree>
    <p:extLst>
      <p:ext uri="{BB962C8B-B14F-4D97-AF65-F5344CB8AC3E}">
        <p14:creationId xmlns:p14="http://schemas.microsoft.com/office/powerpoint/2010/main" val="1379842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5" name="Round Same Side Corner Rectangle 4"/>
          <p:cNvSpPr/>
          <p:nvPr userDrawn="1"/>
        </p:nvSpPr>
        <p:spPr>
          <a:xfrm>
            <a:off x="358777" y="2160589"/>
            <a:ext cx="4308475" cy="4300537"/>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cxnSp>
        <p:nvCxnSpPr>
          <p:cNvPr id="6" name="Straight Connector 5"/>
          <p:cNvCxnSpPr/>
          <p:nvPr userDrawn="1"/>
        </p:nvCxnSpPr>
        <p:spPr>
          <a:xfrm>
            <a:off x="-3175"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719136" y="2520949"/>
            <a:ext cx="3600450" cy="3599051"/>
          </a:xfrm>
          <a:prstGeom prst="rect">
            <a:avLst/>
          </a:prstGeom>
        </p:spPr>
        <p:txBody>
          <a:bodyPr/>
          <a:lstStyle/>
          <a:p>
            <a:pPr lvl="0"/>
            <a:r>
              <a:rPr lang="en-US" noProof="0" dirty="0" smtClean="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dirty="0" smtClean="0"/>
              <a:t>Click to edit Master title style</a:t>
            </a:r>
            <a:endParaRPr lang="en-GB" dirty="0"/>
          </a:p>
        </p:txBody>
      </p:sp>
      <p:sp>
        <p:nvSpPr>
          <p:cNvPr id="7" name="Text Placeholder 6"/>
          <p:cNvSpPr>
            <a:spLocks noGrp="1"/>
          </p:cNvSpPr>
          <p:nvPr>
            <p:ph type="body" sz="quarter" idx="13"/>
          </p:nvPr>
        </p:nvSpPr>
        <p:spPr>
          <a:xfrm>
            <a:off x="5038724" y="2160586"/>
            <a:ext cx="3600844" cy="3959414"/>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9" name="Date Placeholder 3"/>
          <p:cNvSpPr>
            <a:spLocks noGrp="1"/>
          </p:cNvSpPr>
          <p:nvPr>
            <p:ph type="dt" sz="half" idx="16"/>
          </p:nvPr>
        </p:nvSpPr>
        <p:spPr/>
        <p:txBody>
          <a:bodyPr/>
          <a:lstStyle>
            <a:lvl1pPr>
              <a:defRPr/>
            </a:lvl1pPr>
          </a:lstStyle>
          <a:p>
            <a:pPr>
              <a:defRPr/>
            </a:pPr>
            <a:fld id="{E5774490-C19C-40BA-B30E-A61A6898ABE5}" type="datetime3">
              <a:rPr lang="en-GB"/>
              <a:pPr>
                <a:defRPr/>
              </a:pPr>
              <a:t>24 February, 2016</a:t>
            </a:fld>
            <a:endParaRPr lang="en-GB"/>
          </a:p>
        </p:txBody>
      </p:sp>
      <p:sp>
        <p:nvSpPr>
          <p:cNvPr id="10" name="Footer Placeholder 4"/>
          <p:cNvSpPr>
            <a:spLocks noGrp="1"/>
          </p:cNvSpPr>
          <p:nvPr>
            <p:ph type="ftr" sz="quarter" idx="17"/>
          </p:nvPr>
        </p:nvSpPr>
        <p:spPr/>
        <p:txBody>
          <a:bodyPr/>
          <a:lstStyle>
            <a:lvl1pPr>
              <a:defRPr sz="800">
                <a:solidFill>
                  <a:schemeClr val="accent1"/>
                </a:solidFill>
              </a:defRPr>
            </a:lvl1pPr>
          </a:lstStyle>
          <a:p>
            <a:pPr>
              <a:defRPr/>
            </a:pPr>
            <a:endParaRPr lang="en-GB" dirty="0"/>
          </a:p>
        </p:txBody>
      </p:sp>
      <p:sp>
        <p:nvSpPr>
          <p:cNvPr id="11" name="Slide Number Placeholder 5"/>
          <p:cNvSpPr>
            <a:spLocks noGrp="1"/>
          </p:cNvSpPr>
          <p:nvPr>
            <p:ph type="sldNum" sz="quarter" idx="18"/>
          </p:nvPr>
        </p:nvSpPr>
        <p:spPr/>
        <p:txBody>
          <a:bodyPr/>
          <a:lstStyle>
            <a:lvl1pPr>
              <a:defRPr/>
            </a:lvl1pPr>
          </a:lstStyle>
          <a:p>
            <a:pPr>
              <a:defRPr/>
            </a:pPr>
            <a:fld id="{34BAD8F6-F445-4584-BFF6-F13DC9C8C631}" type="slidenum">
              <a:rPr lang="en-GB"/>
              <a:pPr>
                <a:defRPr/>
              </a:pPr>
              <a:t>‹#›</a:t>
            </a:fld>
            <a:endParaRPr lang="en-GB"/>
          </a:p>
        </p:txBody>
      </p:sp>
    </p:spTree>
    <p:extLst>
      <p:ext uri="{BB962C8B-B14F-4D97-AF65-F5344CB8AC3E}">
        <p14:creationId xmlns:p14="http://schemas.microsoft.com/office/powerpoint/2010/main" val="4038421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ext + chart">
    <p:spTree>
      <p:nvGrpSpPr>
        <p:cNvPr id="1" name=""/>
        <p:cNvGrpSpPr/>
        <p:nvPr/>
      </p:nvGrpSpPr>
      <p:grpSpPr>
        <a:xfrm>
          <a:off x="0" y="0"/>
          <a:ext cx="0" cy="0"/>
          <a:chOff x="0" y="0"/>
          <a:chExt cx="0" cy="0"/>
        </a:xfrm>
      </p:grpSpPr>
      <p:sp>
        <p:nvSpPr>
          <p:cNvPr id="9" name="Round Same Side Corner Rectangle 8"/>
          <p:cNvSpPr/>
          <p:nvPr userDrawn="1"/>
        </p:nvSpPr>
        <p:spPr>
          <a:xfrm>
            <a:off x="5027615" y="2160589"/>
            <a:ext cx="3602037" cy="4300537"/>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5399087" y="2879725"/>
            <a:ext cx="2880482" cy="3059774"/>
          </a:xfrm>
          <a:prstGeom prst="rect">
            <a:avLst/>
          </a:prstGeom>
        </p:spPr>
        <p:txBody>
          <a:bodyPr/>
          <a:lstStyle/>
          <a:p>
            <a:pPr lvl="0"/>
            <a:r>
              <a:rPr lang="en-US" noProof="0" dirty="0" smtClean="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dirty="0" smtClean="0"/>
              <a:t>Click to edit Master title style</a:t>
            </a:r>
            <a:endParaRPr lang="en-GB" dirty="0"/>
          </a:p>
        </p:txBody>
      </p:sp>
      <p:sp>
        <p:nvSpPr>
          <p:cNvPr id="7" name="Text Placeholder 6"/>
          <p:cNvSpPr>
            <a:spLocks noGrp="1"/>
          </p:cNvSpPr>
          <p:nvPr>
            <p:ph type="body" sz="quarter" idx="13"/>
          </p:nvPr>
        </p:nvSpPr>
        <p:spPr>
          <a:xfrm>
            <a:off x="717552" y="2879726"/>
            <a:ext cx="3863975" cy="3060273"/>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102" name="Text Placeholder 6"/>
          <p:cNvSpPr>
            <a:spLocks noGrp="1"/>
          </p:cNvSpPr>
          <p:nvPr>
            <p:ph type="body" sz="quarter" idx="16"/>
          </p:nvPr>
        </p:nvSpPr>
        <p:spPr>
          <a:xfrm>
            <a:off x="720727" y="2340519"/>
            <a:ext cx="3863975" cy="360862"/>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smtClean="0"/>
              <a:t>Click to edit Master text styles</a:t>
            </a:r>
          </a:p>
        </p:txBody>
      </p:sp>
      <p:sp>
        <p:nvSpPr>
          <p:cNvPr id="104" name="Text Placeholder 6"/>
          <p:cNvSpPr>
            <a:spLocks noGrp="1"/>
          </p:cNvSpPr>
          <p:nvPr>
            <p:ph type="body" sz="quarter" idx="17"/>
          </p:nvPr>
        </p:nvSpPr>
        <p:spPr>
          <a:xfrm>
            <a:off x="5399088" y="2340520"/>
            <a:ext cx="2880480" cy="360861"/>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smtClean="0"/>
              <a:t>Click to edit Master text styles</a:t>
            </a:r>
          </a:p>
        </p:txBody>
      </p:sp>
      <p:sp>
        <p:nvSpPr>
          <p:cNvPr id="10" name="Date Placeholder 3"/>
          <p:cNvSpPr>
            <a:spLocks noGrp="1"/>
          </p:cNvSpPr>
          <p:nvPr>
            <p:ph type="dt" sz="half" idx="18"/>
          </p:nvPr>
        </p:nvSpPr>
        <p:spPr/>
        <p:txBody>
          <a:bodyPr/>
          <a:lstStyle>
            <a:lvl1pPr>
              <a:defRPr/>
            </a:lvl1pPr>
          </a:lstStyle>
          <a:p>
            <a:pPr>
              <a:defRPr/>
            </a:pPr>
            <a:fld id="{6DAA9F4D-D60B-4EFE-B5C3-D574680D1FD9}" type="datetime3">
              <a:rPr lang="en-GB"/>
              <a:pPr>
                <a:defRPr/>
              </a:pPr>
              <a:t>24 February, 2016</a:t>
            </a:fld>
            <a:endParaRPr lang="en-GB"/>
          </a:p>
        </p:txBody>
      </p:sp>
      <p:sp>
        <p:nvSpPr>
          <p:cNvPr id="11" name="Footer Placeholder 4"/>
          <p:cNvSpPr>
            <a:spLocks noGrp="1"/>
          </p:cNvSpPr>
          <p:nvPr>
            <p:ph type="ftr" sz="quarter" idx="19"/>
          </p:nvPr>
        </p:nvSpPr>
        <p:spPr/>
        <p:txBody>
          <a:bodyPr/>
          <a:lstStyle>
            <a:lvl1pPr>
              <a:defRPr sz="800">
                <a:solidFill>
                  <a:schemeClr val="accent1"/>
                </a:solidFill>
              </a:defRPr>
            </a:lvl1pPr>
          </a:lstStyle>
          <a:p>
            <a:pPr>
              <a:defRPr/>
            </a:pPr>
            <a:endParaRPr lang="en-GB" dirty="0"/>
          </a:p>
        </p:txBody>
      </p:sp>
      <p:sp>
        <p:nvSpPr>
          <p:cNvPr id="12" name="Slide Number Placeholder 5"/>
          <p:cNvSpPr>
            <a:spLocks noGrp="1"/>
          </p:cNvSpPr>
          <p:nvPr>
            <p:ph type="sldNum" sz="quarter" idx="20"/>
          </p:nvPr>
        </p:nvSpPr>
        <p:spPr/>
        <p:txBody>
          <a:bodyPr/>
          <a:lstStyle>
            <a:lvl1pPr>
              <a:defRPr/>
            </a:lvl1pPr>
          </a:lstStyle>
          <a:p>
            <a:pPr>
              <a:defRPr/>
            </a:pPr>
            <a:fld id="{2F874F38-ACC8-4347-A6CF-7F5B26CB3573}" type="slidenum">
              <a:rPr lang="en-GB"/>
              <a:pPr>
                <a:defRPr/>
              </a:pPr>
              <a:t>‹#›</a:t>
            </a:fld>
            <a:endParaRPr lang="en-GB"/>
          </a:p>
        </p:txBody>
      </p:sp>
    </p:spTree>
    <p:extLst>
      <p:ext uri="{BB962C8B-B14F-4D97-AF65-F5344CB8AC3E}">
        <p14:creationId xmlns:p14="http://schemas.microsoft.com/office/powerpoint/2010/main" val="1839612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ext + chart">
    <p:spTree>
      <p:nvGrpSpPr>
        <p:cNvPr id="1" name=""/>
        <p:cNvGrpSpPr/>
        <p:nvPr/>
      </p:nvGrpSpPr>
      <p:grpSpPr>
        <a:xfrm>
          <a:off x="0" y="0"/>
          <a:ext cx="0" cy="0"/>
          <a:chOff x="0" y="0"/>
          <a:chExt cx="0" cy="0"/>
        </a:xfrm>
      </p:grpSpPr>
      <p:sp>
        <p:nvSpPr>
          <p:cNvPr id="9" name="Round Same Side Corner Rectangle 8"/>
          <p:cNvSpPr/>
          <p:nvPr userDrawn="1"/>
        </p:nvSpPr>
        <p:spPr>
          <a:xfrm>
            <a:off x="3957638" y="2160589"/>
            <a:ext cx="4672012" cy="4300537"/>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4319588" y="2879725"/>
            <a:ext cx="3959983" cy="3059774"/>
          </a:xfrm>
          <a:prstGeom prst="rect">
            <a:avLst/>
          </a:prstGeom>
        </p:spPr>
        <p:txBody>
          <a:bodyPr/>
          <a:lstStyle/>
          <a:p>
            <a:pPr lvl="0"/>
            <a:r>
              <a:rPr lang="en-US" noProof="0" dirty="0" smtClean="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dirty="0" smtClean="0"/>
              <a:t>Click to edit Master title style</a:t>
            </a:r>
            <a:endParaRPr lang="en-GB" dirty="0"/>
          </a:p>
        </p:txBody>
      </p:sp>
      <p:sp>
        <p:nvSpPr>
          <p:cNvPr id="7" name="Text Placeholder 6"/>
          <p:cNvSpPr>
            <a:spLocks noGrp="1"/>
          </p:cNvSpPr>
          <p:nvPr>
            <p:ph type="body" sz="quarter" idx="13"/>
          </p:nvPr>
        </p:nvSpPr>
        <p:spPr>
          <a:xfrm>
            <a:off x="717552" y="2879726"/>
            <a:ext cx="2881311" cy="3060273"/>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102" name="Text Placeholder 6"/>
          <p:cNvSpPr>
            <a:spLocks noGrp="1"/>
          </p:cNvSpPr>
          <p:nvPr>
            <p:ph type="body" sz="quarter" idx="16"/>
          </p:nvPr>
        </p:nvSpPr>
        <p:spPr>
          <a:xfrm>
            <a:off x="720726" y="2340519"/>
            <a:ext cx="2878136" cy="360862"/>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smtClean="0"/>
              <a:t>Click to edit Master text styles</a:t>
            </a:r>
          </a:p>
        </p:txBody>
      </p:sp>
      <p:sp>
        <p:nvSpPr>
          <p:cNvPr id="104" name="Text Placeholder 6"/>
          <p:cNvSpPr>
            <a:spLocks noGrp="1"/>
          </p:cNvSpPr>
          <p:nvPr>
            <p:ph type="body" sz="quarter" idx="17"/>
          </p:nvPr>
        </p:nvSpPr>
        <p:spPr>
          <a:xfrm>
            <a:off x="4319587" y="2340520"/>
            <a:ext cx="3959983" cy="360861"/>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smtClean="0"/>
              <a:t>Click to edit Master text styles</a:t>
            </a:r>
          </a:p>
        </p:txBody>
      </p:sp>
      <p:sp>
        <p:nvSpPr>
          <p:cNvPr id="10" name="Date Placeholder 3"/>
          <p:cNvSpPr>
            <a:spLocks noGrp="1"/>
          </p:cNvSpPr>
          <p:nvPr>
            <p:ph type="dt" sz="half" idx="18"/>
          </p:nvPr>
        </p:nvSpPr>
        <p:spPr/>
        <p:txBody>
          <a:bodyPr/>
          <a:lstStyle>
            <a:lvl1pPr>
              <a:defRPr/>
            </a:lvl1pPr>
          </a:lstStyle>
          <a:p>
            <a:pPr>
              <a:defRPr/>
            </a:pPr>
            <a:fld id="{063D2311-FEAC-4C16-99BC-7F65C1A61821}" type="datetime3">
              <a:rPr lang="en-GB"/>
              <a:pPr>
                <a:defRPr/>
              </a:pPr>
              <a:t>24 February, 2016</a:t>
            </a:fld>
            <a:endParaRPr lang="en-GB"/>
          </a:p>
        </p:txBody>
      </p:sp>
      <p:sp>
        <p:nvSpPr>
          <p:cNvPr id="11" name="Footer Placeholder 4"/>
          <p:cNvSpPr>
            <a:spLocks noGrp="1"/>
          </p:cNvSpPr>
          <p:nvPr>
            <p:ph type="ftr" sz="quarter" idx="19"/>
          </p:nvPr>
        </p:nvSpPr>
        <p:spPr/>
        <p:txBody>
          <a:bodyPr/>
          <a:lstStyle>
            <a:lvl1pPr>
              <a:defRPr sz="800">
                <a:solidFill>
                  <a:schemeClr val="accent1"/>
                </a:solidFill>
              </a:defRPr>
            </a:lvl1pPr>
          </a:lstStyle>
          <a:p>
            <a:pPr>
              <a:defRPr/>
            </a:pPr>
            <a:endParaRPr lang="en-GB" dirty="0"/>
          </a:p>
        </p:txBody>
      </p:sp>
      <p:sp>
        <p:nvSpPr>
          <p:cNvPr id="12" name="Slide Number Placeholder 5"/>
          <p:cNvSpPr>
            <a:spLocks noGrp="1"/>
          </p:cNvSpPr>
          <p:nvPr>
            <p:ph type="sldNum" sz="quarter" idx="20"/>
          </p:nvPr>
        </p:nvSpPr>
        <p:spPr/>
        <p:txBody>
          <a:bodyPr/>
          <a:lstStyle>
            <a:lvl1pPr>
              <a:defRPr/>
            </a:lvl1pPr>
          </a:lstStyle>
          <a:p>
            <a:pPr>
              <a:defRPr/>
            </a:pPr>
            <a:fld id="{FE74B55A-4A42-47CF-84B4-BFB8F15C1C51}" type="slidenum">
              <a:rPr lang="en-GB"/>
              <a:pPr>
                <a:defRPr/>
              </a:pPr>
              <a:t>‹#›</a:t>
            </a:fld>
            <a:endParaRPr lang="en-GB"/>
          </a:p>
        </p:txBody>
      </p:sp>
    </p:spTree>
    <p:extLst>
      <p:ext uri="{BB962C8B-B14F-4D97-AF65-F5344CB8AC3E}">
        <p14:creationId xmlns:p14="http://schemas.microsoft.com/office/powerpoint/2010/main" val="3272055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5_Single column layout">
    <p:spTree>
      <p:nvGrpSpPr>
        <p:cNvPr id="1" name=""/>
        <p:cNvGrpSpPr/>
        <p:nvPr/>
      </p:nvGrpSpPr>
      <p:grpSpPr>
        <a:xfrm>
          <a:off x="0" y="0"/>
          <a:ext cx="0" cy="0"/>
          <a:chOff x="0" y="0"/>
          <a:chExt cx="0" cy="0"/>
        </a:xfrm>
      </p:grpSpPr>
      <p:cxnSp>
        <p:nvCxnSpPr>
          <p:cNvPr id="4" name="Straight Connector 3"/>
          <p:cNvCxnSpPr/>
          <p:nvPr userDrawn="1"/>
        </p:nvCxnSpPr>
        <p:spPr>
          <a:xfrm>
            <a:off x="-3175"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GB" dirty="0"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7552" y="2160588"/>
            <a:ext cx="7202485" cy="3779410"/>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5" name="Date Placeholder 3"/>
          <p:cNvSpPr>
            <a:spLocks noGrp="1"/>
          </p:cNvSpPr>
          <p:nvPr>
            <p:ph type="dt" sz="half" idx="14"/>
          </p:nvPr>
        </p:nvSpPr>
        <p:spPr/>
        <p:txBody>
          <a:bodyPr/>
          <a:lstStyle>
            <a:lvl1pPr>
              <a:defRPr/>
            </a:lvl1pPr>
          </a:lstStyle>
          <a:p>
            <a:pPr>
              <a:defRPr/>
            </a:pPr>
            <a:fld id="{C01B3C47-EC1D-403D-9C1E-26CBAFDB81A3}" type="datetime3">
              <a:rPr lang="en-GB"/>
              <a:pPr>
                <a:defRPr/>
              </a:pPr>
              <a:t>24 February, 2016</a:t>
            </a:fld>
            <a:endParaRPr lang="en-GB"/>
          </a:p>
        </p:txBody>
      </p:sp>
      <p:sp>
        <p:nvSpPr>
          <p:cNvPr id="6" name="Footer Placeholder 4"/>
          <p:cNvSpPr>
            <a:spLocks noGrp="1"/>
          </p:cNvSpPr>
          <p:nvPr>
            <p:ph type="ftr" sz="quarter" idx="15"/>
          </p:nvPr>
        </p:nvSpPr>
        <p:spPr/>
        <p:txBody>
          <a:bodyPr/>
          <a:lstStyle>
            <a:lvl1pPr>
              <a:defRPr sz="800">
                <a:solidFill>
                  <a:schemeClr val="accent1"/>
                </a:solidFill>
              </a:defRPr>
            </a:lvl1pPr>
          </a:lstStyle>
          <a:p>
            <a:pPr>
              <a:defRPr/>
            </a:pPr>
            <a:endParaRPr lang="en-GB" dirty="0"/>
          </a:p>
        </p:txBody>
      </p:sp>
      <p:sp>
        <p:nvSpPr>
          <p:cNvPr id="7" name="Slide Number Placeholder 5"/>
          <p:cNvSpPr>
            <a:spLocks noGrp="1"/>
          </p:cNvSpPr>
          <p:nvPr>
            <p:ph type="sldNum" sz="quarter" idx="16"/>
          </p:nvPr>
        </p:nvSpPr>
        <p:spPr/>
        <p:txBody>
          <a:bodyPr/>
          <a:lstStyle>
            <a:lvl1pPr>
              <a:defRPr/>
            </a:lvl1pPr>
          </a:lstStyle>
          <a:p>
            <a:pPr>
              <a:defRPr/>
            </a:pPr>
            <a:fld id="{1324411D-F920-4871-AC0B-FA6057D3901B}" type="slidenum">
              <a:rPr lang="en-GB"/>
              <a:pPr>
                <a:defRPr/>
              </a:pPr>
              <a:t>‹#›</a:t>
            </a:fld>
            <a:endParaRPr lang="en-GB"/>
          </a:p>
        </p:txBody>
      </p:sp>
    </p:spTree>
    <p:extLst>
      <p:ext uri="{BB962C8B-B14F-4D97-AF65-F5344CB8AC3E}">
        <p14:creationId xmlns:p14="http://schemas.microsoft.com/office/powerpoint/2010/main" val="3125589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6" name="Round Same Side Corner Rectangle 5"/>
          <p:cNvSpPr/>
          <p:nvPr userDrawn="1"/>
        </p:nvSpPr>
        <p:spPr>
          <a:xfrm>
            <a:off x="358777" y="2160589"/>
            <a:ext cx="4308475" cy="4300537"/>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cxnSp>
        <p:nvCxnSpPr>
          <p:cNvPr id="9" name="Straight Connector 8"/>
          <p:cNvCxnSpPr/>
          <p:nvPr userDrawn="1"/>
        </p:nvCxnSpPr>
        <p:spPr>
          <a:xfrm>
            <a:off x="-3175"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719136" y="2520949"/>
            <a:ext cx="3600450" cy="3599051"/>
          </a:xfrm>
          <a:prstGeom prst="rect">
            <a:avLst/>
          </a:prstGeom>
        </p:spPr>
        <p:txBody>
          <a:bodyPr/>
          <a:lstStyle/>
          <a:p>
            <a:pPr lvl="0"/>
            <a:r>
              <a:rPr lang="en-US" noProof="0" dirty="0" smtClean="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dirty="0" smtClean="0"/>
              <a:t>Click to edit Master title style</a:t>
            </a:r>
            <a:endParaRPr lang="en-GB" dirty="0"/>
          </a:p>
        </p:txBody>
      </p:sp>
      <p:sp>
        <p:nvSpPr>
          <p:cNvPr id="7" name="Text Placeholder 6"/>
          <p:cNvSpPr>
            <a:spLocks noGrp="1"/>
          </p:cNvSpPr>
          <p:nvPr>
            <p:ph type="body" sz="quarter" idx="13"/>
          </p:nvPr>
        </p:nvSpPr>
        <p:spPr>
          <a:xfrm>
            <a:off x="5038724" y="2879725"/>
            <a:ext cx="3600844" cy="3240275"/>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104" name="Text Placeholder 6"/>
          <p:cNvSpPr>
            <a:spLocks noGrp="1"/>
          </p:cNvSpPr>
          <p:nvPr>
            <p:ph type="body" sz="quarter" idx="16"/>
          </p:nvPr>
        </p:nvSpPr>
        <p:spPr>
          <a:xfrm>
            <a:off x="5038725" y="2160589"/>
            <a:ext cx="3600844" cy="360361"/>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smtClean="0"/>
              <a:t>Click to edit Master text styles</a:t>
            </a:r>
          </a:p>
        </p:txBody>
      </p:sp>
      <p:sp>
        <p:nvSpPr>
          <p:cNvPr id="10" name="Date Placeholder 3"/>
          <p:cNvSpPr>
            <a:spLocks noGrp="1"/>
          </p:cNvSpPr>
          <p:nvPr>
            <p:ph type="dt" sz="half" idx="17"/>
          </p:nvPr>
        </p:nvSpPr>
        <p:spPr/>
        <p:txBody>
          <a:bodyPr/>
          <a:lstStyle>
            <a:lvl1pPr>
              <a:defRPr/>
            </a:lvl1pPr>
          </a:lstStyle>
          <a:p>
            <a:pPr>
              <a:defRPr/>
            </a:pPr>
            <a:fld id="{8655DC5F-091B-4566-B1D6-90715B484339}" type="datetime3">
              <a:rPr lang="en-GB"/>
              <a:pPr>
                <a:defRPr/>
              </a:pPr>
              <a:t>24 February, 2016</a:t>
            </a:fld>
            <a:endParaRPr lang="en-GB"/>
          </a:p>
        </p:txBody>
      </p:sp>
      <p:sp>
        <p:nvSpPr>
          <p:cNvPr id="11" name="Footer Placeholder 4"/>
          <p:cNvSpPr>
            <a:spLocks noGrp="1"/>
          </p:cNvSpPr>
          <p:nvPr>
            <p:ph type="ftr" sz="quarter" idx="18"/>
          </p:nvPr>
        </p:nvSpPr>
        <p:spPr/>
        <p:txBody>
          <a:bodyPr/>
          <a:lstStyle>
            <a:lvl1pPr>
              <a:defRPr sz="800">
                <a:solidFill>
                  <a:schemeClr val="accent1"/>
                </a:solidFill>
              </a:defRPr>
            </a:lvl1pPr>
          </a:lstStyle>
          <a:p>
            <a:pPr>
              <a:defRPr/>
            </a:pPr>
            <a:endParaRPr lang="en-GB" dirty="0"/>
          </a:p>
        </p:txBody>
      </p:sp>
      <p:sp>
        <p:nvSpPr>
          <p:cNvPr id="12" name="Slide Number Placeholder 5"/>
          <p:cNvSpPr>
            <a:spLocks noGrp="1"/>
          </p:cNvSpPr>
          <p:nvPr>
            <p:ph type="sldNum" sz="quarter" idx="19"/>
          </p:nvPr>
        </p:nvSpPr>
        <p:spPr/>
        <p:txBody>
          <a:bodyPr/>
          <a:lstStyle>
            <a:lvl1pPr>
              <a:defRPr/>
            </a:lvl1pPr>
          </a:lstStyle>
          <a:p>
            <a:pPr>
              <a:defRPr/>
            </a:pPr>
            <a:fld id="{483E0401-F131-4F8F-81C6-084D4BB34794}" type="slidenum">
              <a:rPr lang="en-GB"/>
              <a:pPr>
                <a:defRPr/>
              </a:pPr>
              <a:t>‹#›</a:t>
            </a:fld>
            <a:endParaRPr lang="en-GB"/>
          </a:p>
        </p:txBody>
      </p:sp>
    </p:spTree>
    <p:extLst>
      <p:ext uri="{BB962C8B-B14F-4D97-AF65-F5344CB8AC3E}">
        <p14:creationId xmlns:p14="http://schemas.microsoft.com/office/powerpoint/2010/main" val="3093572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hart + text">
    <p:spTree>
      <p:nvGrpSpPr>
        <p:cNvPr id="1" name=""/>
        <p:cNvGrpSpPr/>
        <p:nvPr/>
      </p:nvGrpSpPr>
      <p:grpSpPr>
        <a:xfrm>
          <a:off x="0" y="0"/>
          <a:ext cx="0" cy="0"/>
          <a:chOff x="0" y="0"/>
          <a:chExt cx="0" cy="0"/>
        </a:xfrm>
      </p:grpSpPr>
      <p:sp>
        <p:nvSpPr>
          <p:cNvPr id="5" name="Round Same Side Corner Rectangle 4"/>
          <p:cNvSpPr/>
          <p:nvPr userDrawn="1"/>
        </p:nvSpPr>
        <p:spPr>
          <a:xfrm>
            <a:off x="358775" y="2160589"/>
            <a:ext cx="3960813" cy="4300537"/>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cxnSp>
        <p:nvCxnSpPr>
          <p:cNvPr id="6" name="Straight Connector 5"/>
          <p:cNvCxnSpPr/>
          <p:nvPr userDrawn="1"/>
        </p:nvCxnSpPr>
        <p:spPr>
          <a:xfrm>
            <a:off x="-3175"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Round Same Side Corner Rectangle 6"/>
          <p:cNvSpPr/>
          <p:nvPr userDrawn="1"/>
        </p:nvSpPr>
        <p:spPr>
          <a:xfrm>
            <a:off x="4667252" y="2159000"/>
            <a:ext cx="3959225" cy="4300538"/>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719136" y="2520949"/>
            <a:ext cx="3238500" cy="3599051"/>
          </a:xfrm>
          <a:prstGeom prst="rect">
            <a:avLst/>
          </a:prstGeom>
        </p:spPr>
        <p:txBody>
          <a:bodyPr/>
          <a:lstStyle/>
          <a:p>
            <a:pPr lvl="0"/>
            <a:r>
              <a:rPr lang="en-US" noProof="0" dirty="0" smtClean="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dirty="0" smtClean="0"/>
              <a:t>Click to edit Master title style</a:t>
            </a:r>
            <a:endParaRPr lang="en-GB" dirty="0"/>
          </a:p>
        </p:txBody>
      </p:sp>
      <p:sp>
        <p:nvSpPr>
          <p:cNvPr id="106"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6"/>
          </p:nvPr>
        </p:nvSpPr>
        <p:spPr>
          <a:xfrm>
            <a:off x="4972371" y="2520063"/>
            <a:ext cx="3240000" cy="3599051"/>
          </a:xfrm>
          <a:prstGeom prst="rect">
            <a:avLst/>
          </a:prstGeom>
        </p:spPr>
        <p:txBody>
          <a:bodyPr/>
          <a:lstStyle/>
          <a:p>
            <a:pPr lvl="0"/>
            <a:r>
              <a:rPr lang="en-US" noProof="0" dirty="0" smtClean="0"/>
              <a:t>Click icon to add chart</a:t>
            </a:r>
            <a:endParaRPr lang="en-GB" noProof="0" dirty="0"/>
          </a:p>
        </p:txBody>
      </p:sp>
      <p:sp>
        <p:nvSpPr>
          <p:cNvPr id="9" name="Date Placeholder 3"/>
          <p:cNvSpPr>
            <a:spLocks noGrp="1"/>
          </p:cNvSpPr>
          <p:nvPr>
            <p:ph type="dt" sz="half" idx="17"/>
          </p:nvPr>
        </p:nvSpPr>
        <p:spPr/>
        <p:txBody>
          <a:bodyPr/>
          <a:lstStyle>
            <a:lvl1pPr>
              <a:defRPr/>
            </a:lvl1pPr>
          </a:lstStyle>
          <a:p>
            <a:pPr>
              <a:defRPr/>
            </a:pPr>
            <a:fld id="{4E5D1F4E-A778-4662-8A3B-C6F515BBF6F9}" type="datetime3">
              <a:rPr lang="en-GB"/>
              <a:pPr>
                <a:defRPr/>
              </a:pPr>
              <a:t>24 February, 2016</a:t>
            </a:fld>
            <a:endParaRPr lang="en-GB"/>
          </a:p>
        </p:txBody>
      </p:sp>
      <p:sp>
        <p:nvSpPr>
          <p:cNvPr id="10" name="Footer Placeholder 4"/>
          <p:cNvSpPr>
            <a:spLocks noGrp="1"/>
          </p:cNvSpPr>
          <p:nvPr>
            <p:ph type="ftr" sz="quarter" idx="18"/>
          </p:nvPr>
        </p:nvSpPr>
        <p:spPr/>
        <p:txBody>
          <a:bodyPr/>
          <a:lstStyle>
            <a:lvl1pPr>
              <a:defRPr sz="800">
                <a:solidFill>
                  <a:schemeClr val="accent1"/>
                </a:solidFill>
              </a:defRPr>
            </a:lvl1pPr>
          </a:lstStyle>
          <a:p>
            <a:pPr>
              <a:defRPr/>
            </a:pPr>
            <a:endParaRPr lang="en-GB" dirty="0"/>
          </a:p>
        </p:txBody>
      </p:sp>
      <p:sp>
        <p:nvSpPr>
          <p:cNvPr id="11" name="Slide Number Placeholder 5"/>
          <p:cNvSpPr>
            <a:spLocks noGrp="1"/>
          </p:cNvSpPr>
          <p:nvPr>
            <p:ph type="sldNum" sz="quarter" idx="19"/>
          </p:nvPr>
        </p:nvSpPr>
        <p:spPr/>
        <p:txBody>
          <a:bodyPr/>
          <a:lstStyle>
            <a:lvl1pPr>
              <a:defRPr/>
            </a:lvl1pPr>
          </a:lstStyle>
          <a:p>
            <a:pPr>
              <a:defRPr/>
            </a:pPr>
            <a:fld id="{88AECDC5-73B8-4BB6-A92D-AF0F649FEE9D}" type="slidenum">
              <a:rPr lang="en-GB"/>
              <a:pPr>
                <a:defRPr/>
              </a:pPr>
              <a:t>‹#›</a:t>
            </a:fld>
            <a:endParaRPr lang="en-GB"/>
          </a:p>
        </p:txBody>
      </p:sp>
    </p:spTree>
    <p:extLst>
      <p:ext uri="{BB962C8B-B14F-4D97-AF65-F5344CB8AC3E}">
        <p14:creationId xmlns:p14="http://schemas.microsoft.com/office/powerpoint/2010/main" val="2806811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hart + text">
    <p:spTree>
      <p:nvGrpSpPr>
        <p:cNvPr id="1" name=""/>
        <p:cNvGrpSpPr/>
        <p:nvPr/>
      </p:nvGrpSpPr>
      <p:grpSpPr>
        <a:xfrm>
          <a:off x="0" y="0"/>
          <a:ext cx="0" cy="0"/>
          <a:chOff x="0" y="0"/>
          <a:chExt cx="0" cy="0"/>
        </a:xfrm>
      </p:grpSpPr>
      <p:sp>
        <p:nvSpPr>
          <p:cNvPr id="8" name="Round Same Side Corner Rectangle 7"/>
          <p:cNvSpPr/>
          <p:nvPr userDrawn="1"/>
        </p:nvSpPr>
        <p:spPr>
          <a:xfrm>
            <a:off x="358775" y="2881313"/>
            <a:ext cx="3960813" cy="3579812"/>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cxnSp>
        <p:nvCxnSpPr>
          <p:cNvPr id="9" name="Straight Connector 8"/>
          <p:cNvCxnSpPr/>
          <p:nvPr userDrawn="1"/>
        </p:nvCxnSpPr>
        <p:spPr>
          <a:xfrm>
            <a:off x="-3175"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Round Same Side Corner Rectangle 9"/>
          <p:cNvSpPr/>
          <p:nvPr userDrawn="1"/>
        </p:nvSpPr>
        <p:spPr>
          <a:xfrm>
            <a:off x="4667252" y="2879726"/>
            <a:ext cx="3959225" cy="3579813"/>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dirty="0" smtClean="0"/>
              <a:t>Click to edit Master title style</a:t>
            </a:r>
            <a:endParaRPr lang="en-GB" dirty="0"/>
          </a:p>
        </p:txBody>
      </p:sp>
      <p:sp>
        <p:nvSpPr>
          <p:cNvPr id="106"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6"/>
          </p:nvPr>
        </p:nvSpPr>
        <p:spPr>
          <a:xfrm>
            <a:off x="4972371" y="3600450"/>
            <a:ext cx="3240000" cy="2518664"/>
          </a:xfrm>
          <a:prstGeom prst="rect">
            <a:avLst/>
          </a:prstGeom>
        </p:spPr>
        <p:txBody>
          <a:bodyPr/>
          <a:lstStyle/>
          <a:p>
            <a:pPr lvl="0"/>
            <a:r>
              <a:rPr lang="en-US" noProof="0" dirty="0" smtClean="0"/>
              <a:t>Click icon to add chart</a:t>
            </a:r>
            <a:endParaRPr lang="en-GB" noProof="0" dirty="0"/>
          </a:p>
        </p:txBody>
      </p:sp>
      <p:sp>
        <p:nvSpPr>
          <p:cNvPr id="107" name="Text Placeholder 6"/>
          <p:cNvSpPr>
            <a:spLocks noGrp="1"/>
          </p:cNvSpPr>
          <p:nvPr>
            <p:ph type="body" sz="quarter" idx="17"/>
          </p:nvPr>
        </p:nvSpPr>
        <p:spPr>
          <a:xfrm>
            <a:off x="4962319" y="3061244"/>
            <a:ext cx="3240001" cy="539206"/>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smtClean="0"/>
              <a:t>Click to edit Master text styles</a:t>
            </a:r>
          </a:p>
        </p:txBody>
      </p:sp>
      <p:sp>
        <p:nvSpPr>
          <p:cNvPr id="10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8"/>
          </p:nvPr>
        </p:nvSpPr>
        <p:spPr>
          <a:xfrm>
            <a:off x="717634" y="3600451"/>
            <a:ext cx="3240000" cy="2518664"/>
          </a:xfrm>
          <a:prstGeom prst="rect">
            <a:avLst/>
          </a:prstGeom>
        </p:spPr>
        <p:txBody>
          <a:bodyPr/>
          <a:lstStyle/>
          <a:p>
            <a:pPr lvl="0"/>
            <a:r>
              <a:rPr lang="en-US" noProof="0" dirty="0" smtClean="0"/>
              <a:t>Click icon to add chart</a:t>
            </a:r>
            <a:endParaRPr lang="en-GB" noProof="0" dirty="0"/>
          </a:p>
        </p:txBody>
      </p:sp>
      <p:sp>
        <p:nvSpPr>
          <p:cNvPr id="109" name="Text Placeholder 6"/>
          <p:cNvSpPr>
            <a:spLocks noGrp="1"/>
          </p:cNvSpPr>
          <p:nvPr>
            <p:ph type="body" sz="quarter" idx="19"/>
          </p:nvPr>
        </p:nvSpPr>
        <p:spPr>
          <a:xfrm>
            <a:off x="707582" y="3061245"/>
            <a:ext cx="3240001" cy="539206"/>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smtClean="0"/>
              <a:t>Click to edit Master text styles</a:t>
            </a:r>
          </a:p>
        </p:txBody>
      </p:sp>
      <p:sp>
        <p:nvSpPr>
          <p:cNvPr id="110" name="Text Placeholder 6"/>
          <p:cNvSpPr>
            <a:spLocks noGrp="1"/>
          </p:cNvSpPr>
          <p:nvPr>
            <p:ph type="body" sz="quarter" idx="20"/>
          </p:nvPr>
        </p:nvSpPr>
        <p:spPr>
          <a:xfrm>
            <a:off x="707580" y="2340519"/>
            <a:ext cx="7906525" cy="360862"/>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smtClean="0"/>
              <a:t>Click to edit Master text styles</a:t>
            </a:r>
          </a:p>
        </p:txBody>
      </p:sp>
      <p:sp>
        <p:nvSpPr>
          <p:cNvPr id="11" name="Date Placeholder 3"/>
          <p:cNvSpPr>
            <a:spLocks noGrp="1"/>
          </p:cNvSpPr>
          <p:nvPr>
            <p:ph type="dt" sz="half" idx="21"/>
          </p:nvPr>
        </p:nvSpPr>
        <p:spPr/>
        <p:txBody>
          <a:bodyPr/>
          <a:lstStyle>
            <a:lvl1pPr>
              <a:defRPr/>
            </a:lvl1pPr>
          </a:lstStyle>
          <a:p>
            <a:pPr>
              <a:defRPr/>
            </a:pPr>
            <a:fld id="{DE6ED91C-5D09-4C7B-8C4B-FBC2E1170A01}" type="datetime3">
              <a:rPr lang="en-GB"/>
              <a:pPr>
                <a:defRPr/>
              </a:pPr>
              <a:t>24 February, 2016</a:t>
            </a:fld>
            <a:endParaRPr lang="en-GB"/>
          </a:p>
        </p:txBody>
      </p:sp>
      <p:sp>
        <p:nvSpPr>
          <p:cNvPr id="12" name="Footer Placeholder 4"/>
          <p:cNvSpPr>
            <a:spLocks noGrp="1"/>
          </p:cNvSpPr>
          <p:nvPr>
            <p:ph type="ftr" sz="quarter" idx="22"/>
          </p:nvPr>
        </p:nvSpPr>
        <p:spPr/>
        <p:txBody>
          <a:bodyPr/>
          <a:lstStyle>
            <a:lvl1pPr>
              <a:defRPr sz="800">
                <a:solidFill>
                  <a:schemeClr val="accent1"/>
                </a:solidFill>
              </a:defRPr>
            </a:lvl1pPr>
          </a:lstStyle>
          <a:p>
            <a:pPr>
              <a:defRPr/>
            </a:pPr>
            <a:endParaRPr lang="en-GB" dirty="0"/>
          </a:p>
        </p:txBody>
      </p:sp>
      <p:sp>
        <p:nvSpPr>
          <p:cNvPr id="13" name="Slide Number Placeholder 5"/>
          <p:cNvSpPr>
            <a:spLocks noGrp="1"/>
          </p:cNvSpPr>
          <p:nvPr>
            <p:ph type="sldNum" sz="quarter" idx="23"/>
          </p:nvPr>
        </p:nvSpPr>
        <p:spPr/>
        <p:txBody>
          <a:bodyPr/>
          <a:lstStyle>
            <a:lvl1pPr>
              <a:defRPr/>
            </a:lvl1pPr>
          </a:lstStyle>
          <a:p>
            <a:pPr>
              <a:defRPr/>
            </a:pPr>
            <a:fld id="{04BCCB0E-2617-4585-A04F-7C818472EFE5}" type="slidenum">
              <a:rPr lang="en-GB"/>
              <a:pPr>
                <a:defRPr/>
              </a:pPr>
              <a:t>‹#›</a:t>
            </a:fld>
            <a:endParaRPr lang="en-GB"/>
          </a:p>
        </p:txBody>
      </p:sp>
    </p:spTree>
    <p:extLst>
      <p:ext uri="{BB962C8B-B14F-4D97-AF65-F5344CB8AC3E}">
        <p14:creationId xmlns:p14="http://schemas.microsoft.com/office/powerpoint/2010/main" val="3576906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358775" y="2160589"/>
            <a:ext cx="8280400" cy="4300537"/>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cxnSp>
        <p:nvCxnSpPr>
          <p:cNvPr id="5" name="Straight Connector 4"/>
          <p:cNvCxnSpPr/>
          <p:nvPr userDrawn="1"/>
        </p:nvCxnSpPr>
        <p:spPr>
          <a:xfrm>
            <a:off x="-3175"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smtClean="0"/>
              <a:t>Click to edit Master title style</a:t>
            </a:r>
            <a:endParaRPr lang="en-GB" dirty="0"/>
          </a:p>
        </p:txBody>
      </p:sp>
      <p:sp>
        <p:nvSpPr>
          <p:cNvPr id="9" name="Chart Placeholder 8"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3"/>
          </p:nvPr>
        </p:nvSpPr>
        <p:spPr>
          <a:xfrm>
            <a:off x="719136" y="2520950"/>
            <a:ext cx="7560432" cy="3599049"/>
          </a:xfrm>
          <a:prstGeom prst="rect">
            <a:avLst/>
          </a:prstGeom>
        </p:spPr>
        <p:txBody>
          <a:bodyPr/>
          <a:lstStyle/>
          <a:p>
            <a:pPr lvl="0"/>
            <a:r>
              <a:rPr lang="en-US" noProof="0" dirty="0" smtClean="0"/>
              <a:t>Click icon to add chart</a:t>
            </a:r>
            <a:endParaRPr lang="en-GB" noProof="0" dirty="0"/>
          </a:p>
        </p:txBody>
      </p:sp>
      <p:sp>
        <p:nvSpPr>
          <p:cNvPr id="6" name="Date Placeholder 3"/>
          <p:cNvSpPr>
            <a:spLocks noGrp="1"/>
          </p:cNvSpPr>
          <p:nvPr>
            <p:ph type="dt" sz="half" idx="14"/>
          </p:nvPr>
        </p:nvSpPr>
        <p:spPr/>
        <p:txBody>
          <a:bodyPr/>
          <a:lstStyle>
            <a:lvl1pPr>
              <a:defRPr/>
            </a:lvl1pPr>
          </a:lstStyle>
          <a:p>
            <a:pPr>
              <a:defRPr/>
            </a:pPr>
            <a:fld id="{1D0B5478-19A5-401E-8782-E526500507FC}" type="datetime3">
              <a:rPr lang="en-GB"/>
              <a:pPr>
                <a:defRPr/>
              </a:pPr>
              <a:t>24 February, 2016</a:t>
            </a:fld>
            <a:endParaRPr lang="en-GB"/>
          </a:p>
        </p:txBody>
      </p:sp>
      <p:sp>
        <p:nvSpPr>
          <p:cNvPr id="7" name="Footer Placeholder 4"/>
          <p:cNvSpPr>
            <a:spLocks noGrp="1"/>
          </p:cNvSpPr>
          <p:nvPr>
            <p:ph type="ftr" sz="quarter" idx="15"/>
          </p:nvPr>
        </p:nvSpPr>
        <p:spPr/>
        <p:txBody>
          <a:bodyPr/>
          <a:lstStyle>
            <a:lvl1pPr>
              <a:defRPr sz="800">
                <a:solidFill>
                  <a:schemeClr val="accent1"/>
                </a:solidFill>
              </a:defRPr>
            </a:lvl1pPr>
          </a:lstStyle>
          <a:p>
            <a:pPr>
              <a:defRPr/>
            </a:pPr>
            <a:endParaRPr lang="en-GB" dirty="0"/>
          </a:p>
        </p:txBody>
      </p:sp>
      <p:sp>
        <p:nvSpPr>
          <p:cNvPr id="8" name="Slide Number Placeholder 5"/>
          <p:cNvSpPr>
            <a:spLocks noGrp="1"/>
          </p:cNvSpPr>
          <p:nvPr>
            <p:ph type="sldNum" sz="quarter" idx="16"/>
          </p:nvPr>
        </p:nvSpPr>
        <p:spPr/>
        <p:txBody>
          <a:bodyPr/>
          <a:lstStyle>
            <a:lvl1pPr>
              <a:defRPr/>
            </a:lvl1pPr>
          </a:lstStyle>
          <a:p>
            <a:pPr>
              <a:defRPr/>
            </a:pPr>
            <a:fld id="{EF3BEBD1-6861-48FE-8397-A8EC00BC725B}" type="slidenum">
              <a:rPr lang="en-GB"/>
              <a:pPr>
                <a:defRPr/>
              </a:pPr>
              <a:t>‹#›</a:t>
            </a:fld>
            <a:endParaRPr lang="en-GB"/>
          </a:p>
        </p:txBody>
      </p:sp>
    </p:spTree>
    <p:extLst>
      <p:ext uri="{BB962C8B-B14F-4D97-AF65-F5344CB8AC3E}">
        <p14:creationId xmlns:p14="http://schemas.microsoft.com/office/powerpoint/2010/main" val="8433865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58775" y="2160589"/>
            <a:ext cx="8280400" cy="4300537"/>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cxnSp>
        <p:nvCxnSpPr>
          <p:cNvPr id="5" name="Straight Connector 4"/>
          <p:cNvCxnSpPr/>
          <p:nvPr userDrawn="1"/>
        </p:nvCxnSpPr>
        <p:spPr>
          <a:xfrm>
            <a:off x="-3175"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smtClean="0"/>
              <a:t>Click to edit Master title style</a:t>
            </a:r>
            <a:endParaRPr lang="en-GB" dirty="0"/>
          </a:p>
        </p:txBody>
      </p:sp>
      <p:sp>
        <p:nvSpPr>
          <p:cNvPr id="9" name="Chart Placeholder 8"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3"/>
          </p:nvPr>
        </p:nvSpPr>
        <p:spPr>
          <a:xfrm>
            <a:off x="719138" y="2520950"/>
            <a:ext cx="7560431" cy="3599049"/>
          </a:xfrm>
          <a:prstGeom prst="rect">
            <a:avLst/>
          </a:prstGeom>
        </p:spPr>
        <p:txBody>
          <a:bodyPr/>
          <a:lstStyle/>
          <a:p>
            <a:pPr lvl="0"/>
            <a:r>
              <a:rPr lang="en-US" noProof="0" dirty="0" smtClean="0"/>
              <a:t>Click icon to add chart</a:t>
            </a:r>
            <a:endParaRPr lang="en-GB" noProof="0" dirty="0"/>
          </a:p>
        </p:txBody>
      </p:sp>
      <p:sp>
        <p:nvSpPr>
          <p:cNvPr id="6" name="Date Placeholder 3"/>
          <p:cNvSpPr>
            <a:spLocks noGrp="1"/>
          </p:cNvSpPr>
          <p:nvPr>
            <p:ph type="dt" sz="half" idx="14"/>
          </p:nvPr>
        </p:nvSpPr>
        <p:spPr/>
        <p:txBody>
          <a:bodyPr/>
          <a:lstStyle>
            <a:lvl1pPr>
              <a:defRPr/>
            </a:lvl1pPr>
          </a:lstStyle>
          <a:p>
            <a:pPr>
              <a:defRPr/>
            </a:pPr>
            <a:fld id="{003A9498-4D9D-4C53-B882-9FE3FC34B569}" type="datetime3">
              <a:rPr lang="en-GB"/>
              <a:pPr>
                <a:defRPr/>
              </a:pPr>
              <a:t>24 February, 2016</a:t>
            </a:fld>
            <a:endParaRPr lang="en-GB"/>
          </a:p>
        </p:txBody>
      </p:sp>
      <p:sp>
        <p:nvSpPr>
          <p:cNvPr id="7" name="Footer Placeholder 4"/>
          <p:cNvSpPr>
            <a:spLocks noGrp="1"/>
          </p:cNvSpPr>
          <p:nvPr>
            <p:ph type="ftr" sz="quarter" idx="15"/>
          </p:nvPr>
        </p:nvSpPr>
        <p:spPr/>
        <p:txBody>
          <a:bodyPr/>
          <a:lstStyle>
            <a:lvl1pPr>
              <a:defRPr sz="800">
                <a:solidFill>
                  <a:schemeClr val="accent1"/>
                </a:solidFill>
              </a:defRPr>
            </a:lvl1pPr>
          </a:lstStyle>
          <a:p>
            <a:pPr>
              <a:defRPr/>
            </a:pPr>
            <a:endParaRPr lang="en-GB" dirty="0"/>
          </a:p>
        </p:txBody>
      </p:sp>
      <p:sp>
        <p:nvSpPr>
          <p:cNvPr id="8" name="Slide Number Placeholder 5"/>
          <p:cNvSpPr>
            <a:spLocks noGrp="1"/>
          </p:cNvSpPr>
          <p:nvPr>
            <p:ph type="sldNum" sz="quarter" idx="16"/>
          </p:nvPr>
        </p:nvSpPr>
        <p:spPr/>
        <p:txBody>
          <a:bodyPr/>
          <a:lstStyle>
            <a:lvl1pPr>
              <a:defRPr/>
            </a:lvl1pPr>
          </a:lstStyle>
          <a:p>
            <a:pPr>
              <a:defRPr/>
            </a:pPr>
            <a:fld id="{C1D95538-21A7-4416-A570-B98EC91A4E72}" type="slidenum">
              <a:rPr lang="en-GB"/>
              <a:pPr>
                <a:defRPr/>
              </a:pPr>
              <a:t>‹#›</a:t>
            </a:fld>
            <a:endParaRPr lang="en-GB"/>
          </a:p>
        </p:txBody>
      </p:sp>
    </p:spTree>
    <p:extLst>
      <p:ext uri="{BB962C8B-B14F-4D97-AF65-F5344CB8AC3E}">
        <p14:creationId xmlns:p14="http://schemas.microsoft.com/office/powerpoint/2010/main" val="3175624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ingle chart">
    <p:spTree>
      <p:nvGrpSpPr>
        <p:cNvPr id="1" name=""/>
        <p:cNvGrpSpPr/>
        <p:nvPr/>
      </p:nvGrpSpPr>
      <p:grpSpPr>
        <a:xfrm>
          <a:off x="0" y="0"/>
          <a:ext cx="0" cy="0"/>
          <a:chOff x="0" y="0"/>
          <a:chExt cx="0" cy="0"/>
        </a:xfrm>
      </p:grpSpPr>
      <p:sp>
        <p:nvSpPr>
          <p:cNvPr id="5" name="Round Same Side Corner Rectangle 4"/>
          <p:cNvSpPr/>
          <p:nvPr userDrawn="1"/>
        </p:nvSpPr>
        <p:spPr>
          <a:xfrm>
            <a:off x="358775" y="2160589"/>
            <a:ext cx="8280400" cy="4300537"/>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cxnSp>
        <p:nvCxnSpPr>
          <p:cNvPr id="6" name="Straight Connector 5"/>
          <p:cNvCxnSpPr/>
          <p:nvPr userDrawn="1"/>
        </p:nvCxnSpPr>
        <p:spPr>
          <a:xfrm>
            <a:off x="-3175"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smtClean="0"/>
              <a:t>Click to edit Master title style</a:t>
            </a:r>
            <a:endParaRPr lang="en-GB" dirty="0"/>
          </a:p>
        </p:txBody>
      </p:sp>
      <p:sp>
        <p:nvSpPr>
          <p:cNvPr id="9" name="Chart Placeholder 8"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3"/>
          </p:nvPr>
        </p:nvSpPr>
        <p:spPr>
          <a:xfrm>
            <a:off x="719137" y="3240088"/>
            <a:ext cx="7560359" cy="2879910"/>
          </a:xfrm>
          <a:prstGeom prst="rect">
            <a:avLst/>
          </a:prstGeom>
        </p:spPr>
        <p:txBody>
          <a:bodyPr/>
          <a:lstStyle/>
          <a:p>
            <a:pPr lvl="0"/>
            <a:r>
              <a:rPr lang="en-US" noProof="0" dirty="0" smtClean="0"/>
              <a:t>Click icon to add chart</a:t>
            </a:r>
            <a:endParaRPr lang="en-GB" noProof="0" dirty="0"/>
          </a:p>
        </p:txBody>
      </p:sp>
      <p:sp>
        <p:nvSpPr>
          <p:cNvPr id="101" name="Text Placeholder 6"/>
          <p:cNvSpPr>
            <a:spLocks noGrp="1"/>
          </p:cNvSpPr>
          <p:nvPr>
            <p:ph type="body" sz="quarter" idx="16"/>
          </p:nvPr>
        </p:nvSpPr>
        <p:spPr>
          <a:xfrm>
            <a:off x="720725" y="2520951"/>
            <a:ext cx="7558842" cy="360361"/>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smtClean="0"/>
              <a:t>Click to edit Master text styles</a:t>
            </a:r>
          </a:p>
        </p:txBody>
      </p:sp>
      <p:sp>
        <p:nvSpPr>
          <p:cNvPr id="7" name="Date Placeholder 3"/>
          <p:cNvSpPr>
            <a:spLocks noGrp="1"/>
          </p:cNvSpPr>
          <p:nvPr>
            <p:ph type="dt" sz="half" idx="17"/>
          </p:nvPr>
        </p:nvSpPr>
        <p:spPr/>
        <p:txBody>
          <a:bodyPr/>
          <a:lstStyle>
            <a:lvl1pPr>
              <a:defRPr/>
            </a:lvl1pPr>
          </a:lstStyle>
          <a:p>
            <a:pPr>
              <a:defRPr/>
            </a:pPr>
            <a:fld id="{274A129D-E333-4155-8090-09D9BD706071}" type="datetime3">
              <a:rPr lang="en-GB"/>
              <a:pPr>
                <a:defRPr/>
              </a:pPr>
              <a:t>24 February, 2016</a:t>
            </a:fld>
            <a:endParaRPr lang="en-GB"/>
          </a:p>
        </p:txBody>
      </p:sp>
      <p:sp>
        <p:nvSpPr>
          <p:cNvPr id="8" name="Footer Placeholder 4"/>
          <p:cNvSpPr>
            <a:spLocks noGrp="1"/>
          </p:cNvSpPr>
          <p:nvPr>
            <p:ph type="ftr" sz="quarter" idx="18"/>
          </p:nvPr>
        </p:nvSpPr>
        <p:spPr/>
        <p:txBody>
          <a:bodyPr/>
          <a:lstStyle>
            <a:lvl1pPr>
              <a:defRPr sz="800">
                <a:solidFill>
                  <a:schemeClr val="accent1"/>
                </a:solidFill>
              </a:defRPr>
            </a:lvl1pPr>
          </a:lstStyle>
          <a:p>
            <a:pPr>
              <a:defRPr/>
            </a:pPr>
            <a:endParaRPr lang="en-GB" dirty="0"/>
          </a:p>
        </p:txBody>
      </p:sp>
      <p:sp>
        <p:nvSpPr>
          <p:cNvPr id="10" name="Slide Number Placeholder 5"/>
          <p:cNvSpPr>
            <a:spLocks noGrp="1"/>
          </p:cNvSpPr>
          <p:nvPr>
            <p:ph type="sldNum" sz="quarter" idx="19"/>
          </p:nvPr>
        </p:nvSpPr>
        <p:spPr/>
        <p:txBody>
          <a:bodyPr/>
          <a:lstStyle>
            <a:lvl1pPr>
              <a:defRPr/>
            </a:lvl1pPr>
          </a:lstStyle>
          <a:p>
            <a:pPr>
              <a:defRPr/>
            </a:pPr>
            <a:fld id="{665989DC-C533-4E25-BEAB-1A3B1C515180}" type="slidenum">
              <a:rPr lang="en-GB"/>
              <a:pPr>
                <a:defRPr/>
              </a:pPr>
              <a:t>‹#›</a:t>
            </a:fld>
            <a:endParaRPr lang="en-GB"/>
          </a:p>
        </p:txBody>
      </p:sp>
    </p:spTree>
    <p:extLst>
      <p:ext uri="{BB962C8B-B14F-4D97-AF65-F5344CB8AC3E}">
        <p14:creationId xmlns:p14="http://schemas.microsoft.com/office/powerpoint/2010/main" val="2166380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48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7000" dirty="0">
                <a:latin typeface="Franklin Gothic Book"/>
              </a:rPr>
              <a:t>Layouts for diagrams</a:t>
            </a:r>
          </a:p>
        </p:txBody>
      </p:sp>
      <p:grpSp>
        <p:nvGrpSpPr>
          <p:cNvPr id="4" name="Group 11"/>
          <p:cNvGrpSpPr>
            <a:grpSpLocks/>
          </p:cNvGrpSpPr>
          <p:nvPr userDrawn="1"/>
        </p:nvGrpSpPr>
        <p:grpSpPr bwMode="auto">
          <a:xfrm>
            <a:off x="-903288" y="0"/>
            <a:ext cx="9902826" cy="7639050"/>
            <a:chOff x="-903288" y="0"/>
            <a:chExt cx="9902857" cy="7638450"/>
          </a:xfrm>
        </p:grpSpPr>
        <p:cxnSp>
          <p:nvCxnSpPr>
            <p:cNvPr id="5" name="Straight Connector 4"/>
            <p:cNvCxnSpPr/>
            <p:nvPr userDrawn="1"/>
          </p:nvCxnSpPr>
          <p:spPr bwMode="auto">
            <a:xfrm>
              <a:off x="-903288" y="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bwMode="auto">
            <a:xfrm>
              <a:off x="-903288" y="36033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bwMode="auto">
            <a:xfrm>
              <a:off x="-903288" y="7190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bwMode="auto">
            <a:xfrm>
              <a:off x="-903288" y="107941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143975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180008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2160418"/>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252075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287949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323983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360016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396050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431924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46795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503991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rot="5400000">
              <a:off x="431884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rot="5400000">
              <a:off x="39600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359811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323933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287897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251860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215824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179946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14391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107874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71837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35960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76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36112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683979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647943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611907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57587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539834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5039567"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720016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756052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791930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82796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864002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a:off x="-903288" y="540025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a:off x="-903288" y="576058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a:off x="-903288" y="611933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647966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684000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GB" smtClean="0"/>
              <a:t>Click to edit Master title style</a:t>
            </a:r>
            <a:endParaRPr lang="en-US"/>
          </a:p>
        </p:txBody>
      </p:sp>
      <p:sp>
        <p:nvSpPr>
          <p:cNvPr id="52" name="Date Placeholder 2"/>
          <p:cNvSpPr>
            <a:spLocks noGrp="1"/>
          </p:cNvSpPr>
          <p:nvPr>
            <p:ph type="dt" sz="half" idx="10"/>
          </p:nvPr>
        </p:nvSpPr>
        <p:spPr/>
        <p:txBody>
          <a:bodyPr/>
          <a:lstStyle>
            <a:lvl1pPr>
              <a:defRPr/>
            </a:lvl1pPr>
          </a:lstStyle>
          <a:p>
            <a:pPr>
              <a:defRPr/>
            </a:pPr>
            <a:fld id="{3C91AF30-00E8-4A2D-9E49-5BA1A8EB4EA2}" type="datetime3">
              <a:rPr lang="en-GB"/>
              <a:pPr>
                <a:defRPr/>
              </a:pPr>
              <a:t>24 February, 2016</a:t>
            </a:fld>
            <a:endParaRPr lang="en-GB"/>
          </a:p>
        </p:txBody>
      </p:sp>
      <p:sp>
        <p:nvSpPr>
          <p:cNvPr id="53" name="Footer Placeholder 3"/>
          <p:cNvSpPr>
            <a:spLocks noGrp="1"/>
          </p:cNvSpPr>
          <p:nvPr>
            <p:ph type="ftr" sz="quarter" idx="11"/>
          </p:nvPr>
        </p:nvSpPr>
        <p:spPr/>
        <p:txBody>
          <a:bodyPr/>
          <a:lstStyle>
            <a:lvl1pPr>
              <a:defRPr/>
            </a:lvl1pPr>
          </a:lstStyle>
          <a:p>
            <a:pPr>
              <a:defRPr/>
            </a:pPr>
            <a:endParaRPr lang="en-GB"/>
          </a:p>
        </p:txBody>
      </p:sp>
      <p:sp>
        <p:nvSpPr>
          <p:cNvPr id="54" name="Slide Number Placeholder 4"/>
          <p:cNvSpPr>
            <a:spLocks noGrp="1"/>
          </p:cNvSpPr>
          <p:nvPr>
            <p:ph type="sldNum" sz="quarter" idx="12"/>
          </p:nvPr>
        </p:nvSpPr>
        <p:spPr/>
        <p:txBody>
          <a:bodyPr/>
          <a:lstStyle>
            <a:lvl1pPr>
              <a:defRPr/>
            </a:lvl1pPr>
          </a:lstStyle>
          <a:p>
            <a:pPr>
              <a:defRPr/>
            </a:pPr>
            <a:fld id="{7BE15B95-B575-4D77-B90B-1D42811FE643}" type="slidenum">
              <a:rPr lang="en-GB"/>
              <a:pPr>
                <a:defRPr/>
              </a:pPr>
              <a:t>‹#›</a:t>
            </a:fld>
            <a:endParaRPr lang="en-GB"/>
          </a:p>
        </p:txBody>
      </p:sp>
    </p:spTree>
    <p:extLst>
      <p:ext uri="{BB962C8B-B14F-4D97-AF65-F5344CB8AC3E}">
        <p14:creationId xmlns:p14="http://schemas.microsoft.com/office/powerpoint/2010/main" val="24278767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mart graphic">
    <p:spTree>
      <p:nvGrpSpPr>
        <p:cNvPr id="1" name=""/>
        <p:cNvGrpSpPr/>
        <p:nvPr/>
      </p:nvGrpSpPr>
      <p:grpSpPr>
        <a:xfrm>
          <a:off x="0" y="0"/>
          <a:ext cx="0" cy="0"/>
          <a:chOff x="0" y="0"/>
          <a:chExt cx="0" cy="0"/>
        </a:xfrm>
      </p:grpSpPr>
      <p:sp>
        <p:nvSpPr>
          <p:cNvPr id="4" name="Round Same Side Corner Rectangle 3"/>
          <p:cNvSpPr/>
          <p:nvPr userDrawn="1"/>
        </p:nvSpPr>
        <p:spPr>
          <a:xfrm>
            <a:off x="358775" y="2160589"/>
            <a:ext cx="8280400" cy="4300537"/>
          </a:xfrm>
          <a:prstGeom prst="round2SameRect">
            <a:avLst>
              <a:gd name="adj1" fmla="val 2778"/>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cxnSp>
        <p:nvCxnSpPr>
          <p:cNvPr id="5" name="Straight Connector 4"/>
          <p:cNvCxnSpPr/>
          <p:nvPr userDrawn="1"/>
        </p:nvCxnSpPr>
        <p:spPr>
          <a:xfrm>
            <a:off x="-3175"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smtClean="0"/>
              <a:t>Click to edit Master title style</a:t>
            </a:r>
            <a:endParaRPr lang="en-GB" dirty="0"/>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719136" y="2520951"/>
            <a:ext cx="7560432" cy="3599049"/>
          </a:xfrm>
          <a:prstGeom prst="rect">
            <a:avLst/>
          </a:prstGeom>
        </p:spPr>
        <p:txBody>
          <a:bodyPr/>
          <a:lstStyle/>
          <a:p>
            <a:pPr lvl="0"/>
            <a:r>
              <a:rPr lang="en-US" noProof="0" dirty="0" smtClean="0"/>
              <a:t>Click icon to add SmartArt graphic</a:t>
            </a:r>
            <a:endParaRPr lang="en-GB" noProof="0" dirty="0"/>
          </a:p>
        </p:txBody>
      </p:sp>
      <p:sp>
        <p:nvSpPr>
          <p:cNvPr id="6" name="Date Placeholder 3"/>
          <p:cNvSpPr>
            <a:spLocks noGrp="1"/>
          </p:cNvSpPr>
          <p:nvPr>
            <p:ph type="dt" sz="half" idx="14"/>
          </p:nvPr>
        </p:nvSpPr>
        <p:spPr/>
        <p:txBody>
          <a:bodyPr/>
          <a:lstStyle>
            <a:lvl1pPr>
              <a:defRPr/>
            </a:lvl1pPr>
          </a:lstStyle>
          <a:p>
            <a:pPr>
              <a:defRPr/>
            </a:pPr>
            <a:fld id="{DC3D5AA6-4050-4A16-8D57-9816FDD1C5FC}" type="datetime3">
              <a:rPr lang="en-GB"/>
              <a:pPr>
                <a:defRPr/>
              </a:pPr>
              <a:t>24 February, 2016</a:t>
            </a:fld>
            <a:endParaRPr lang="en-GB"/>
          </a:p>
        </p:txBody>
      </p:sp>
      <p:sp>
        <p:nvSpPr>
          <p:cNvPr id="8" name="Footer Placeholder 4"/>
          <p:cNvSpPr>
            <a:spLocks noGrp="1"/>
          </p:cNvSpPr>
          <p:nvPr>
            <p:ph type="ftr" sz="quarter" idx="15"/>
          </p:nvPr>
        </p:nvSpPr>
        <p:spPr/>
        <p:txBody>
          <a:bodyPr/>
          <a:lstStyle>
            <a:lvl1pPr>
              <a:defRPr sz="800">
                <a:solidFill>
                  <a:schemeClr val="accent1"/>
                </a:solidFill>
              </a:defRPr>
            </a:lvl1pPr>
          </a:lstStyle>
          <a:p>
            <a:pPr>
              <a:defRPr/>
            </a:pPr>
            <a:endParaRPr lang="en-GB" dirty="0"/>
          </a:p>
        </p:txBody>
      </p:sp>
      <p:sp>
        <p:nvSpPr>
          <p:cNvPr id="9" name="Slide Number Placeholder 5"/>
          <p:cNvSpPr>
            <a:spLocks noGrp="1"/>
          </p:cNvSpPr>
          <p:nvPr>
            <p:ph type="sldNum" sz="quarter" idx="16"/>
          </p:nvPr>
        </p:nvSpPr>
        <p:spPr/>
        <p:txBody>
          <a:bodyPr/>
          <a:lstStyle>
            <a:lvl1pPr>
              <a:defRPr/>
            </a:lvl1pPr>
          </a:lstStyle>
          <a:p>
            <a:pPr>
              <a:defRPr/>
            </a:pPr>
            <a:fld id="{AEDD8D65-FBB4-42FE-8F63-3B4FA727B865}" type="slidenum">
              <a:rPr lang="en-GB"/>
              <a:pPr>
                <a:defRPr/>
              </a:pPr>
              <a:t>‹#›</a:t>
            </a:fld>
            <a:endParaRPr lang="en-GB"/>
          </a:p>
        </p:txBody>
      </p:sp>
    </p:spTree>
    <p:extLst>
      <p:ext uri="{BB962C8B-B14F-4D97-AF65-F5344CB8AC3E}">
        <p14:creationId xmlns:p14="http://schemas.microsoft.com/office/powerpoint/2010/main" val="1804434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mart graphic">
    <p:spTree>
      <p:nvGrpSpPr>
        <p:cNvPr id="1" name=""/>
        <p:cNvGrpSpPr/>
        <p:nvPr/>
      </p:nvGrpSpPr>
      <p:grpSpPr>
        <a:xfrm>
          <a:off x="0" y="0"/>
          <a:ext cx="0" cy="0"/>
          <a:chOff x="0" y="0"/>
          <a:chExt cx="0" cy="0"/>
        </a:xfrm>
      </p:grpSpPr>
      <p:sp>
        <p:nvSpPr>
          <p:cNvPr id="5" name="Round Same Side Corner Rectangle 4"/>
          <p:cNvSpPr/>
          <p:nvPr userDrawn="1"/>
        </p:nvSpPr>
        <p:spPr>
          <a:xfrm>
            <a:off x="3957640" y="2160589"/>
            <a:ext cx="4681537" cy="4300537"/>
          </a:xfrm>
          <a:prstGeom prst="round2SameRect">
            <a:avLst>
              <a:gd name="adj1" fmla="val 2778"/>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cxnSp>
        <p:nvCxnSpPr>
          <p:cNvPr id="6" name="Straight Connector 5"/>
          <p:cNvCxnSpPr/>
          <p:nvPr userDrawn="1"/>
        </p:nvCxnSpPr>
        <p:spPr>
          <a:xfrm>
            <a:off x="-3175"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smtClean="0"/>
              <a:t>Click to edit Master title style</a:t>
            </a:r>
            <a:endParaRPr lang="en-GB" dirty="0"/>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4319586" y="2520951"/>
            <a:ext cx="3959983" cy="3599049"/>
          </a:xfrm>
          <a:prstGeom prst="rect">
            <a:avLst/>
          </a:prstGeom>
        </p:spPr>
        <p:txBody>
          <a:bodyPr/>
          <a:lstStyle/>
          <a:p>
            <a:pPr lvl="0"/>
            <a:r>
              <a:rPr lang="en-US" noProof="0" dirty="0" smtClean="0"/>
              <a:t>Click icon to add SmartArt graphic</a:t>
            </a:r>
            <a:endParaRPr lang="en-GB" noProof="0" dirty="0"/>
          </a:p>
        </p:txBody>
      </p:sp>
      <p:sp>
        <p:nvSpPr>
          <p:cNvPr id="101" name="Text Placeholder 6"/>
          <p:cNvSpPr>
            <a:spLocks noGrp="1"/>
          </p:cNvSpPr>
          <p:nvPr>
            <p:ph type="body" sz="quarter" idx="14"/>
          </p:nvPr>
        </p:nvSpPr>
        <p:spPr>
          <a:xfrm>
            <a:off x="720726" y="2520950"/>
            <a:ext cx="2878135" cy="3599049"/>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8" name="Date Placeholder 3"/>
          <p:cNvSpPr>
            <a:spLocks noGrp="1"/>
          </p:cNvSpPr>
          <p:nvPr>
            <p:ph type="dt" sz="half" idx="15"/>
          </p:nvPr>
        </p:nvSpPr>
        <p:spPr/>
        <p:txBody>
          <a:bodyPr/>
          <a:lstStyle>
            <a:lvl1pPr>
              <a:defRPr/>
            </a:lvl1pPr>
          </a:lstStyle>
          <a:p>
            <a:pPr>
              <a:defRPr/>
            </a:pPr>
            <a:fld id="{FB2DF59A-A93D-41F5-BCC7-F9757DE4C3DE}" type="datetime3">
              <a:rPr lang="en-GB"/>
              <a:pPr>
                <a:defRPr/>
              </a:pPr>
              <a:t>24 February, 2016</a:t>
            </a:fld>
            <a:endParaRPr lang="en-GB"/>
          </a:p>
        </p:txBody>
      </p:sp>
      <p:sp>
        <p:nvSpPr>
          <p:cNvPr id="9" name="Footer Placeholder 4"/>
          <p:cNvSpPr>
            <a:spLocks noGrp="1"/>
          </p:cNvSpPr>
          <p:nvPr>
            <p:ph type="ftr" sz="quarter" idx="16"/>
          </p:nvPr>
        </p:nvSpPr>
        <p:spPr/>
        <p:txBody>
          <a:bodyPr/>
          <a:lstStyle>
            <a:lvl1pPr>
              <a:defRPr sz="800">
                <a:solidFill>
                  <a:schemeClr val="accent1"/>
                </a:solidFill>
              </a:defRPr>
            </a:lvl1pPr>
          </a:lstStyle>
          <a:p>
            <a:pPr>
              <a:defRPr/>
            </a:pPr>
            <a:endParaRPr lang="en-GB" dirty="0"/>
          </a:p>
        </p:txBody>
      </p:sp>
      <p:sp>
        <p:nvSpPr>
          <p:cNvPr id="10" name="Slide Number Placeholder 5"/>
          <p:cNvSpPr>
            <a:spLocks noGrp="1"/>
          </p:cNvSpPr>
          <p:nvPr>
            <p:ph type="sldNum" sz="quarter" idx="17"/>
          </p:nvPr>
        </p:nvSpPr>
        <p:spPr/>
        <p:txBody>
          <a:bodyPr/>
          <a:lstStyle>
            <a:lvl1pPr>
              <a:defRPr/>
            </a:lvl1pPr>
          </a:lstStyle>
          <a:p>
            <a:pPr>
              <a:defRPr/>
            </a:pPr>
            <a:fld id="{6A283D62-B742-47B1-872B-BFD8E5C9E4B9}" type="slidenum">
              <a:rPr lang="en-GB"/>
              <a:pPr>
                <a:defRPr/>
              </a:pPr>
              <a:t>‹#›</a:t>
            </a:fld>
            <a:endParaRPr lang="en-GB"/>
          </a:p>
        </p:txBody>
      </p:sp>
    </p:spTree>
    <p:extLst>
      <p:ext uri="{BB962C8B-B14F-4D97-AF65-F5344CB8AC3E}">
        <p14:creationId xmlns:p14="http://schemas.microsoft.com/office/powerpoint/2010/main" val="28370965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mart graphic">
    <p:spTree>
      <p:nvGrpSpPr>
        <p:cNvPr id="1" name=""/>
        <p:cNvGrpSpPr/>
        <p:nvPr/>
      </p:nvGrpSpPr>
      <p:grpSpPr>
        <a:xfrm>
          <a:off x="0" y="0"/>
          <a:ext cx="0" cy="0"/>
          <a:chOff x="0" y="0"/>
          <a:chExt cx="0" cy="0"/>
        </a:xfrm>
      </p:grpSpPr>
      <p:sp>
        <p:nvSpPr>
          <p:cNvPr id="5" name="Round Same Side Corner Rectangle 4"/>
          <p:cNvSpPr/>
          <p:nvPr userDrawn="1"/>
        </p:nvSpPr>
        <p:spPr>
          <a:xfrm>
            <a:off x="358775" y="2160589"/>
            <a:ext cx="8280400" cy="4300537"/>
          </a:xfrm>
          <a:prstGeom prst="round2SameRect">
            <a:avLst>
              <a:gd name="adj1" fmla="val 2778"/>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cxnSp>
        <p:nvCxnSpPr>
          <p:cNvPr id="6" name="Straight Connector 5"/>
          <p:cNvCxnSpPr/>
          <p:nvPr userDrawn="1"/>
        </p:nvCxnSpPr>
        <p:spPr>
          <a:xfrm>
            <a:off x="-3175"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smtClean="0"/>
              <a:t>Click to edit Master title style</a:t>
            </a:r>
            <a:endParaRPr lang="en-GB" dirty="0"/>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719137" y="3240089"/>
            <a:ext cx="7561589" cy="2879911"/>
          </a:xfrm>
          <a:prstGeom prst="rect">
            <a:avLst/>
          </a:prstGeom>
        </p:spPr>
        <p:txBody>
          <a:bodyPr/>
          <a:lstStyle/>
          <a:p>
            <a:pPr lvl="0"/>
            <a:r>
              <a:rPr lang="en-US" noProof="0" dirty="0" smtClean="0"/>
              <a:t>Click icon to add SmartArt graphic</a:t>
            </a:r>
            <a:endParaRPr lang="en-GB" noProof="0" dirty="0"/>
          </a:p>
        </p:txBody>
      </p:sp>
      <p:sp>
        <p:nvSpPr>
          <p:cNvPr id="101" name="Text Placeholder 6"/>
          <p:cNvSpPr>
            <a:spLocks noGrp="1"/>
          </p:cNvSpPr>
          <p:nvPr>
            <p:ph type="body" sz="quarter" idx="16"/>
          </p:nvPr>
        </p:nvSpPr>
        <p:spPr>
          <a:xfrm>
            <a:off x="720727" y="2520951"/>
            <a:ext cx="7559999" cy="360361"/>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smtClean="0"/>
              <a:t>Click to edit Master text styles</a:t>
            </a:r>
          </a:p>
        </p:txBody>
      </p:sp>
      <p:sp>
        <p:nvSpPr>
          <p:cNvPr id="8" name="Date Placeholder 3"/>
          <p:cNvSpPr>
            <a:spLocks noGrp="1"/>
          </p:cNvSpPr>
          <p:nvPr>
            <p:ph type="dt" sz="half" idx="17"/>
          </p:nvPr>
        </p:nvSpPr>
        <p:spPr/>
        <p:txBody>
          <a:bodyPr/>
          <a:lstStyle>
            <a:lvl1pPr>
              <a:defRPr/>
            </a:lvl1pPr>
          </a:lstStyle>
          <a:p>
            <a:pPr>
              <a:defRPr/>
            </a:pPr>
            <a:fld id="{536111B0-1C14-4FC0-AA50-1B4EB1A48869}" type="datetime3">
              <a:rPr lang="en-GB"/>
              <a:pPr>
                <a:defRPr/>
              </a:pPr>
              <a:t>24 February, 2016</a:t>
            </a:fld>
            <a:endParaRPr lang="en-GB"/>
          </a:p>
        </p:txBody>
      </p:sp>
      <p:sp>
        <p:nvSpPr>
          <p:cNvPr id="9" name="Footer Placeholder 4"/>
          <p:cNvSpPr>
            <a:spLocks noGrp="1"/>
          </p:cNvSpPr>
          <p:nvPr>
            <p:ph type="ftr" sz="quarter" idx="18"/>
          </p:nvPr>
        </p:nvSpPr>
        <p:spPr/>
        <p:txBody>
          <a:bodyPr/>
          <a:lstStyle>
            <a:lvl1pPr>
              <a:defRPr sz="800">
                <a:solidFill>
                  <a:schemeClr val="accent1"/>
                </a:solidFill>
              </a:defRPr>
            </a:lvl1pPr>
          </a:lstStyle>
          <a:p>
            <a:pPr>
              <a:defRPr/>
            </a:pPr>
            <a:endParaRPr lang="en-GB" dirty="0"/>
          </a:p>
        </p:txBody>
      </p:sp>
      <p:sp>
        <p:nvSpPr>
          <p:cNvPr id="10" name="Slide Number Placeholder 5"/>
          <p:cNvSpPr>
            <a:spLocks noGrp="1"/>
          </p:cNvSpPr>
          <p:nvPr>
            <p:ph type="sldNum" sz="quarter" idx="19"/>
          </p:nvPr>
        </p:nvSpPr>
        <p:spPr/>
        <p:txBody>
          <a:bodyPr/>
          <a:lstStyle>
            <a:lvl1pPr>
              <a:defRPr/>
            </a:lvl1pPr>
          </a:lstStyle>
          <a:p>
            <a:pPr>
              <a:defRPr/>
            </a:pPr>
            <a:fld id="{C1DB784E-1095-429C-B220-94F8F39CBB2A}" type="slidenum">
              <a:rPr lang="en-GB"/>
              <a:pPr>
                <a:defRPr/>
              </a:pPr>
              <a:t>‹#›</a:t>
            </a:fld>
            <a:endParaRPr lang="en-GB"/>
          </a:p>
        </p:txBody>
      </p:sp>
    </p:spTree>
    <p:extLst>
      <p:ext uri="{BB962C8B-B14F-4D97-AF65-F5344CB8AC3E}">
        <p14:creationId xmlns:p14="http://schemas.microsoft.com/office/powerpoint/2010/main" val="3756601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cxnSp>
        <p:nvCxnSpPr>
          <p:cNvPr id="5" name="Straight Connector 4"/>
          <p:cNvCxnSpPr/>
          <p:nvPr userDrawn="1"/>
        </p:nvCxnSpPr>
        <p:spPr>
          <a:xfrm>
            <a:off x="-3175"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GB" dirty="0"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7551" y="2879725"/>
            <a:ext cx="7202486" cy="3060273"/>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58" name="Text Placeholder 6" descr="First level - paragraph text&#10;Second level - bullet 1&#10;Third level - bullet 2&#10;&#10;No more than 100 words per slide" title="Main text copy"/>
          <p:cNvSpPr>
            <a:spLocks noGrp="1"/>
          </p:cNvSpPr>
          <p:nvPr>
            <p:ph type="body" sz="quarter" idx="14"/>
          </p:nvPr>
        </p:nvSpPr>
        <p:spPr>
          <a:xfrm>
            <a:off x="720726" y="2160588"/>
            <a:ext cx="7199310" cy="360363"/>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vl4pPr>
          </a:lstStyle>
          <a:p>
            <a:pPr lvl="0"/>
            <a:r>
              <a:rPr lang="en-US" noProof="0" dirty="0" smtClean="0"/>
              <a:t>Click to edit Master text styles</a:t>
            </a:r>
          </a:p>
        </p:txBody>
      </p:sp>
      <p:sp>
        <p:nvSpPr>
          <p:cNvPr id="6" name="Date Placeholder 3"/>
          <p:cNvSpPr>
            <a:spLocks noGrp="1"/>
          </p:cNvSpPr>
          <p:nvPr>
            <p:ph type="dt" sz="half" idx="15"/>
          </p:nvPr>
        </p:nvSpPr>
        <p:spPr/>
        <p:txBody>
          <a:bodyPr/>
          <a:lstStyle>
            <a:lvl1pPr>
              <a:defRPr/>
            </a:lvl1pPr>
          </a:lstStyle>
          <a:p>
            <a:pPr>
              <a:defRPr/>
            </a:pPr>
            <a:fld id="{3C68529C-8C19-4A8F-8776-B3B71455F55F}" type="datetime3">
              <a:rPr lang="en-GB"/>
              <a:pPr>
                <a:defRPr/>
              </a:pPr>
              <a:t>24 February, 2016</a:t>
            </a:fld>
            <a:endParaRPr lang="en-GB"/>
          </a:p>
        </p:txBody>
      </p:sp>
      <p:sp>
        <p:nvSpPr>
          <p:cNvPr id="7" name="Footer Placeholder 4"/>
          <p:cNvSpPr>
            <a:spLocks noGrp="1"/>
          </p:cNvSpPr>
          <p:nvPr>
            <p:ph type="ftr" sz="quarter" idx="16"/>
          </p:nvPr>
        </p:nvSpPr>
        <p:spPr/>
        <p:txBody>
          <a:bodyPr/>
          <a:lstStyle>
            <a:lvl1pPr>
              <a:defRPr sz="800">
                <a:solidFill>
                  <a:schemeClr val="accent1"/>
                </a:solidFill>
              </a:defRPr>
            </a:lvl1pPr>
          </a:lstStyle>
          <a:p>
            <a:pPr>
              <a:defRPr/>
            </a:pPr>
            <a:endParaRPr lang="en-GB" dirty="0"/>
          </a:p>
        </p:txBody>
      </p:sp>
      <p:sp>
        <p:nvSpPr>
          <p:cNvPr id="8" name="Slide Number Placeholder 5"/>
          <p:cNvSpPr>
            <a:spLocks noGrp="1"/>
          </p:cNvSpPr>
          <p:nvPr>
            <p:ph type="sldNum" sz="quarter" idx="17"/>
          </p:nvPr>
        </p:nvSpPr>
        <p:spPr/>
        <p:txBody>
          <a:bodyPr/>
          <a:lstStyle>
            <a:lvl1pPr>
              <a:defRPr/>
            </a:lvl1pPr>
          </a:lstStyle>
          <a:p>
            <a:pPr>
              <a:defRPr/>
            </a:pPr>
            <a:fld id="{4765634B-4295-403F-88F5-E70EB8C2ECB6}" type="slidenum">
              <a:rPr lang="en-GB"/>
              <a:pPr>
                <a:defRPr/>
              </a:pPr>
              <a:t>‹#›</a:t>
            </a:fld>
            <a:endParaRPr lang="en-GB"/>
          </a:p>
        </p:txBody>
      </p:sp>
    </p:spTree>
    <p:extLst>
      <p:ext uri="{BB962C8B-B14F-4D97-AF65-F5344CB8AC3E}">
        <p14:creationId xmlns:p14="http://schemas.microsoft.com/office/powerpoint/2010/main" val="11071672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7000" dirty="0">
                <a:latin typeface="Franklin Gothic Book"/>
              </a:rPr>
              <a:t>Layouts for</a:t>
            </a:r>
            <a:br>
              <a:rPr lang="en-US" sz="7000" dirty="0">
                <a:latin typeface="Franklin Gothic Book"/>
              </a:rPr>
            </a:br>
            <a:r>
              <a:rPr lang="en-US" sz="7000" dirty="0">
                <a:latin typeface="Franklin Gothic Book"/>
              </a:rPr>
              <a:t>complex text</a:t>
            </a:r>
          </a:p>
        </p:txBody>
      </p:sp>
      <p:grpSp>
        <p:nvGrpSpPr>
          <p:cNvPr id="4" name="Group 11"/>
          <p:cNvGrpSpPr>
            <a:grpSpLocks/>
          </p:cNvGrpSpPr>
          <p:nvPr userDrawn="1"/>
        </p:nvGrpSpPr>
        <p:grpSpPr bwMode="auto">
          <a:xfrm>
            <a:off x="-903288" y="0"/>
            <a:ext cx="9902826" cy="7639050"/>
            <a:chOff x="-903288" y="0"/>
            <a:chExt cx="9902857" cy="7638450"/>
          </a:xfrm>
        </p:grpSpPr>
        <p:cxnSp>
          <p:nvCxnSpPr>
            <p:cNvPr id="5" name="Straight Connector 4"/>
            <p:cNvCxnSpPr/>
            <p:nvPr userDrawn="1"/>
          </p:nvCxnSpPr>
          <p:spPr bwMode="auto">
            <a:xfrm>
              <a:off x="-903288" y="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bwMode="auto">
            <a:xfrm>
              <a:off x="-903288" y="36033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bwMode="auto">
            <a:xfrm>
              <a:off x="-903288" y="7190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bwMode="auto">
            <a:xfrm>
              <a:off x="-903288" y="107941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143975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180008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2160418"/>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252075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287949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323983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360016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396050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431924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46795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503991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rot="5400000">
              <a:off x="431884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rot="5400000">
              <a:off x="39600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359811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323933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287897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251860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215824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179946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14391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107874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71837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35960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76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36112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683979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647943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611907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57587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539834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5039567"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720016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756052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791930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82796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864002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a:off x="-903288" y="540025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a:off x="-903288" y="576058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a:off x="-903288" y="611933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647966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684000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GB" smtClean="0"/>
              <a:t>Click to edit Master title style</a:t>
            </a:r>
            <a:endParaRPr lang="en-US"/>
          </a:p>
        </p:txBody>
      </p:sp>
      <p:sp>
        <p:nvSpPr>
          <p:cNvPr id="52" name="Date Placeholder 2"/>
          <p:cNvSpPr>
            <a:spLocks noGrp="1"/>
          </p:cNvSpPr>
          <p:nvPr>
            <p:ph type="dt" sz="half" idx="10"/>
          </p:nvPr>
        </p:nvSpPr>
        <p:spPr/>
        <p:txBody>
          <a:bodyPr/>
          <a:lstStyle>
            <a:lvl1pPr>
              <a:defRPr/>
            </a:lvl1pPr>
          </a:lstStyle>
          <a:p>
            <a:pPr>
              <a:defRPr/>
            </a:pPr>
            <a:fld id="{60736499-8EF8-46C3-AD53-D204E63A4768}" type="datetime3">
              <a:rPr lang="en-GB"/>
              <a:pPr>
                <a:defRPr/>
              </a:pPr>
              <a:t>24 February, 2016</a:t>
            </a:fld>
            <a:endParaRPr lang="en-GB"/>
          </a:p>
        </p:txBody>
      </p:sp>
      <p:sp>
        <p:nvSpPr>
          <p:cNvPr id="53" name="Footer Placeholder 3"/>
          <p:cNvSpPr>
            <a:spLocks noGrp="1"/>
          </p:cNvSpPr>
          <p:nvPr>
            <p:ph type="ftr" sz="quarter" idx="11"/>
          </p:nvPr>
        </p:nvSpPr>
        <p:spPr/>
        <p:txBody>
          <a:bodyPr/>
          <a:lstStyle>
            <a:lvl1pPr>
              <a:defRPr/>
            </a:lvl1pPr>
          </a:lstStyle>
          <a:p>
            <a:pPr>
              <a:defRPr/>
            </a:pPr>
            <a:endParaRPr lang="en-GB"/>
          </a:p>
        </p:txBody>
      </p:sp>
      <p:sp>
        <p:nvSpPr>
          <p:cNvPr id="54" name="Slide Number Placeholder 4"/>
          <p:cNvSpPr>
            <a:spLocks noGrp="1"/>
          </p:cNvSpPr>
          <p:nvPr>
            <p:ph type="sldNum" sz="quarter" idx="12"/>
          </p:nvPr>
        </p:nvSpPr>
        <p:spPr/>
        <p:txBody>
          <a:bodyPr/>
          <a:lstStyle>
            <a:lvl1pPr>
              <a:defRPr/>
            </a:lvl1pPr>
          </a:lstStyle>
          <a:p>
            <a:pPr>
              <a:defRPr/>
            </a:pPr>
            <a:fld id="{564A0F96-1CB6-4566-A434-422455C8DFD4}" type="slidenum">
              <a:rPr lang="en-GB"/>
              <a:pPr>
                <a:defRPr/>
              </a:pPr>
              <a:t>‹#›</a:t>
            </a:fld>
            <a:endParaRPr lang="en-GB"/>
          </a:p>
        </p:txBody>
      </p:sp>
    </p:spTree>
    <p:extLst>
      <p:ext uri="{BB962C8B-B14F-4D97-AF65-F5344CB8AC3E}">
        <p14:creationId xmlns:p14="http://schemas.microsoft.com/office/powerpoint/2010/main" val="2080647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4319590" y="2160589"/>
            <a:ext cx="4319587" cy="4319587"/>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pic>
        <p:nvPicPr>
          <p:cNvPr id="7" name="Picture 11" descr="inverted commas closed.png"/>
          <p:cNvPicPr>
            <a:picLocks noChangeAspect="1"/>
          </p:cNvPicPr>
          <p:nvPr userDrawn="1"/>
        </p:nvPicPr>
        <p:blipFill>
          <a:blip r:embed="rId2">
            <a:lum bright="70000" contrast="-70000"/>
            <a:extLst>
              <a:ext uri="{28A0092B-C50C-407E-A947-70E740481C1C}">
                <a14:useLocalDpi xmlns:a14="http://schemas.microsoft.com/office/drawing/2010/main" val="0"/>
              </a:ext>
            </a:extLst>
          </a:blip>
          <a:srcRect l="26489" t="54153" r="29555" b="26823"/>
          <a:stretch>
            <a:fillRect/>
          </a:stretch>
        </p:blipFill>
        <p:spPr bwMode="auto">
          <a:xfrm>
            <a:off x="7518400" y="3519488"/>
            <a:ext cx="762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inverted commas open.png"/>
          <p:cNvPicPr>
            <a:picLocks noChangeAspect="1"/>
          </p:cNvPicPr>
          <p:nvPr userDrawn="1"/>
        </p:nvPicPr>
        <p:blipFill>
          <a:blip r:embed="rId3">
            <a:lum bright="70000" contrast="-70000"/>
            <a:extLst>
              <a:ext uri="{28A0092B-C50C-407E-A947-70E740481C1C}">
                <a14:useLocalDpi xmlns:a14="http://schemas.microsoft.com/office/drawing/2010/main" val="0"/>
              </a:ext>
            </a:extLst>
          </a:blip>
          <a:srcRect l="29337" t="27277" r="30702" b="54153"/>
          <a:stretch>
            <a:fillRect/>
          </a:stretch>
        </p:blipFill>
        <p:spPr bwMode="auto">
          <a:xfrm>
            <a:off x="4678363" y="2347913"/>
            <a:ext cx="692150"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478586" y="4833943"/>
            <a:ext cx="1800982" cy="1286058"/>
          </a:xfrm>
          <a:prstGeom prst="roundRect">
            <a:avLst>
              <a:gd name="adj" fmla="val 10702"/>
            </a:avLst>
          </a:prstGeom>
        </p:spPr>
        <p:txBody>
          <a:bodyPr/>
          <a:lstStyle/>
          <a:p>
            <a:pPr lvl="0"/>
            <a:r>
              <a:rPr lang="en-US" noProof="0" dirty="0" smtClean="0"/>
              <a:t>Click icon to add picture</a:t>
            </a:r>
            <a:endParaRPr lang="en-GB" noProof="0" dirty="0"/>
          </a:p>
        </p:txBody>
      </p:sp>
      <p:sp>
        <p:nvSpPr>
          <p:cNvPr id="13" name="Text Placeholder 6"/>
          <p:cNvSpPr>
            <a:spLocks noGrp="1"/>
          </p:cNvSpPr>
          <p:nvPr>
            <p:ph type="body" sz="quarter" idx="15"/>
          </p:nvPr>
        </p:nvSpPr>
        <p:spPr>
          <a:xfrm>
            <a:off x="5038725" y="2520950"/>
            <a:ext cx="2881313" cy="1449578"/>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p:txBody>
      </p:sp>
      <p:sp>
        <p:nvSpPr>
          <p:cNvPr id="12" name="Text Placeholder 6"/>
          <p:cNvSpPr>
            <a:spLocks noGrp="1"/>
          </p:cNvSpPr>
          <p:nvPr>
            <p:ph type="body" sz="quarter" idx="14"/>
          </p:nvPr>
        </p:nvSpPr>
        <p:spPr>
          <a:xfrm>
            <a:off x="717552" y="2160588"/>
            <a:ext cx="3240085" cy="3779411"/>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2" name="Title 1"/>
          <p:cNvSpPr>
            <a:spLocks noGrp="1"/>
          </p:cNvSpPr>
          <p:nvPr>
            <p:ph type="title"/>
          </p:nvPr>
        </p:nvSpPr>
        <p:spPr/>
        <p:txBody>
          <a:bodyPr/>
          <a:lstStyle/>
          <a:p>
            <a:r>
              <a:rPr lang="en-GB" dirty="0" smtClean="0"/>
              <a:t>Click to edit Master title style</a:t>
            </a:r>
            <a:endParaRPr lang="en-US" dirty="0"/>
          </a:p>
        </p:txBody>
      </p:sp>
      <p:sp>
        <p:nvSpPr>
          <p:cNvPr id="9" name="Date Placeholder 2"/>
          <p:cNvSpPr>
            <a:spLocks noGrp="1"/>
          </p:cNvSpPr>
          <p:nvPr>
            <p:ph type="dt" sz="half" idx="17"/>
          </p:nvPr>
        </p:nvSpPr>
        <p:spPr/>
        <p:txBody>
          <a:bodyPr/>
          <a:lstStyle>
            <a:lvl1pPr>
              <a:defRPr/>
            </a:lvl1pPr>
          </a:lstStyle>
          <a:p>
            <a:pPr>
              <a:defRPr/>
            </a:pPr>
            <a:fld id="{3F64104C-5663-4C5C-A419-0CF1C3854F34}" type="datetime3">
              <a:rPr lang="en-GB"/>
              <a:pPr>
                <a:defRPr/>
              </a:pPr>
              <a:t>24 February, 2016</a:t>
            </a:fld>
            <a:endParaRPr lang="en-GB"/>
          </a:p>
        </p:txBody>
      </p:sp>
      <p:sp>
        <p:nvSpPr>
          <p:cNvPr id="10" name="Footer Placeholder 3"/>
          <p:cNvSpPr>
            <a:spLocks noGrp="1"/>
          </p:cNvSpPr>
          <p:nvPr>
            <p:ph type="ftr" sz="quarter" idx="18"/>
          </p:nvPr>
        </p:nvSpPr>
        <p:spPr/>
        <p:txBody>
          <a:bodyPr/>
          <a:lstStyle>
            <a:lvl1pPr>
              <a:defRPr/>
            </a:lvl1pPr>
          </a:lstStyle>
          <a:p>
            <a:pPr>
              <a:defRPr/>
            </a:pPr>
            <a:endParaRPr lang="en-GB"/>
          </a:p>
        </p:txBody>
      </p:sp>
      <p:sp>
        <p:nvSpPr>
          <p:cNvPr id="11" name="Slide Number Placeholder 4"/>
          <p:cNvSpPr>
            <a:spLocks noGrp="1"/>
          </p:cNvSpPr>
          <p:nvPr>
            <p:ph type="sldNum" sz="quarter" idx="19"/>
          </p:nvPr>
        </p:nvSpPr>
        <p:spPr/>
        <p:txBody>
          <a:bodyPr/>
          <a:lstStyle>
            <a:lvl1pPr>
              <a:defRPr/>
            </a:lvl1pPr>
          </a:lstStyle>
          <a:p>
            <a:pPr>
              <a:defRPr/>
            </a:pPr>
            <a:fld id="{5A2B2CB9-2082-4256-A976-503A5CA2614F}" type="slidenum">
              <a:rPr lang="en-GB"/>
              <a:pPr>
                <a:defRPr/>
              </a:pPr>
              <a:t>‹#›</a:t>
            </a:fld>
            <a:endParaRPr lang="en-GB"/>
          </a:p>
        </p:txBody>
      </p:sp>
    </p:spTree>
    <p:extLst>
      <p:ext uri="{BB962C8B-B14F-4D97-AF65-F5344CB8AC3E}">
        <p14:creationId xmlns:p14="http://schemas.microsoft.com/office/powerpoint/2010/main" val="31748531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cxnSp>
        <p:nvCxnSpPr>
          <p:cNvPr id="5" name="Straight Connector 4"/>
          <p:cNvCxnSpPr/>
          <p:nvPr userDrawn="1"/>
        </p:nvCxnSpPr>
        <p:spPr>
          <a:xfrm>
            <a:off x="4319588" y="2160589"/>
            <a:ext cx="0" cy="3959225"/>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smtClean="0"/>
              <a:t>Click to edit Master title style</a:t>
            </a:r>
            <a:endParaRPr lang="en-GB" dirty="0"/>
          </a:p>
        </p:txBody>
      </p:sp>
      <p:sp>
        <p:nvSpPr>
          <p:cNvPr id="7" name="Text Placeholder 6"/>
          <p:cNvSpPr>
            <a:spLocks noGrp="1"/>
          </p:cNvSpPr>
          <p:nvPr>
            <p:ph type="body" sz="quarter" idx="13"/>
          </p:nvPr>
        </p:nvSpPr>
        <p:spPr>
          <a:xfrm>
            <a:off x="717552" y="2160589"/>
            <a:ext cx="3240085" cy="3779411"/>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105" name="Text Placeholder 6"/>
          <p:cNvSpPr>
            <a:spLocks noGrp="1"/>
          </p:cNvSpPr>
          <p:nvPr>
            <p:ph type="body" sz="quarter" idx="17"/>
          </p:nvPr>
        </p:nvSpPr>
        <p:spPr>
          <a:xfrm>
            <a:off x="4678361" y="2160589"/>
            <a:ext cx="3602036" cy="3779411"/>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6" name="Date Placeholder 3"/>
          <p:cNvSpPr>
            <a:spLocks noGrp="1"/>
          </p:cNvSpPr>
          <p:nvPr>
            <p:ph type="dt" sz="half" idx="18"/>
          </p:nvPr>
        </p:nvSpPr>
        <p:spPr/>
        <p:txBody>
          <a:bodyPr/>
          <a:lstStyle>
            <a:lvl1pPr>
              <a:defRPr/>
            </a:lvl1pPr>
          </a:lstStyle>
          <a:p>
            <a:pPr>
              <a:defRPr/>
            </a:pPr>
            <a:fld id="{02E02632-4ADC-4E12-9F03-B9D913B00D1C}" type="datetime3">
              <a:rPr lang="en-GB"/>
              <a:pPr>
                <a:defRPr/>
              </a:pPr>
              <a:t>24 February, 2016</a:t>
            </a:fld>
            <a:endParaRPr lang="en-GB"/>
          </a:p>
        </p:txBody>
      </p:sp>
      <p:sp>
        <p:nvSpPr>
          <p:cNvPr id="8" name="Footer Placeholder 4"/>
          <p:cNvSpPr>
            <a:spLocks noGrp="1"/>
          </p:cNvSpPr>
          <p:nvPr>
            <p:ph type="ftr" sz="quarter" idx="19"/>
          </p:nvPr>
        </p:nvSpPr>
        <p:spPr/>
        <p:txBody>
          <a:bodyPr/>
          <a:lstStyle>
            <a:lvl1pPr>
              <a:defRPr sz="800">
                <a:solidFill>
                  <a:schemeClr val="accent1"/>
                </a:solidFill>
              </a:defRPr>
            </a:lvl1pPr>
          </a:lstStyle>
          <a:p>
            <a:pPr>
              <a:defRPr/>
            </a:pPr>
            <a:endParaRPr lang="en-GB" dirty="0"/>
          </a:p>
        </p:txBody>
      </p:sp>
      <p:sp>
        <p:nvSpPr>
          <p:cNvPr id="9" name="Slide Number Placeholder 5"/>
          <p:cNvSpPr>
            <a:spLocks noGrp="1"/>
          </p:cNvSpPr>
          <p:nvPr>
            <p:ph type="sldNum" sz="quarter" idx="20"/>
          </p:nvPr>
        </p:nvSpPr>
        <p:spPr/>
        <p:txBody>
          <a:bodyPr/>
          <a:lstStyle>
            <a:lvl1pPr>
              <a:defRPr/>
            </a:lvl1pPr>
          </a:lstStyle>
          <a:p>
            <a:pPr>
              <a:defRPr/>
            </a:pPr>
            <a:fld id="{431E2031-7FDB-439C-AF4A-BFA69A6AB248}" type="slidenum">
              <a:rPr lang="en-GB"/>
              <a:pPr>
                <a:defRPr/>
              </a:pPr>
              <a:t>‹#›</a:t>
            </a:fld>
            <a:endParaRPr lang="en-GB"/>
          </a:p>
        </p:txBody>
      </p:sp>
    </p:spTree>
    <p:extLst>
      <p:ext uri="{BB962C8B-B14F-4D97-AF65-F5344CB8AC3E}">
        <p14:creationId xmlns:p14="http://schemas.microsoft.com/office/powerpoint/2010/main" val="31807824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cxnSp>
        <p:nvCxnSpPr>
          <p:cNvPr id="8" name="Straight Connector 7"/>
          <p:cNvCxnSpPr/>
          <p:nvPr userDrawn="1"/>
        </p:nvCxnSpPr>
        <p:spPr>
          <a:xfrm>
            <a:off x="4319588" y="2160589"/>
            <a:ext cx="0" cy="3959225"/>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smtClean="0"/>
              <a:t>Click to edit Master title style</a:t>
            </a:r>
            <a:endParaRPr lang="en-GB" dirty="0"/>
          </a:p>
        </p:txBody>
      </p:sp>
      <p:sp>
        <p:nvSpPr>
          <p:cNvPr id="7" name="Text Placeholder 6"/>
          <p:cNvSpPr>
            <a:spLocks noGrp="1"/>
          </p:cNvSpPr>
          <p:nvPr>
            <p:ph type="body" sz="quarter" idx="13"/>
          </p:nvPr>
        </p:nvSpPr>
        <p:spPr>
          <a:xfrm>
            <a:off x="717551" y="2879726"/>
            <a:ext cx="3240086"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102" name="Text Placeholder 6"/>
          <p:cNvSpPr>
            <a:spLocks noGrp="1"/>
          </p:cNvSpPr>
          <p:nvPr>
            <p:ph type="body" sz="quarter" idx="16"/>
          </p:nvPr>
        </p:nvSpPr>
        <p:spPr>
          <a:xfrm>
            <a:off x="720727" y="2340519"/>
            <a:ext cx="3236517"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smtClean="0"/>
              <a:t>Click to edit Master text styles</a:t>
            </a:r>
          </a:p>
        </p:txBody>
      </p:sp>
      <p:sp>
        <p:nvSpPr>
          <p:cNvPr id="105" name="Text Placeholder 6"/>
          <p:cNvSpPr>
            <a:spLocks noGrp="1"/>
          </p:cNvSpPr>
          <p:nvPr>
            <p:ph type="body" sz="quarter" idx="17"/>
          </p:nvPr>
        </p:nvSpPr>
        <p:spPr>
          <a:xfrm>
            <a:off x="4678361" y="2879726"/>
            <a:ext cx="3241675"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106" name="Text Placeholder 6"/>
          <p:cNvSpPr>
            <a:spLocks noGrp="1"/>
          </p:cNvSpPr>
          <p:nvPr>
            <p:ph type="body" sz="quarter" idx="18"/>
          </p:nvPr>
        </p:nvSpPr>
        <p:spPr>
          <a:xfrm>
            <a:off x="4681538" y="2340519"/>
            <a:ext cx="3238103"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smtClean="0"/>
              <a:t>Click to edit Master text styles</a:t>
            </a:r>
          </a:p>
        </p:txBody>
      </p:sp>
      <p:sp>
        <p:nvSpPr>
          <p:cNvPr id="9" name="Date Placeholder 3"/>
          <p:cNvSpPr>
            <a:spLocks noGrp="1"/>
          </p:cNvSpPr>
          <p:nvPr>
            <p:ph type="dt" sz="half" idx="19"/>
          </p:nvPr>
        </p:nvSpPr>
        <p:spPr/>
        <p:txBody>
          <a:bodyPr/>
          <a:lstStyle>
            <a:lvl1pPr>
              <a:defRPr/>
            </a:lvl1pPr>
          </a:lstStyle>
          <a:p>
            <a:pPr>
              <a:defRPr/>
            </a:pPr>
            <a:fld id="{CC896600-D321-4753-BD28-B5091B7F7067}" type="datetime3">
              <a:rPr lang="en-GB"/>
              <a:pPr>
                <a:defRPr/>
              </a:pPr>
              <a:t>24 February, 2016</a:t>
            </a:fld>
            <a:endParaRPr lang="en-GB"/>
          </a:p>
        </p:txBody>
      </p:sp>
      <p:sp>
        <p:nvSpPr>
          <p:cNvPr id="10" name="Footer Placeholder 4"/>
          <p:cNvSpPr>
            <a:spLocks noGrp="1"/>
          </p:cNvSpPr>
          <p:nvPr>
            <p:ph type="ftr" sz="quarter" idx="20"/>
          </p:nvPr>
        </p:nvSpPr>
        <p:spPr/>
        <p:txBody>
          <a:bodyPr/>
          <a:lstStyle>
            <a:lvl1pPr>
              <a:defRPr sz="800">
                <a:solidFill>
                  <a:schemeClr val="accent1"/>
                </a:solidFill>
              </a:defRPr>
            </a:lvl1pPr>
          </a:lstStyle>
          <a:p>
            <a:pPr>
              <a:defRPr/>
            </a:pPr>
            <a:endParaRPr lang="en-GB" dirty="0"/>
          </a:p>
        </p:txBody>
      </p:sp>
      <p:sp>
        <p:nvSpPr>
          <p:cNvPr id="11" name="Slide Number Placeholder 5"/>
          <p:cNvSpPr>
            <a:spLocks noGrp="1"/>
          </p:cNvSpPr>
          <p:nvPr>
            <p:ph type="sldNum" sz="quarter" idx="21"/>
          </p:nvPr>
        </p:nvSpPr>
        <p:spPr/>
        <p:txBody>
          <a:bodyPr/>
          <a:lstStyle>
            <a:lvl1pPr>
              <a:defRPr/>
            </a:lvl1pPr>
          </a:lstStyle>
          <a:p>
            <a:pPr>
              <a:defRPr/>
            </a:pPr>
            <a:fld id="{0AB161F7-B081-4DE4-92C1-0BAEC08C5992}" type="slidenum">
              <a:rPr lang="en-GB"/>
              <a:pPr>
                <a:defRPr/>
              </a:pPr>
              <a:t>‹#›</a:t>
            </a:fld>
            <a:endParaRPr lang="en-GB"/>
          </a:p>
        </p:txBody>
      </p:sp>
    </p:spTree>
    <p:extLst>
      <p:ext uri="{BB962C8B-B14F-4D97-AF65-F5344CB8AC3E}">
        <p14:creationId xmlns:p14="http://schemas.microsoft.com/office/powerpoint/2010/main" val="441937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7000" dirty="0">
                <a:latin typeface="Franklin Gothic Book"/>
              </a:rPr>
              <a:t>Layouts for</a:t>
            </a:r>
            <a:br>
              <a:rPr lang="en-US" sz="7000" dirty="0">
                <a:latin typeface="Franklin Gothic Book"/>
              </a:rPr>
            </a:br>
            <a:r>
              <a:rPr lang="en-US" sz="7000" dirty="0">
                <a:latin typeface="Franklin Gothic Book"/>
              </a:rPr>
              <a:t>images</a:t>
            </a:r>
          </a:p>
        </p:txBody>
      </p:sp>
      <p:grpSp>
        <p:nvGrpSpPr>
          <p:cNvPr id="4" name="Group 11"/>
          <p:cNvGrpSpPr>
            <a:grpSpLocks/>
          </p:cNvGrpSpPr>
          <p:nvPr userDrawn="1"/>
        </p:nvGrpSpPr>
        <p:grpSpPr bwMode="auto">
          <a:xfrm>
            <a:off x="-903288" y="0"/>
            <a:ext cx="9902826" cy="7639050"/>
            <a:chOff x="-903288" y="0"/>
            <a:chExt cx="9902857" cy="7638450"/>
          </a:xfrm>
        </p:grpSpPr>
        <p:cxnSp>
          <p:nvCxnSpPr>
            <p:cNvPr id="5" name="Straight Connector 4"/>
            <p:cNvCxnSpPr/>
            <p:nvPr userDrawn="1"/>
          </p:nvCxnSpPr>
          <p:spPr bwMode="auto">
            <a:xfrm>
              <a:off x="-903288" y="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bwMode="auto">
            <a:xfrm>
              <a:off x="-903288" y="36033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bwMode="auto">
            <a:xfrm>
              <a:off x="-903288" y="7190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bwMode="auto">
            <a:xfrm>
              <a:off x="-903288" y="107941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143975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180008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2160418"/>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252075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287949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323983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360016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396050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431924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46795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503991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rot="5400000">
              <a:off x="431884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rot="5400000">
              <a:off x="39600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359811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323933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287897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251860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215824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179946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14391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107874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71837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35960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76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36112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683979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647943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611907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57587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539834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5039567"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720016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756052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791930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82796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864002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a:off x="-903288" y="540025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a:off x="-903288" y="576058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a:off x="-903288" y="611933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647966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684000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GB" smtClean="0"/>
              <a:t>Click to edit Master title style</a:t>
            </a:r>
            <a:endParaRPr lang="en-US"/>
          </a:p>
        </p:txBody>
      </p:sp>
      <p:sp>
        <p:nvSpPr>
          <p:cNvPr id="52" name="Date Placeholder 2"/>
          <p:cNvSpPr>
            <a:spLocks noGrp="1"/>
          </p:cNvSpPr>
          <p:nvPr>
            <p:ph type="dt" sz="half" idx="10"/>
          </p:nvPr>
        </p:nvSpPr>
        <p:spPr/>
        <p:txBody>
          <a:bodyPr/>
          <a:lstStyle>
            <a:lvl1pPr>
              <a:defRPr/>
            </a:lvl1pPr>
          </a:lstStyle>
          <a:p>
            <a:pPr>
              <a:defRPr/>
            </a:pPr>
            <a:fld id="{A5E4A46B-485D-4E67-BB5B-A4535D116C25}" type="datetime3">
              <a:rPr lang="en-GB"/>
              <a:pPr>
                <a:defRPr/>
              </a:pPr>
              <a:t>24 February, 2016</a:t>
            </a:fld>
            <a:endParaRPr lang="en-GB"/>
          </a:p>
        </p:txBody>
      </p:sp>
      <p:sp>
        <p:nvSpPr>
          <p:cNvPr id="53" name="Footer Placeholder 3"/>
          <p:cNvSpPr>
            <a:spLocks noGrp="1"/>
          </p:cNvSpPr>
          <p:nvPr>
            <p:ph type="ftr" sz="quarter" idx="11"/>
          </p:nvPr>
        </p:nvSpPr>
        <p:spPr/>
        <p:txBody>
          <a:bodyPr/>
          <a:lstStyle>
            <a:lvl1pPr>
              <a:defRPr/>
            </a:lvl1pPr>
          </a:lstStyle>
          <a:p>
            <a:pPr>
              <a:defRPr/>
            </a:pPr>
            <a:endParaRPr lang="en-GB"/>
          </a:p>
        </p:txBody>
      </p:sp>
      <p:sp>
        <p:nvSpPr>
          <p:cNvPr id="54" name="Slide Number Placeholder 4"/>
          <p:cNvSpPr>
            <a:spLocks noGrp="1"/>
          </p:cNvSpPr>
          <p:nvPr>
            <p:ph type="sldNum" sz="quarter" idx="12"/>
          </p:nvPr>
        </p:nvSpPr>
        <p:spPr/>
        <p:txBody>
          <a:bodyPr/>
          <a:lstStyle>
            <a:lvl1pPr>
              <a:defRPr/>
            </a:lvl1pPr>
          </a:lstStyle>
          <a:p>
            <a:pPr>
              <a:defRPr/>
            </a:pPr>
            <a:fld id="{75B0CFFC-6F4A-447B-BC1A-C61215861159}" type="slidenum">
              <a:rPr lang="en-GB"/>
              <a:pPr>
                <a:defRPr/>
              </a:pPr>
              <a:t>‹#›</a:t>
            </a:fld>
            <a:endParaRPr lang="en-GB"/>
          </a:p>
        </p:txBody>
      </p:sp>
    </p:spTree>
    <p:extLst>
      <p:ext uri="{BB962C8B-B14F-4D97-AF65-F5344CB8AC3E}">
        <p14:creationId xmlns:p14="http://schemas.microsoft.com/office/powerpoint/2010/main" val="12515475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ext + image">
    <p:spTree>
      <p:nvGrpSpPr>
        <p:cNvPr id="1" name=""/>
        <p:cNvGrpSpPr/>
        <p:nvPr/>
      </p:nvGrpSpPr>
      <p:grpSpPr>
        <a:xfrm>
          <a:off x="0" y="0"/>
          <a:ext cx="0" cy="0"/>
          <a:chOff x="0" y="0"/>
          <a:chExt cx="0" cy="0"/>
        </a:xfrm>
      </p:grpSpPr>
      <p:cxnSp>
        <p:nvCxnSpPr>
          <p:cNvPr id="4" name="Straight Connector 3"/>
          <p:cNvCxnSpPr/>
          <p:nvPr userDrawn="1"/>
        </p:nvCxnSpPr>
        <p:spPr>
          <a:xfrm>
            <a:off x="-3175"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smtClean="0"/>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160588"/>
            <a:ext cx="7932054" cy="4310063"/>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
        <p:nvSpPr>
          <p:cNvPr id="5" name="Date Placeholder 3"/>
          <p:cNvSpPr>
            <a:spLocks noGrp="1"/>
          </p:cNvSpPr>
          <p:nvPr>
            <p:ph type="dt" sz="half" idx="15"/>
          </p:nvPr>
        </p:nvSpPr>
        <p:spPr/>
        <p:txBody>
          <a:bodyPr/>
          <a:lstStyle>
            <a:lvl1pPr>
              <a:defRPr/>
            </a:lvl1pPr>
          </a:lstStyle>
          <a:p>
            <a:pPr>
              <a:defRPr/>
            </a:pPr>
            <a:fld id="{65113451-5E07-469A-A9D7-513A1B92B1B1}" type="datetime3">
              <a:rPr lang="en-GB"/>
              <a:pPr>
                <a:defRPr/>
              </a:pPr>
              <a:t>24 February, 2016</a:t>
            </a:fld>
            <a:endParaRPr lang="en-GB"/>
          </a:p>
        </p:txBody>
      </p:sp>
      <p:sp>
        <p:nvSpPr>
          <p:cNvPr id="6" name="Footer Placeholder 4"/>
          <p:cNvSpPr>
            <a:spLocks noGrp="1"/>
          </p:cNvSpPr>
          <p:nvPr>
            <p:ph type="ftr" sz="quarter" idx="16"/>
          </p:nvPr>
        </p:nvSpPr>
        <p:spPr/>
        <p:txBody>
          <a:bodyPr/>
          <a:lstStyle>
            <a:lvl1pPr>
              <a:defRPr sz="800">
                <a:solidFill>
                  <a:schemeClr val="accent1"/>
                </a:solidFill>
              </a:defRPr>
            </a:lvl1pPr>
          </a:lstStyle>
          <a:p>
            <a:pPr>
              <a:defRPr/>
            </a:pPr>
            <a:endParaRPr lang="en-GB" dirty="0"/>
          </a:p>
        </p:txBody>
      </p:sp>
      <p:sp>
        <p:nvSpPr>
          <p:cNvPr id="7" name="Slide Number Placeholder 5"/>
          <p:cNvSpPr>
            <a:spLocks noGrp="1"/>
          </p:cNvSpPr>
          <p:nvPr>
            <p:ph type="sldNum" sz="quarter" idx="17"/>
          </p:nvPr>
        </p:nvSpPr>
        <p:spPr/>
        <p:txBody>
          <a:bodyPr/>
          <a:lstStyle>
            <a:lvl1pPr>
              <a:defRPr/>
            </a:lvl1pPr>
          </a:lstStyle>
          <a:p>
            <a:pPr>
              <a:defRPr/>
            </a:pPr>
            <a:fld id="{FDF61FC4-27AB-4B40-997B-4AD147FABC9A}" type="slidenum">
              <a:rPr lang="en-GB"/>
              <a:pPr>
                <a:defRPr/>
              </a:pPr>
              <a:t>‹#›</a:t>
            </a:fld>
            <a:endParaRPr lang="en-GB"/>
          </a:p>
        </p:txBody>
      </p:sp>
    </p:spTree>
    <p:extLst>
      <p:ext uri="{BB962C8B-B14F-4D97-AF65-F5344CB8AC3E}">
        <p14:creationId xmlns:p14="http://schemas.microsoft.com/office/powerpoint/2010/main" val="10443839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_Text + image">
    <p:spTree>
      <p:nvGrpSpPr>
        <p:cNvPr id="1" name=""/>
        <p:cNvGrpSpPr/>
        <p:nvPr/>
      </p:nvGrpSpPr>
      <p:grpSpPr>
        <a:xfrm>
          <a:off x="0" y="0"/>
          <a:ext cx="0" cy="0"/>
          <a:chOff x="0" y="0"/>
          <a:chExt cx="0" cy="0"/>
        </a:xfrm>
      </p:grpSpPr>
      <p:cxnSp>
        <p:nvCxnSpPr>
          <p:cNvPr id="5" name="Straight Connector 4"/>
          <p:cNvCxnSpPr/>
          <p:nvPr userDrawn="1"/>
        </p:nvCxnSpPr>
        <p:spPr>
          <a:xfrm>
            <a:off x="-3175"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smtClean="0"/>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6"/>
            <a:ext cx="7932054" cy="3590925"/>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
        <p:nvSpPr>
          <p:cNvPr id="100" name="Text Placeholder 6"/>
          <p:cNvSpPr>
            <a:spLocks noGrp="1"/>
          </p:cNvSpPr>
          <p:nvPr>
            <p:ph type="body" sz="quarter" idx="16"/>
          </p:nvPr>
        </p:nvSpPr>
        <p:spPr>
          <a:xfrm>
            <a:off x="718938" y="2160589"/>
            <a:ext cx="7918844" cy="360361"/>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smtClean="0"/>
              <a:t>Click to edit Master text styles</a:t>
            </a:r>
          </a:p>
        </p:txBody>
      </p:sp>
      <p:sp>
        <p:nvSpPr>
          <p:cNvPr id="6" name="Date Placeholder 3"/>
          <p:cNvSpPr>
            <a:spLocks noGrp="1"/>
          </p:cNvSpPr>
          <p:nvPr>
            <p:ph type="dt" sz="half" idx="17"/>
          </p:nvPr>
        </p:nvSpPr>
        <p:spPr/>
        <p:txBody>
          <a:bodyPr/>
          <a:lstStyle>
            <a:lvl1pPr>
              <a:defRPr/>
            </a:lvl1pPr>
          </a:lstStyle>
          <a:p>
            <a:pPr>
              <a:defRPr/>
            </a:pPr>
            <a:fld id="{C0FF5DEE-DA58-4365-8BE9-AC4D92B741A2}" type="datetime3">
              <a:rPr lang="en-GB"/>
              <a:pPr>
                <a:defRPr/>
              </a:pPr>
              <a:t>24 February, 2016</a:t>
            </a:fld>
            <a:endParaRPr lang="en-GB"/>
          </a:p>
        </p:txBody>
      </p:sp>
      <p:sp>
        <p:nvSpPr>
          <p:cNvPr id="7" name="Footer Placeholder 4"/>
          <p:cNvSpPr>
            <a:spLocks noGrp="1"/>
          </p:cNvSpPr>
          <p:nvPr>
            <p:ph type="ftr" sz="quarter" idx="18"/>
          </p:nvPr>
        </p:nvSpPr>
        <p:spPr/>
        <p:txBody>
          <a:bodyPr/>
          <a:lstStyle>
            <a:lvl1pPr>
              <a:defRPr sz="800">
                <a:solidFill>
                  <a:schemeClr val="accent1"/>
                </a:solidFill>
              </a:defRPr>
            </a:lvl1pPr>
          </a:lstStyle>
          <a:p>
            <a:pPr>
              <a:defRPr/>
            </a:pPr>
            <a:endParaRPr lang="en-GB" dirty="0"/>
          </a:p>
        </p:txBody>
      </p:sp>
      <p:sp>
        <p:nvSpPr>
          <p:cNvPr id="8" name="Slide Number Placeholder 5"/>
          <p:cNvSpPr>
            <a:spLocks noGrp="1"/>
          </p:cNvSpPr>
          <p:nvPr>
            <p:ph type="sldNum" sz="quarter" idx="19"/>
          </p:nvPr>
        </p:nvSpPr>
        <p:spPr/>
        <p:txBody>
          <a:bodyPr/>
          <a:lstStyle>
            <a:lvl1pPr>
              <a:defRPr/>
            </a:lvl1pPr>
          </a:lstStyle>
          <a:p>
            <a:pPr>
              <a:defRPr/>
            </a:pPr>
            <a:fld id="{1DFBB455-2FBA-4AEA-BAA8-E03DE96AD341}" type="slidenum">
              <a:rPr lang="en-GB"/>
              <a:pPr>
                <a:defRPr/>
              </a:pPr>
              <a:t>‹#›</a:t>
            </a:fld>
            <a:endParaRPr lang="en-GB"/>
          </a:p>
        </p:txBody>
      </p:sp>
    </p:spTree>
    <p:extLst>
      <p:ext uri="{BB962C8B-B14F-4D97-AF65-F5344CB8AC3E}">
        <p14:creationId xmlns:p14="http://schemas.microsoft.com/office/powerpoint/2010/main" val="8920585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cxnSp>
        <p:nvCxnSpPr>
          <p:cNvPr id="5" name="Straight Connector 4"/>
          <p:cNvCxnSpPr/>
          <p:nvPr userDrawn="1"/>
        </p:nvCxnSpPr>
        <p:spPr>
          <a:xfrm>
            <a:off x="-3175"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smtClean="0"/>
              <a:t>Click to edit Master title style</a:t>
            </a:r>
            <a:endParaRPr lang="en-GB" dirty="0"/>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6" y="2160588"/>
            <a:ext cx="3957635" cy="3779411"/>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5" y="2160587"/>
            <a:ext cx="3600847" cy="4310064"/>
          </a:xfrm>
          <a:prstGeom prst="round2SameRect">
            <a:avLst>
              <a:gd name="adj1" fmla="val 1866"/>
              <a:gd name="adj2" fmla="val 0"/>
            </a:avLst>
          </a:prstGeom>
        </p:spPr>
        <p:txBody>
          <a:bodyPr/>
          <a:lstStyle/>
          <a:p>
            <a:pPr lvl="0"/>
            <a:r>
              <a:rPr lang="en-US" noProof="0" dirty="0" smtClean="0"/>
              <a:t>Click icon to add picture</a:t>
            </a:r>
            <a:endParaRPr lang="en-GB" noProof="0" dirty="0"/>
          </a:p>
        </p:txBody>
      </p:sp>
      <p:sp>
        <p:nvSpPr>
          <p:cNvPr id="6" name="Date Placeholder 3"/>
          <p:cNvSpPr>
            <a:spLocks noGrp="1"/>
          </p:cNvSpPr>
          <p:nvPr>
            <p:ph type="dt" sz="half" idx="15"/>
          </p:nvPr>
        </p:nvSpPr>
        <p:spPr/>
        <p:txBody>
          <a:bodyPr/>
          <a:lstStyle>
            <a:lvl1pPr>
              <a:defRPr/>
            </a:lvl1pPr>
          </a:lstStyle>
          <a:p>
            <a:pPr>
              <a:defRPr/>
            </a:pPr>
            <a:fld id="{099F01B3-B0ED-424B-9DEA-3BE1E65779C2}" type="datetime3">
              <a:rPr lang="en-GB"/>
              <a:pPr>
                <a:defRPr/>
              </a:pPr>
              <a:t>24 February, 2016</a:t>
            </a:fld>
            <a:endParaRPr lang="en-GB"/>
          </a:p>
        </p:txBody>
      </p:sp>
      <p:sp>
        <p:nvSpPr>
          <p:cNvPr id="8" name="Footer Placeholder 4"/>
          <p:cNvSpPr>
            <a:spLocks noGrp="1"/>
          </p:cNvSpPr>
          <p:nvPr>
            <p:ph type="ftr" sz="quarter" idx="16"/>
          </p:nvPr>
        </p:nvSpPr>
        <p:spPr/>
        <p:txBody>
          <a:bodyPr/>
          <a:lstStyle>
            <a:lvl1pPr>
              <a:defRPr sz="800">
                <a:solidFill>
                  <a:schemeClr val="accent1"/>
                </a:solidFill>
              </a:defRPr>
            </a:lvl1pPr>
          </a:lstStyle>
          <a:p>
            <a:pPr>
              <a:defRPr/>
            </a:pPr>
            <a:endParaRPr lang="en-GB" dirty="0"/>
          </a:p>
        </p:txBody>
      </p:sp>
      <p:sp>
        <p:nvSpPr>
          <p:cNvPr id="10" name="Slide Number Placeholder 5"/>
          <p:cNvSpPr>
            <a:spLocks noGrp="1"/>
          </p:cNvSpPr>
          <p:nvPr>
            <p:ph type="sldNum" sz="quarter" idx="17"/>
          </p:nvPr>
        </p:nvSpPr>
        <p:spPr/>
        <p:txBody>
          <a:bodyPr/>
          <a:lstStyle>
            <a:lvl1pPr>
              <a:defRPr/>
            </a:lvl1pPr>
          </a:lstStyle>
          <a:p>
            <a:pPr>
              <a:defRPr/>
            </a:pPr>
            <a:fld id="{093946EC-3C5A-4C8E-803B-1E4C92C5C9DA}" type="slidenum">
              <a:rPr lang="en-GB"/>
              <a:pPr>
                <a:defRPr/>
              </a:pPr>
              <a:t>‹#›</a:t>
            </a:fld>
            <a:endParaRPr lang="en-GB"/>
          </a:p>
        </p:txBody>
      </p:sp>
    </p:spTree>
    <p:extLst>
      <p:ext uri="{BB962C8B-B14F-4D97-AF65-F5344CB8AC3E}">
        <p14:creationId xmlns:p14="http://schemas.microsoft.com/office/powerpoint/2010/main" val="25524879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cxnSp>
        <p:nvCxnSpPr>
          <p:cNvPr id="5" name="Straight Connector 4"/>
          <p:cNvCxnSpPr/>
          <p:nvPr userDrawn="1"/>
        </p:nvCxnSpPr>
        <p:spPr>
          <a:xfrm>
            <a:off x="-3175"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smtClean="0"/>
              <a:t>Click to edit Master title style</a:t>
            </a:r>
            <a:endParaRPr lang="en-GB" dirty="0"/>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8"/>
            <a:ext cx="5037136" cy="3779411"/>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118225" y="2160588"/>
            <a:ext cx="2521347" cy="3779411"/>
          </a:xfrm>
          <a:prstGeom prst="roundRect">
            <a:avLst>
              <a:gd name="adj" fmla="val 10702"/>
            </a:avLst>
          </a:prstGeom>
        </p:spPr>
        <p:txBody>
          <a:bodyPr/>
          <a:lstStyle/>
          <a:p>
            <a:pPr lvl="0"/>
            <a:r>
              <a:rPr lang="en-US" noProof="0" dirty="0" smtClean="0"/>
              <a:t>Click icon to add picture</a:t>
            </a:r>
            <a:endParaRPr lang="en-GB" noProof="0" dirty="0"/>
          </a:p>
        </p:txBody>
      </p:sp>
      <p:sp>
        <p:nvSpPr>
          <p:cNvPr id="6" name="Date Placeholder 3"/>
          <p:cNvSpPr>
            <a:spLocks noGrp="1"/>
          </p:cNvSpPr>
          <p:nvPr>
            <p:ph type="dt" sz="half" idx="15"/>
          </p:nvPr>
        </p:nvSpPr>
        <p:spPr/>
        <p:txBody>
          <a:bodyPr/>
          <a:lstStyle>
            <a:lvl1pPr>
              <a:defRPr/>
            </a:lvl1pPr>
          </a:lstStyle>
          <a:p>
            <a:pPr>
              <a:defRPr/>
            </a:pPr>
            <a:fld id="{A2F55DD1-4D0E-47A4-9905-6EECC1623F14}" type="datetime3">
              <a:rPr lang="en-GB"/>
              <a:pPr>
                <a:defRPr/>
              </a:pPr>
              <a:t>24 February, 2016</a:t>
            </a:fld>
            <a:endParaRPr lang="en-GB"/>
          </a:p>
        </p:txBody>
      </p:sp>
      <p:sp>
        <p:nvSpPr>
          <p:cNvPr id="8" name="Footer Placeholder 4"/>
          <p:cNvSpPr>
            <a:spLocks noGrp="1"/>
          </p:cNvSpPr>
          <p:nvPr>
            <p:ph type="ftr" sz="quarter" idx="16"/>
          </p:nvPr>
        </p:nvSpPr>
        <p:spPr/>
        <p:txBody>
          <a:bodyPr/>
          <a:lstStyle>
            <a:lvl1pPr>
              <a:defRPr sz="800">
                <a:solidFill>
                  <a:schemeClr val="accent1"/>
                </a:solidFill>
              </a:defRPr>
            </a:lvl1pPr>
          </a:lstStyle>
          <a:p>
            <a:pPr>
              <a:defRPr/>
            </a:pPr>
            <a:endParaRPr lang="en-GB" dirty="0"/>
          </a:p>
        </p:txBody>
      </p:sp>
      <p:sp>
        <p:nvSpPr>
          <p:cNvPr id="10" name="Slide Number Placeholder 5"/>
          <p:cNvSpPr>
            <a:spLocks noGrp="1"/>
          </p:cNvSpPr>
          <p:nvPr>
            <p:ph type="sldNum" sz="quarter" idx="17"/>
          </p:nvPr>
        </p:nvSpPr>
        <p:spPr/>
        <p:txBody>
          <a:bodyPr/>
          <a:lstStyle>
            <a:lvl1pPr>
              <a:defRPr/>
            </a:lvl1pPr>
          </a:lstStyle>
          <a:p>
            <a:pPr>
              <a:defRPr/>
            </a:pPr>
            <a:fld id="{1840CAE8-C241-4AEB-8119-F07489714200}" type="slidenum">
              <a:rPr lang="en-GB"/>
              <a:pPr>
                <a:defRPr/>
              </a:pPr>
              <a:t>‹#›</a:t>
            </a:fld>
            <a:endParaRPr lang="en-GB"/>
          </a:p>
        </p:txBody>
      </p:sp>
    </p:spTree>
    <p:extLst>
      <p:ext uri="{BB962C8B-B14F-4D97-AF65-F5344CB8AC3E}">
        <p14:creationId xmlns:p14="http://schemas.microsoft.com/office/powerpoint/2010/main" val="29084839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cxnSp>
        <p:nvCxnSpPr>
          <p:cNvPr id="6" name="Straight Connector 5"/>
          <p:cNvCxnSpPr/>
          <p:nvPr userDrawn="1"/>
        </p:nvCxnSpPr>
        <p:spPr>
          <a:xfrm>
            <a:off x="-3175"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smtClean="0"/>
              <a:t>Click to edit Master title style</a:t>
            </a:r>
            <a:endParaRPr lang="en-GB" dirty="0"/>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6" y="2879726"/>
            <a:ext cx="3957635" cy="3060273"/>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5" y="2160587"/>
            <a:ext cx="3600847" cy="4310064"/>
          </a:xfrm>
          <a:prstGeom prst="round2SameRect">
            <a:avLst>
              <a:gd name="adj1" fmla="val 1866"/>
              <a:gd name="adj2" fmla="val 0"/>
            </a:avLst>
          </a:prstGeom>
        </p:spPr>
        <p:txBody>
          <a:bodyPr/>
          <a:lstStyle/>
          <a:p>
            <a:pPr lvl="0"/>
            <a:r>
              <a:rPr lang="en-US" noProof="0" dirty="0" smtClean="0"/>
              <a:t>Click icon to add picture</a:t>
            </a:r>
            <a:endParaRPr lang="en-GB" noProof="0" dirty="0"/>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719137" y="2154735"/>
            <a:ext cx="3957635" cy="366216"/>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smtClean="0"/>
              <a:t>Click to edit Master text styles</a:t>
            </a:r>
          </a:p>
        </p:txBody>
      </p:sp>
      <p:sp>
        <p:nvSpPr>
          <p:cNvPr id="8" name="Date Placeholder 3"/>
          <p:cNvSpPr>
            <a:spLocks noGrp="1"/>
          </p:cNvSpPr>
          <p:nvPr>
            <p:ph type="dt" sz="half" idx="16"/>
          </p:nvPr>
        </p:nvSpPr>
        <p:spPr/>
        <p:txBody>
          <a:bodyPr/>
          <a:lstStyle>
            <a:lvl1pPr>
              <a:defRPr/>
            </a:lvl1pPr>
          </a:lstStyle>
          <a:p>
            <a:pPr>
              <a:defRPr/>
            </a:pPr>
            <a:fld id="{1FF932C9-C6B5-4654-A41C-D4DD62DC406D}" type="datetime3">
              <a:rPr lang="en-GB"/>
              <a:pPr>
                <a:defRPr/>
              </a:pPr>
              <a:t>24 February, 2016</a:t>
            </a:fld>
            <a:endParaRPr lang="en-GB"/>
          </a:p>
        </p:txBody>
      </p:sp>
      <p:sp>
        <p:nvSpPr>
          <p:cNvPr id="10" name="Footer Placeholder 4"/>
          <p:cNvSpPr>
            <a:spLocks noGrp="1"/>
          </p:cNvSpPr>
          <p:nvPr>
            <p:ph type="ftr" sz="quarter" idx="17"/>
          </p:nvPr>
        </p:nvSpPr>
        <p:spPr/>
        <p:txBody>
          <a:bodyPr/>
          <a:lstStyle>
            <a:lvl1pPr>
              <a:defRPr sz="800">
                <a:solidFill>
                  <a:schemeClr val="accent1"/>
                </a:solidFill>
              </a:defRPr>
            </a:lvl1pPr>
          </a:lstStyle>
          <a:p>
            <a:pPr>
              <a:defRPr/>
            </a:pPr>
            <a:endParaRPr lang="en-GB" dirty="0"/>
          </a:p>
        </p:txBody>
      </p:sp>
      <p:sp>
        <p:nvSpPr>
          <p:cNvPr id="11" name="Slide Number Placeholder 5"/>
          <p:cNvSpPr>
            <a:spLocks noGrp="1"/>
          </p:cNvSpPr>
          <p:nvPr>
            <p:ph type="sldNum" sz="quarter" idx="18"/>
          </p:nvPr>
        </p:nvSpPr>
        <p:spPr/>
        <p:txBody>
          <a:bodyPr/>
          <a:lstStyle>
            <a:lvl1pPr>
              <a:defRPr/>
            </a:lvl1pPr>
          </a:lstStyle>
          <a:p>
            <a:pPr>
              <a:defRPr/>
            </a:pPr>
            <a:fld id="{AC377244-6726-4165-8DA6-BB1CDA4C1A8F}" type="slidenum">
              <a:rPr lang="en-GB"/>
              <a:pPr>
                <a:defRPr/>
              </a:pPr>
              <a:t>‹#›</a:t>
            </a:fld>
            <a:endParaRPr lang="en-GB"/>
          </a:p>
        </p:txBody>
      </p:sp>
    </p:spTree>
    <p:extLst>
      <p:ext uri="{BB962C8B-B14F-4D97-AF65-F5344CB8AC3E}">
        <p14:creationId xmlns:p14="http://schemas.microsoft.com/office/powerpoint/2010/main" val="4243472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ingle column layout">
    <p:spTree>
      <p:nvGrpSpPr>
        <p:cNvPr id="1" name=""/>
        <p:cNvGrpSpPr/>
        <p:nvPr/>
      </p:nvGrpSpPr>
      <p:grpSpPr>
        <a:xfrm>
          <a:off x="0" y="0"/>
          <a:ext cx="0" cy="0"/>
          <a:chOff x="0" y="0"/>
          <a:chExt cx="0" cy="0"/>
        </a:xfrm>
      </p:grpSpPr>
      <p:cxnSp>
        <p:nvCxnSpPr>
          <p:cNvPr id="5" name="Straight Connector 4"/>
          <p:cNvCxnSpPr/>
          <p:nvPr userDrawn="1"/>
        </p:nvCxnSpPr>
        <p:spPr>
          <a:xfrm>
            <a:off x="-3175"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GB" dirty="0"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7551" y="2879725"/>
            <a:ext cx="7202486" cy="3060273"/>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58" name="Text Placeholder 6" descr="First level - paragraph text&#10;Second level - bullet 1&#10;Third level - bullet 2&#10;&#10;No more than 100 words per slide" title="Main text copy"/>
          <p:cNvSpPr>
            <a:spLocks noGrp="1"/>
          </p:cNvSpPr>
          <p:nvPr>
            <p:ph type="body" sz="quarter" idx="14"/>
          </p:nvPr>
        </p:nvSpPr>
        <p:spPr>
          <a:xfrm>
            <a:off x="720726" y="2160588"/>
            <a:ext cx="7199310" cy="360363"/>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vl4pPr>
          </a:lstStyle>
          <a:p>
            <a:pPr lvl="0"/>
            <a:r>
              <a:rPr lang="en-US" noProof="0" dirty="0" smtClean="0"/>
              <a:t>Click to edit Master text styles</a:t>
            </a:r>
          </a:p>
        </p:txBody>
      </p:sp>
      <p:sp>
        <p:nvSpPr>
          <p:cNvPr id="6" name="Date Placeholder 3"/>
          <p:cNvSpPr>
            <a:spLocks noGrp="1"/>
          </p:cNvSpPr>
          <p:nvPr>
            <p:ph type="dt" sz="half" idx="15"/>
          </p:nvPr>
        </p:nvSpPr>
        <p:spPr/>
        <p:txBody>
          <a:bodyPr/>
          <a:lstStyle>
            <a:lvl1pPr>
              <a:defRPr/>
            </a:lvl1pPr>
          </a:lstStyle>
          <a:p>
            <a:pPr>
              <a:defRPr/>
            </a:pPr>
            <a:fld id="{45B5BE37-1A65-4834-94DF-D81924569340}" type="datetime3">
              <a:rPr lang="en-GB"/>
              <a:pPr>
                <a:defRPr/>
              </a:pPr>
              <a:t>24 February, 2016</a:t>
            </a:fld>
            <a:endParaRPr lang="en-GB"/>
          </a:p>
        </p:txBody>
      </p:sp>
      <p:sp>
        <p:nvSpPr>
          <p:cNvPr id="7" name="Footer Placeholder 4"/>
          <p:cNvSpPr>
            <a:spLocks noGrp="1"/>
          </p:cNvSpPr>
          <p:nvPr>
            <p:ph type="ftr" sz="quarter" idx="16"/>
          </p:nvPr>
        </p:nvSpPr>
        <p:spPr/>
        <p:txBody>
          <a:bodyPr/>
          <a:lstStyle>
            <a:lvl1pPr>
              <a:defRPr sz="800">
                <a:solidFill>
                  <a:schemeClr val="accent1"/>
                </a:solidFill>
              </a:defRPr>
            </a:lvl1pPr>
          </a:lstStyle>
          <a:p>
            <a:pPr>
              <a:defRPr/>
            </a:pPr>
            <a:endParaRPr lang="en-GB" dirty="0"/>
          </a:p>
        </p:txBody>
      </p:sp>
      <p:sp>
        <p:nvSpPr>
          <p:cNvPr id="8" name="Slide Number Placeholder 5"/>
          <p:cNvSpPr>
            <a:spLocks noGrp="1"/>
          </p:cNvSpPr>
          <p:nvPr>
            <p:ph type="sldNum" sz="quarter" idx="17"/>
          </p:nvPr>
        </p:nvSpPr>
        <p:spPr/>
        <p:txBody>
          <a:bodyPr/>
          <a:lstStyle>
            <a:lvl1pPr>
              <a:defRPr/>
            </a:lvl1pPr>
          </a:lstStyle>
          <a:p>
            <a:pPr>
              <a:defRPr/>
            </a:pPr>
            <a:fld id="{D1B4A710-EF72-4EED-978C-188354A25CD2}" type="slidenum">
              <a:rPr lang="en-GB"/>
              <a:pPr>
                <a:defRPr/>
              </a:pPr>
              <a:t>‹#›</a:t>
            </a:fld>
            <a:endParaRPr lang="en-GB"/>
          </a:p>
        </p:txBody>
      </p:sp>
    </p:spTree>
    <p:extLst>
      <p:ext uri="{BB962C8B-B14F-4D97-AF65-F5344CB8AC3E}">
        <p14:creationId xmlns:p14="http://schemas.microsoft.com/office/powerpoint/2010/main" val="28904255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cxnSp>
        <p:nvCxnSpPr>
          <p:cNvPr id="5" name="Straight Connector 4"/>
          <p:cNvCxnSpPr/>
          <p:nvPr userDrawn="1"/>
        </p:nvCxnSpPr>
        <p:spPr>
          <a:xfrm>
            <a:off x="-3175"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smtClean="0"/>
              <a:t>Click to edit Master title style</a:t>
            </a:r>
            <a:endParaRPr lang="en-GB" dirty="0"/>
          </a:p>
        </p:txBody>
      </p:sp>
      <p:sp>
        <p:nvSpPr>
          <p:cNvPr id="7" name="Text Placeholder 6"/>
          <p:cNvSpPr>
            <a:spLocks noGrp="1"/>
          </p:cNvSpPr>
          <p:nvPr>
            <p:ph type="body" sz="quarter" idx="13"/>
          </p:nvPr>
        </p:nvSpPr>
        <p:spPr>
          <a:xfrm>
            <a:off x="5068887" y="2160587"/>
            <a:ext cx="3570681" cy="3779412"/>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8"/>
            <a:ext cx="3863975" cy="4310063"/>
          </a:xfrm>
          <a:prstGeom prst="round2SameRect">
            <a:avLst>
              <a:gd name="adj1" fmla="val 1674"/>
              <a:gd name="adj2" fmla="val 0"/>
            </a:avLst>
          </a:prstGeom>
        </p:spPr>
        <p:txBody>
          <a:bodyPr/>
          <a:lstStyle/>
          <a:p>
            <a:pPr lvl="0"/>
            <a:r>
              <a:rPr lang="en-US" noProof="0" dirty="0" smtClean="0"/>
              <a:t>Click icon to add picture</a:t>
            </a:r>
            <a:endParaRPr lang="en-GB" noProof="0" dirty="0"/>
          </a:p>
        </p:txBody>
      </p:sp>
      <p:sp>
        <p:nvSpPr>
          <p:cNvPr id="6" name="Date Placeholder 3"/>
          <p:cNvSpPr>
            <a:spLocks noGrp="1"/>
          </p:cNvSpPr>
          <p:nvPr>
            <p:ph type="dt" sz="half" idx="15"/>
          </p:nvPr>
        </p:nvSpPr>
        <p:spPr/>
        <p:txBody>
          <a:bodyPr/>
          <a:lstStyle>
            <a:lvl1pPr>
              <a:defRPr/>
            </a:lvl1pPr>
          </a:lstStyle>
          <a:p>
            <a:pPr>
              <a:defRPr/>
            </a:pPr>
            <a:fld id="{12A5723C-A661-4525-9F51-094D7E74FF04}" type="datetime3">
              <a:rPr lang="en-GB"/>
              <a:pPr>
                <a:defRPr/>
              </a:pPr>
              <a:t>24 February, 2016</a:t>
            </a:fld>
            <a:endParaRPr lang="en-GB"/>
          </a:p>
        </p:txBody>
      </p:sp>
      <p:sp>
        <p:nvSpPr>
          <p:cNvPr id="8" name="Footer Placeholder 4"/>
          <p:cNvSpPr>
            <a:spLocks noGrp="1"/>
          </p:cNvSpPr>
          <p:nvPr>
            <p:ph type="ftr" sz="quarter" idx="16"/>
          </p:nvPr>
        </p:nvSpPr>
        <p:spPr/>
        <p:txBody>
          <a:bodyPr/>
          <a:lstStyle>
            <a:lvl1pPr>
              <a:defRPr sz="800">
                <a:solidFill>
                  <a:schemeClr val="accent1"/>
                </a:solidFill>
              </a:defRPr>
            </a:lvl1pPr>
          </a:lstStyle>
          <a:p>
            <a:pPr>
              <a:defRPr/>
            </a:pPr>
            <a:endParaRPr lang="en-GB" dirty="0"/>
          </a:p>
        </p:txBody>
      </p:sp>
      <p:sp>
        <p:nvSpPr>
          <p:cNvPr id="10" name="Slide Number Placeholder 5"/>
          <p:cNvSpPr>
            <a:spLocks noGrp="1"/>
          </p:cNvSpPr>
          <p:nvPr>
            <p:ph type="sldNum" sz="quarter" idx="17"/>
          </p:nvPr>
        </p:nvSpPr>
        <p:spPr/>
        <p:txBody>
          <a:bodyPr/>
          <a:lstStyle>
            <a:lvl1pPr>
              <a:defRPr/>
            </a:lvl1pPr>
          </a:lstStyle>
          <a:p>
            <a:pPr>
              <a:defRPr/>
            </a:pPr>
            <a:fld id="{F2BDF339-386A-40B8-977D-A160A3F4F9FB}" type="slidenum">
              <a:rPr lang="en-GB"/>
              <a:pPr>
                <a:defRPr/>
              </a:pPr>
              <a:t>‹#›</a:t>
            </a:fld>
            <a:endParaRPr lang="en-GB"/>
          </a:p>
        </p:txBody>
      </p:sp>
    </p:spTree>
    <p:extLst>
      <p:ext uri="{BB962C8B-B14F-4D97-AF65-F5344CB8AC3E}">
        <p14:creationId xmlns:p14="http://schemas.microsoft.com/office/powerpoint/2010/main" val="19320020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cxnSp>
        <p:nvCxnSpPr>
          <p:cNvPr id="6" name="Straight Connector 5"/>
          <p:cNvCxnSpPr/>
          <p:nvPr userDrawn="1"/>
        </p:nvCxnSpPr>
        <p:spPr>
          <a:xfrm>
            <a:off x="-3175"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smtClean="0"/>
              <a:t>Click to edit Master title style</a:t>
            </a:r>
            <a:endParaRPr lang="en-GB" dirty="0"/>
          </a:p>
        </p:txBody>
      </p:sp>
      <p:sp>
        <p:nvSpPr>
          <p:cNvPr id="7" name="Text Placeholder 6"/>
          <p:cNvSpPr>
            <a:spLocks noGrp="1"/>
          </p:cNvSpPr>
          <p:nvPr>
            <p:ph type="body" sz="quarter" idx="13"/>
          </p:nvPr>
        </p:nvSpPr>
        <p:spPr>
          <a:xfrm>
            <a:off x="5068887" y="2879725"/>
            <a:ext cx="3570681" cy="3060274"/>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8"/>
            <a:ext cx="3960812" cy="4310063"/>
          </a:xfrm>
          <a:prstGeom prst="round2SameRect">
            <a:avLst>
              <a:gd name="adj1" fmla="val 6315"/>
              <a:gd name="adj2" fmla="val 0"/>
            </a:avLst>
          </a:prstGeom>
        </p:spPr>
        <p:txBody>
          <a:bodyPr/>
          <a:lstStyle/>
          <a:p>
            <a:pPr lvl="0"/>
            <a:r>
              <a:rPr lang="en-US" noProof="0" dirty="0" smtClean="0"/>
              <a:t>Click icon to add picture</a:t>
            </a:r>
            <a:endParaRPr lang="en-GB" noProof="0" dirty="0"/>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5068887" y="2160588"/>
            <a:ext cx="3570681" cy="360362"/>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smtClean="0"/>
              <a:t>Click to edit Master text styles</a:t>
            </a:r>
          </a:p>
        </p:txBody>
      </p:sp>
      <p:sp>
        <p:nvSpPr>
          <p:cNvPr id="8" name="Date Placeholder 3"/>
          <p:cNvSpPr>
            <a:spLocks noGrp="1"/>
          </p:cNvSpPr>
          <p:nvPr>
            <p:ph type="dt" sz="half" idx="16"/>
          </p:nvPr>
        </p:nvSpPr>
        <p:spPr/>
        <p:txBody>
          <a:bodyPr/>
          <a:lstStyle>
            <a:lvl1pPr>
              <a:defRPr/>
            </a:lvl1pPr>
          </a:lstStyle>
          <a:p>
            <a:pPr>
              <a:defRPr/>
            </a:pPr>
            <a:fld id="{7023D587-5CF9-4048-9C55-9182541486D0}" type="datetime3">
              <a:rPr lang="en-GB"/>
              <a:pPr>
                <a:defRPr/>
              </a:pPr>
              <a:t>24 February, 2016</a:t>
            </a:fld>
            <a:endParaRPr lang="en-GB"/>
          </a:p>
        </p:txBody>
      </p:sp>
      <p:sp>
        <p:nvSpPr>
          <p:cNvPr id="10" name="Footer Placeholder 4"/>
          <p:cNvSpPr>
            <a:spLocks noGrp="1"/>
          </p:cNvSpPr>
          <p:nvPr>
            <p:ph type="ftr" sz="quarter" idx="17"/>
          </p:nvPr>
        </p:nvSpPr>
        <p:spPr/>
        <p:txBody>
          <a:bodyPr/>
          <a:lstStyle>
            <a:lvl1pPr>
              <a:defRPr sz="800">
                <a:solidFill>
                  <a:schemeClr val="accent1"/>
                </a:solidFill>
              </a:defRPr>
            </a:lvl1pPr>
          </a:lstStyle>
          <a:p>
            <a:pPr>
              <a:defRPr/>
            </a:pPr>
            <a:endParaRPr lang="en-GB" dirty="0"/>
          </a:p>
        </p:txBody>
      </p:sp>
      <p:sp>
        <p:nvSpPr>
          <p:cNvPr id="11" name="Slide Number Placeholder 5"/>
          <p:cNvSpPr>
            <a:spLocks noGrp="1"/>
          </p:cNvSpPr>
          <p:nvPr>
            <p:ph type="sldNum" sz="quarter" idx="18"/>
          </p:nvPr>
        </p:nvSpPr>
        <p:spPr/>
        <p:txBody>
          <a:bodyPr/>
          <a:lstStyle>
            <a:lvl1pPr>
              <a:defRPr/>
            </a:lvl1pPr>
          </a:lstStyle>
          <a:p>
            <a:pPr>
              <a:defRPr/>
            </a:pPr>
            <a:fld id="{45011F71-7022-4000-9450-7646AE957CF7}" type="slidenum">
              <a:rPr lang="en-GB"/>
              <a:pPr>
                <a:defRPr/>
              </a:pPr>
              <a:t>‹#›</a:t>
            </a:fld>
            <a:endParaRPr lang="en-GB"/>
          </a:p>
        </p:txBody>
      </p:sp>
    </p:spTree>
    <p:extLst>
      <p:ext uri="{BB962C8B-B14F-4D97-AF65-F5344CB8AC3E}">
        <p14:creationId xmlns:p14="http://schemas.microsoft.com/office/powerpoint/2010/main" val="1093428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cxnSp>
        <p:nvCxnSpPr>
          <p:cNvPr id="5" name="Straight Connector 4"/>
          <p:cNvCxnSpPr/>
          <p:nvPr userDrawn="1"/>
        </p:nvCxnSpPr>
        <p:spPr>
          <a:xfrm>
            <a:off x="-3175"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smtClean="0"/>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3600451"/>
            <a:ext cx="7932054"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8"/>
            <a:ext cx="7918844" cy="1079501"/>
          </a:xfrm>
          <a:prstGeom prst="rect">
            <a:avLst/>
          </a:prstGeo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endParaRPr lang="en-US" noProof="0" dirty="0" smtClean="0"/>
          </a:p>
        </p:txBody>
      </p:sp>
      <p:sp>
        <p:nvSpPr>
          <p:cNvPr id="6" name="Date Placeholder 3"/>
          <p:cNvSpPr>
            <a:spLocks noGrp="1"/>
          </p:cNvSpPr>
          <p:nvPr>
            <p:ph type="dt" sz="half" idx="15"/>
          </p:nvPr>
        </p:nvSpPr>
        <p:spPr/>
        <p:txBody>
          <a:bodyPr/>
          <a:lstStyle>
            <a:lvl1pPr>
              <a:defRPr/>
            </a:lvl1pPr>
          </a:lstStyle>
          <a:p>
            <a:pPr>
              <a:defRPr/>
            </a:pPr>
            <a:fld id="{3E2E9850-DBBB-4CFB-8FDD-7BA434695667}" type="datetime3">
              <a:rPr lang="en-GB"/>
              <a:pPr>
                <a:defRPr/>
              </a:pPr>
              <a:t>24 February, 2016</a:t>
            </a:fld>
            <a:endParaRPr lang="en-GB"/>
          </a:p>
        </p:txBody>
      </p:sp>
      <p:sp>
        <p:nvSpPr>
          <p:cNvPr id="7" name="Footer Placeholder 4"/>
          <p:cNvSpPr>
            <a:spLocks noGrp="1"/>
          </p:cNvSpPr>
          <p:nvPr>
            <p:ph type="ftr" sz="quarter" idx="16"/>
          </p:nvPr>
        </p:nvSpPr>
        <p:spPr/>
        <p:txBody>
          <a:bodyPr/>
          <a:lstStyle>
            <a:lvl1pPr>
              <a:defRPr sz="800">
                <a:solidFill>
                  <a:schemeClr val="accent1"/>
                </a:solidFill>
              </a:defRPr>
            </a:lvl1pPr>
          </a:lstStyle>
          <a:p>
            <a:pPr>
              <a:defRPr/>
            </a:pPr>
            <a:endParaRPr lang="en-GB" dirty="0"/>
          </a:p>
        </p:txBody>
      </p:sp>
      <p:sp>
        <p:nvSpPr>
          <p:cNvPr id="8" name="Slide Number Placeholder 5"/>
          <p:cNvSpPr>
            <a:spLocks noGrp="1"/>
          </p:cNvSpPr>
          <p:nvPr>
            <p:ph type="sldNum" sz="quarter" idx="17"/>
          </p:nvPr>
        </p:nvSpPr>
        <p:spPr/>
        <p:txBody>
          <a:bodyPr/>
          <a:lstStyle>
            <a:lvl1pPr>
              <a:defRPr/>
            </a:lvl1pPr>
          </a:lstStyle>
          <a:p>
            <a:pPr>
              <a:defRPr/>
            </a:pPr>
            <a:fld id="{3B6885A6-1CC2-4248-8B7A-AACE913E26B8}" type="slidenum">
              <a:rPr lang="en-GB"/>
              <a:pPr>
                <a:defRPr/>
              </a:pPr>
              <a:t>‹#›</a:t>
            </a:fld>
            <a:endParaRPr lang="en-GB"/>
          </a:p>
        </p:txBody>
      </p:sp>
    </p:spTree>
    <p:extLst>
      <p:ext uri="{BB962C8B-B14F-4D97-AF65-F5344CB8AC3E}">
        <p14:creationId xmlns:p14="http://schemas.microsoft.com/office/powerpoint/2010/main" val="16055466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cxnSp>
        <p:nvCxnSpPr>
          <p:cNvPr id="6" name="Straight Connector 5"/>
          <p:cNvCxnSpPr/>
          <p:nvPr userDrawn="1"/>
        </p:nvCxnSpPr>
        <p:spPr>
          <a:xfrm>
            <a:off x="-3175"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smtClean="0"/>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5" y="3600451"/>
            <a:ext cx="3612072"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6" y="2160588"/>
            <a:ext cx="7558843" cy="1079501"/>
          </a:xfrm>
          <a:prstGeom prst="rect">
            <a:avLst/>
          </a:prstGeo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endParaRPr lang="en-US" noProof="0" dirty="0" smtClean="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4678361" y="3600450"/>
            <a:ext cx="3601206"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
        <p:nvSpPr>
          <p:cNvPr id="7" name="Date Placeholder 3"/>
          <p:cNvSpPr>
            <a:spLocks noGrp="1"/>
          </p:cNvSpPr>
          <p:nvPr>
            <p:ph type="dt" sz="half" idx="16"/>
          </p:nvPr>
        </p:nvSpPr>
        <p:spPr/>
        <p:txBody>
          <a:bodyPr/>
          <a:lstStyle>
            <a:lvl1pPr>
              <a:defRPr/>
            </a:lvl1pPr>
          </a:lstStyle>
          <a:p>
            <a:pPr>
              <a:defRPr/>
            </a:pPr>
            <a:fld id="{34B336EA-A59F-4EAF-963D-56C4E44D0C8F}" type="datetime3">
              <a:rPr lang="en-GB"/>
              <a:pPr>
                <a:defRPr/>
              </a:pPr>
              <a:t>24 February, 2016</a:t>
            </a:fld>
            <a:endParaRPr lang="en-GB"/>
          </a:p>
        </p:txBody>
      </p:sp>
      <p:sp>
        <p:nvSpPr>
          <p:cNvPr id="8" name="Footer Placeholder 4"/>
          <p:cNvSpPr>
            <a:spLocks noGrp="1"/>
          </p:cNvSpPr>
          <p:nvPr>
            <p:ph type="ftr" sz="quarter" idx="17"/>
          </p:nvPr>
        </p:nvSpPr>
        <p:spPr/>
        <p:txBody>
          <a:bodyPr/>
          <a:lstStyle>
            <a:lvl1pPr>
              <a:defRPr sz="800">
                <a:solidFill>
                  <a:schemeClr val="accent1"/>
                </a:solidFill>
              </a:defRPr>
            </a:lvl1pPr>
          </a:lstStyle>
          <a:p>
            <a:pPr>
              <a:defRPr/>
            </a:pPr>
            <a:endParaRPr lang="en-GB" dirty="0"/>
          </a:p>
        </p:txBody>
      </p:sp>
      <p:sp>
        <p:nvSpPr>
          <p:cNvPr id="10" name="Slide Number Placeholder 5"/>
          <p:cNvSpPr>
            <a:spLocks noGrp="1"/>
          </p:cNvSpPr>
          <p:nvPr>
            <p:ph type="sldNum" sz="quarter" idx="18"/>
          </p:nvPr>
        </p:nvSpPr>
        <p:spPr/>
        <p:txBody>
          <a:bodyPr/>
          <a:lstStyle>
            <a:lvl1pPr>
              <a:defRPr/>
            </a:lvl1pPr>
          </a:lstStyle>
          <a:p>
            <a:pPr>
              <a:defRPr/>
            </a:pPr>
            <a:fld id="{C6EA5518-D5CE-4FC3-9856-75DB068009E2}" type="slidenum">
              <a:rPr lang="en-GB"/>
              <a:pPr>
                <a:defRPr/>
              </a:pPr>
              <a:t>‹#›</a:t>
            </a:fld>
            <a:endParaRPr lang="en-GB"/>
          </a:p>
        </p:txBody>
      </p:sp>
    </p:spTree>
    <p:extLst>
      <p:ext uri="{BB962C8B-B14F-4D97-AF65-F5344CB8AC3E}">
        <p14:creationId xmlns:p14="http://schemas.microsoft.com/office/powerpoint/2010/main" val="36911356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cxnSp>
        <p:nvCxnSpPr>
          <p:cNvPr id="6" name="Straight Connector 5"/>
          <p:cNvCxnSpPr/>
          <p:nvPr userDrawn="1"/>
        </p:nvCxnSpPr>
        <p:spPr>
          <a:xfrm>
            <a:off x="-3175"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smtClean="0"/>
              <a:t>Click to edit Master title style</a:t>
            </a:r>
            <a:endParaRPr lang="en-GB" dirty="0"/>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6" y="2160588"/>
            <a:ext cx="2517775" cy="3779411"/>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1" y="2160588"/>
            <a:ext cx="2159000" cy="3779411"/>
          </a:xfrm>
          <a:prstGeom prst="roundRect">
            <a:avLst>
              <a:gd name="adj" fmla="val 5286"/>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118223" y="2180104"/>
            <a:ext cx="2159000" cy="3779411"/>
          </a:xfrm>
          <a:prstGeom prst="roundRect">
            <a:avLst>
              <a:gd name="adj" fmla="val 5286"/>
            </a:avLst>
          </a:prstGeom>
        </p:spPr>
        <p:txBody>
          <a:bodyPr/>
          <a:lstStyle/>
          <a:p>
            <a:pPr lvl="0"/>
            <a:r>
              <a:rPr lang="en-US" noProof="0" dirty="0" smtClean="0"/>
              <a:t>Click icon to add picture</a:t>
            </a:r>
            <a:endParaRPr lang="en-GB" noProof="0" dirty="0"/>
          </a:p>
        </p:txBody>
      </p:sp>
      <p:sp>
        <p:nvSpPr>
          <p:cNvPr id="8" name="Date Placeholder 3"/>
          <p:cNvSpPr>
            <a:spLocks noGrp="1"/>
          </p:cNvSpPr>
          <p:nvPr>
            <p:ph type="dt" sz="half" idx="19"/>
          </p:nvPr>
        </p:nvSpPr>
        <p:spPr/>
        <p:txBody>
          <a:bodyPr/>
          <a:lstStyle>
            <a:lvl1pPr>
              <a:defRPr/>
            </a:lvl1pPr>
          </a:lstStyle>
          <a:p>
            <a:pPr>
              <a:defRPr/>
            </a:pPr>
            <a:fld id="{E3F296F4-E44D-4DC3-B713-73ABF3EE3448}" type="datetime3">
              <a:rPr lang="en-GB"/>
              <a:pPr>
                <a:defRPr/>
              </a:pPr>
              <a:t>24 February, 2016</a:t>
            </a:fld>
            <a:endParaRPr lang="en-GB"/>
          </a:p>
        </p:txBody>
      </p:sp>
      <p:sp>
        <p:nvSpPr>
          <p:cNvPr id="9" name="Footer Placeholder 4"/>
          <p:cNvSpPr>
            <a:spLocks noGrp="1"/>
          </p:cNvSpPr>
          <p:nvPr>
            <p:ph type="ftr" sz="quarter" idx="20"/>
          </p:nvPr>
        </p:nvSpPr>
        <p:spPr/>
        <p:txBody>
          <a:bodyPr/>
          <a:lstStyle>
            <a:lvl1pPr>
              <a:defRPr sz="800">
                <a:solidFill>
                  <a:schemeClr val="accent1"/>
                </a:solidFill>
              </a:defRPr>
            </a:lvl1pPr>
          </a:lstStyle>
          <a:p>
            <a:pPr>
              <a:defRPr/>
            </a:pPr>
            <a:endParaRPr lang="en-GB" dirty="0"/>
          </a:p>
        </p:txBody>
      </p:sp>
      <p:sp>
        <p:nvSpPr>
          <p:cNvPr id="10" name="Slide Number Placeholder 5"/>
          <p:cNvSpPr>
            <a:spLocks noGrp="1"/>
          </p:cNvSpPr>
          <p:nvPr>
            <p:ph type="sldNum" sz="quarter" idx="21"/>
          </p:nvPr>
        </p:nvSpPr>
        <p:spPr/>
        <p:txBody>
          <a:bodyPr/>
          <a:lstStyle>
            <a:lvl1pPr>
              <a:defRPr/>
            </a:lvl1pPr>
          </a:lstStyle>
          <a:p>
            <a:pPr>
              <a:defRPr/>
            </a:pPr>
            <a:fld id="{E0EC968C-54B9-4981-AC1D-4445039D66BC}" type="slidenum">
              <a:rPr lang="en-GB"/>
              <a:pPr>
                <a:defRPr/>
              </a:pPr>
              <a:t>‹#›</a:t>
            </a:fld>
            <a:endParaRPr lang="en-GB"/>
          </a:p>
        </p:txBody>
      </p:sp>
    </p:spTree>
    <p:extLst>
      <p:ext uri="{BB962C8B-B14F-4D97-AF65-F5344CB8AC3E}">
        <p14:creationId xmlns:p14="http://schemas.microsoft.com/office/powerpoint/2010/main" val="21635727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cxnSp>
        <p:nvCxnSpPr>
          <p:cNvPr id="6" name="Straight Connector 5"/>
          <p:cNvCxnSpPr/>
          <p:nvPr userDrawn="1"/>
        </p:nvCxnSpPr>
        <p:spPr>
          <a:xfrm>
            <a:off x="-3175"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smtClean="0"/>
              <a:t>Click to edit Master title style</a:t>
            </a:r>
            <a:endParaRPr lang="en-GB" dirty="0"/>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6" y="2160588"/>
            <a:ext cx="2517775" cy="3779411"/>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2" y="2160588"/>
            <a:ext cx="5043235" cy="1800226"/>
          </a:xfrm>
          <a:prstGeom prst="roundRect">
            <a:avLst>
              <a:gd name="adj" fmla="val 5286"/>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3598860" y="4319589"/>
            <a:ext cx="5040708" cy="1639926"/>
          </a:xfrm>
          <a:prstGeom prst="roundRect">
            <a:avLst>
              <a:gd name="adj" fmla="val 5286"/>
            </a:avLst>
          </a:prstGeom>
        </p:spPr>
        <p:txBody>
          <a:bodyPr/>
          <a:lstStyle/>
          <a:p>
            <a:pPr lvl="0"/>
            <a:r>
              <a:rPr lang="en-US" noProof="0" dirty="0" smtClean="0"/>
              <a:t>Click icon to add picture</a:t>
            </a:r>
            <a:endParaRPr lang="en-GB" noProof="0" dirty="0"/>
          </a:p>
        </p:txBody>
      </p:sp>
      <p:sp>
        <p:nvSpPr>
          <p:cNvPr id="8" name="Date Placeholder 3"/>
          <p:cNvSpPr>
            <a:spLocks noGrp="1"/>
          </p:cNvSpPr>
          <p:nvPr>
            <p:ph type="dt" sz="half" idx="19"/>
          </p:nvPr>
        </p:nvSpPr>
        <p:spPr/>
        <p:txBody>
          <a:bodyPr/>
          <a:lstStyle>
            <a:lvl1pPr>
              <a:defRPr/>
            </a:lvl1pPr>
          </a:lstStyle>
          <a:p>
            <a:pPr>
              <a:defRPr/>
            </a:pPr>
            <a:fld id="{CC4A9DEA-6348-4B21-AA34-B9ED99F717C8}" type="datetime3">
              <a:rPr lang="en-GB"/>
              <a:pPr>
                <a:defRPr/>
              </a:pPr>
              <a:t>24 February, 2016</a:t>
            </a:fld>
            <a:endParaRPr lang="en-GB"/>
          </a:p>
        </p:txBody>
      </p:sp>
      <p:sp>
        <p:nvSpPr>
          <p:cNvPr id="9" name="Footer Placeholder 4"/>
          <p:cNvSpPr>
            <a:spLocks noGrp="1"/>
          </p:cNvSpPr>
          <p:nvPr>
            <p:ph type="ftr" sz="quarter" idx="20"/>
          </p:nvPr>
        </p:nvSpPr>
        <p:spPr/>
        <p:txBody>
          <a:bodyPr/>
          <a:lstStyle>
            <a:lvl1pPr>
              <a:defRPr sz="800">
                <a:solidFill>
                  <a:schemeClr val="accent1"/>
                </a:solidFill>
              </a:defRPr>
            </a:lvl1pPr>
          </a:lstStyle>
          <a:p>
            <a:pPr>
              <a:defRPr/>
            </a:pPr>
            <a:endParaRPr lang="en-GB" dirty="0"/>
          </a:p>
        </p:txBody>
      </p:sp>
      <p:sp>
        <p:nvSpPr>
          <p:cNvPr id="10" name="Slide Number Placeholder 5"/>
          <p:cNvSpPr>
            <a:spLocks noGrp="1"/>
          </p:cNvSpPr>
          <p:nvPr>
            <p:ph type="sldNum" sz="quarter" idx="21"/>
          </p:nvPr>
        </p:nvSpPr>
        <p:spPr/>
        <p:txBody>
          <a:bodyPr/>
          <a:lstStyle>
            <a:lvl1pPr>
              <a:defRPr/>
            </a:lvl1pPr>
          </a:lstStyle>
          <a:p>
            <a:pPr>
              <a:defRPr/>
            </a:pPr>
            <a:fld id="{88ABC4B8-15DA-455D-A64E-8E0138521F7B}" type="slidenum">
              <a:rPr lang="en-GB"/>
              <a:pPr>
                <a:defRPr/>
              </a:pPr>
              <a:t>‹#›</a:t>
            </a:fld>
            <a:endParaRPr lang="en-GB"/>
          </a:p>
        </p:txBody>
      </p:sp>
    </p:spTree>
    <p:extLst>
      <p:ext uri="{BB962C8B-B14F-4D97-AF65-F5344CB8AC3E}">
        <p14:creationId xmlns:p14="http://schemas.microsoft.com/office/powerpoint/2010/main" val="3013070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cxnSp>
        <p:nvCxnSpPr>
          <p:cNvPr id="10" name="Straight Connector 9"/>
          <p:cNvCxnSpPr/>
          <p:nvPr userDrawn="1"/>
        </p:nvCxnSpPr>
        <p:spPr>
          <a:xfrm>
            <a:off x="-3175"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smtClean="0"/>
              <a:t>Click to edit Master title style</a:t>
            </a:r>
            <a:endParaRPr lang="en-GB" dirty="0"/>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6" y="2160588"/>
            <a:ext cx="3957635" cy="3779411"/>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3" y="2160587"/>
            <a:ext cx="1800000" cy="1800226"/>
          </a:xfrm>
          <a:prstGeom prst="roundRect">
            <a:avLst>
              <a:gd name="adj" fmla="val 1665"/>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020037" y="2160588"/>
            <a:ext cx="1619275" cy="1089346"/>
          </a:xfrm>
          <a:prstGeom prst="roundRect">
            <a:avLst>
              <a:gd name="adj" fmla="val 5742"/>
            </a:avLst>
          </a:prstGeom>
        </p:spPr>
        <p:txBody>
          <a:bodyPr/>
          <a:lstStyle/>
          <a:p>
            <a:pPr lvl="0"/>
            <a:r>
              <a:rPr lang="en-US" noProof="0" dirty="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5038724" y="4140313"/>
            <a:ext cx="1440000" cy="1800000"/>
          </a:xfrm>
          <a:prstGeom prst="roundRect">
            <a:avLst>
              <a:gd name="adj" fmla="val 4466"/>
            </a:avLst>
          </a:prstGeom>
        </p:spPr>
        <p:txBody>
          <a:bodyPr/>
          <a:lstStyle/>
          <a:p>
            <a:pPr lvl="0"/>
            <a:r>
              <a:rPr lang="en-US" noProof="0" dirty="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310" y="3419950"/>
            <a:ext cx="1440000" cy="1260000"/>
          </a:xfrm>
          <a:prstGeom prst="roundRect">
            <a:avLst>
              <a:gd name="adj" fmla="val 5336"/>
            </a:avLst>
          </a:prstGeom>
        </p:spPr>
        <p:txBody>
          <a:bodyPr/>
          <a:lstStyle/>
          <a:p>
            <a:pPr lvl="0"/>
            <a:r>
              <a:rPr lang="en-US" noProof="0" dirty="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663767" y="4863353"/>
            <a:ext cx="1975545" cy="1068054"/>
          </a:xfrm>
          <a:prstGeom prst="roundRect">
            <a:avLst>
              <a:gd name="adj" fmla="val 5591"/>
            </a:avLst>
          </a:prstGeom>
        </p:spPr>
        <p:txBody>
          <a:bodyPr/>
          <a:lstStyle/>
          <a:p>
            <a:pPr lvl="0"/>
            <a:r>
              <a:rPr lang="en-US" noProof="0" dirty="0" smtClean="0"/>
              <a:t>Click icon to add picture</a:t>
            </a:r>
            <a:endParaRPr lang="en-GB" noProof="0" dirty="0"/>
          </a:p>
        </p:txBody>
      </p:sp>
      <p:sp>
        <p:nvSpPr>
          <p:cNvPr id="11" name="Date Placeholder 3"/>
          <p:cNvSpPr>
            <a:spLocks noGrp="1"/>
          </p:cNvSpPr>
          <p:nvPr>
            <p:ph type="dt" sz="half" idx="19"/>
          </p:nvPr>
        </p:nvSpPr>
        <p:spPr/>
        <p:txBody>
          <a:bodyPr/>
          <a:lstStyle>
            <a:lvl1pPr>
              <a:defRPr/>
            </a:lvl1pPr>
          </a:lstStyle>
          <a:p>
            <a:pPr>
              <a:defRPr/>
            </a:pPr>
            <a:fld id="{74EA1F4A-3DAC-4442-A0DA-CAF4EB4A6457}" type="datetime3">
              <a:rPr lang="en-GB"/>
              <a:pPr>
                <a:defRPr/>
              </a:pPr>
              <a:t>24 February, 2016</a:t>
            </a:fld>
            <a:endParaRPr lang="en-GB"/>
          </a:p>
        </p:txBody>
      </p:sp>
      <p:sp>
        <p:nvSpPr>
          <p:cNvPr id="12" name="Footer Placeholder 4"/>
          <p:cNvSpPr>
            <a:spLocks noGrp="1"/>
          </p:cNvSpPr>
          <p:nvPr>
            <p:ph type="ftr" sz="quarter" idx="20"/>
          </p:nvPr>
        </p:nvSpPr>
        <p:spPr/>
        <p:txBody>
          <a:bodyPr/>
          <a:lstStyle>
            <a:lvl1pPr>
              <a:defRPr sz="800">
                <a:solidFill>
                  <a:schemeClr val="accent1"/>
                </a:solidFill>
              </a:defRPr>
            </a:lvl1pPr>
          </a:lstStyle>
          <a:p>
            <a:pPr>
              <a:defRPr/>
            </a:pPr>
            <a:endParaRPr lang="en-GB" dirty="0"/>
          </a:p>
        </p:txBody>
      </p:sp>
      <p:sp>
        <p:nvSpPr>
          <p:cNvPr id="13" name="Slide Number Placeholder 5"/>
          <p:cNvSpPr>
            <a:spLocks noGrp="1"/>
          </p:cNvSpPr>
          <p:nvPr>
            <p:ph type="sldNum" sz="quarter" idx="21"/>
          </p:nvPr>
        </p:nvSpPr>
        <p:spPr/>
        <p:txBody>
          <a:bodyPr/>
          <a:lstStyle>
            <a:lvl1pPr>
              <a:defRPr/>
            </a:lvl1pPr>
          </a:lstStyle>
          <a:p>
            <a:pPr>
              <a:defRPr/>
            </a:pPr>
            <a:fld id="{FAAE550D-420E-4404-BC6B-45D1A5B50135}" type="slidenum">
              <a:rPr lang="en-GB"/>
              <a:pPr>
                <a:defRPr/>
              </a:pPr>
              <a:t>‹#›</a:t>
            </a:fld>
            <a:endParaRPr lang="en-GB"/>
          </a:p>
        </p:txBody>
      </p:sp>
    </p:spTree>
    <p:extLst>
      <p:ext uri="{BB962C8B-B14F-4D97-AF65-F5344CB8AC3E}">
        <p14:creationId xmlns:p14="http://schemas.microsoft.com/office/powerpoint/2010/main" val="24799300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cxnSp>
        <p:nvCxnSpPr>
          <p:cNvPr id="8" name="Straight Connector 7"/>
          <p:cNvCxnSpPr/>
          <p:nvPr userDrawn="1"/>
        </p:nvCxnSpPr>
        <p:spPr>
          <a:xfrm>
            <a:off x="-3175"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smtClean="0"/>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7" y="2160587"/>
            <a:ext cx="2881087" cy="1800226"/>
          </a:xfrm>
          <a:prstGeom prst="roundRect">
            <a:avLst>
              <a:gd name="adj" fmla="val 5400"/>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956773" y="2160588"/>
            <a:ext cx="2521812" cy="1808483"/>
          </a:xfrm>
          <a:prstGeom prst="roundRect">
            <a:avLst>
              <a:gd name="adj" fmla="val 4197"/>
            </a:avLst>
          </a:prstGeom>
        </p:spPr>
        <p:txBody>
          <a:bodyPr/>
          <a:lstStyle/>
          <a:p>
            <a:pPr lvl="0"/>
            <a:r>
              <a:rPr lang="en-US" noProof="0" dirty="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8136" y="4319588"/>
            <a:ext cx="3600588" cy="1800411"/>
          </a:xfrm>
          <a:prstGeom prst="roundRect">
            <a:avLst>
              <a:gd name="adj" fmla="val 4986"/>
            </a:avLst>
          </a:prstGeom>
        </p:spPr>
        <p:txBody>
          <a:bodyPr/>
          <a:lstStyle/>
          <a:p>
            <a:pPr lvl="0"/>
            <a:r>
              <a:rPr lang="en-US" noProof="0" dirty="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20725" y="4319589"/>
            <a:ext cx="1797048" cy="1800412"/>
          </a:xfrm>
          <a:prstGeom prst="roundRect">
            <a:avLst>
              <a:gd name="adj" fmla="val 6218"/>
            </a:avLst>
          </a:prstGeom>
        </p:spPr>
        <p:txBody>
          <a:bodyPr/>
          <a:lstStyle/>
          <a:p>
            <a:pPr lvl="0"/>
            <a:r>
              <a:rPr lang="en-US" noProof="0" dirty="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838948" y="2160588"/>
            <a:ext cx="1800620" cy="3959411"/>
          </a:xfrm>
          <a:prstGeom prst="roundRect">
            <a:avLst>
              <a:gd name="adj" fmla="val 3743"/>
            </a:avLst>
          </a:prstGeom>
        </p:spPr>
        <p:txBody>
          <a:bodyPr/>
          <a:lstStyle/>
          <a:p>
            <a:pPr lvl="0"/>
            <a:r>
              <a:rPr lang="en-US" noProof="0" dirty="0" smtClean="0"/>
              <a:t>Click icon to add picture</a:t>
            </a:r>
            <a:endParaRPr lang="en-GB" noProof="0" dirty="0"/>
          </a:p>
        </p:txBody>
      </p:sp>
      <p:sp>
        <p:nvSpPr>
          <p:cNvPr id="10" name="Date Placeholder 3"/>
          <p:cNvSpPr>
            <a:spLocks noGrp="1"/>
          </p:cNvSpPr>
          <p:nvPr>
            <p:ph type="dt" sz="half" idx="19"/>
          </p:nvPr>
        </p:nvSpPr>
        <p:spPr/>
        <p:txBody>
          <a:bodyPr/>
          <a:lstStyle>
            <a:lvl1pPr>
              <a:defRPr/>
            </a:lvl1pPr>
          </a:lstStyle>
          <a:p>
            <a:pPr>
              <a:defRPr/>
            </a:pPr>
            <a:fld id="{9C8C5CF3-A6F4-48CF-B85E-F275E95A3522}" type="datetime3">
              <a:rPr lang="en-GB"/>
              <a:pPr>
                <a:defRPr/>
              </a:pPr>
              <a:t>24 February, 2016</a:t>
            </a:fld>
            <a:endParaRPr lang="en-GB"/>
          </a:p>
        </p:txBody>
      </p:sp>
      <p:sp>
        <p:nvSpPr>
          <p:cNvPr id="11" name="Footer Placeholder 4"/>
          <p:cNvSpPr>
            <a:spLocks noGrp="1"/>
          </p:cNvSpPr>
          <p:nvPr>
            <p:ph type="ftr" sz="quarter" idx="20"/>
          </p:nvPr>
        </p:nvSpPr>
        <p:spPr/>
        <p:txBody>
          <a:bodyPr/>
          <a:lstStyle>
            <a:lvl1pPr>
              <a:defRPr sz="800">
                <a:solidFill>
                  <a:schemeClr val="accent1"/>
                </a:solidFill>
              </a:defRPr>
            </a:lvl1pPr>
          </a:lstStyle>
          <a:p>
            <a:pPr>
              <a:defRPr/>
            </a:pPr>
            <a:endParaRPr lang="en-GB" dirty="0"/>
          </a:p>
        </p:txBody>
      </p:sp>
      <p:sp>
        <p:nvSpPr>
          <p:cNvPr id="12" name="Slide Number Placeholder 5"/>
          <p:cNvSpPr>
            <a:spLocks noGrp="1"/>
          </p:cNvSpPr>
          <p:nvPr>
            <p:ph type="sldNum" sz="quarter" idx="21"/>
          </p:nvPr>
        </p:nvSpPr>
        <p:spPr/>
        <p:txBody>
          <a:bodyPr/>
          <a:lstStyle>
            <a:lvl1pPr>
              <a:defRPr/>
            </a:lvl1pPr>
          </a:lstStyle>
          <a:p>
            <a:pPr>
              <a:defRPr/>
            </a:pPr>
            <a:fld id="{4CB47148-FD53-45C7-8E20-CB6C25226B3E}" type="slidenum">
              <a:rPr lang="en-GB"/>
              <a:pPr>
                <a:defRPr/>
              </a:pPr>
              <a:t>‹#›</a:t>
            </a:fld>
            <a:endParaRPr lang="en-GB"/>
          </a:p>
        </p:txBody>
      </p:sp>
    </p:spTree>
    <p:extLst>
      <p:ext uri="{BB962C8B-B14F-4D97-AF65-F5344CB8AC3E}">
        <p14:creationId xmlns:p14="http://schemas.microsoft.com/office/powerpoint/2010/main" val="29333164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cxnSp>
        <p:nvCxnSpPr>
          <p:cNvPr id="10" name="Straight Connector 9"/>
          <p:cNvCxnSpPr/>
          <p:nvPr userDrawn="1"/>
        </p:nvCxnSpPr>
        <p:spPr>
          <a:xfrm>
            <a:off x="-3175"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smtClean="0"/>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8634" y="2159589"/>
            <a:ext cx="1800000" cy="1800000"/>
          </a:xfrm>
          <a:prstGeom prst="roundRect">
            <a:avLst>
              <a:gd name="adj" fmla="val 5400"/>
            </a:avLst>
          </a:prstGeom>
        </p:spPr>
        <p:txBody>
          <a:bodyPr/>
          <a:lstStyle>
            <a:lvl1pPr>
              <a:defRPr sz="1200"/>
            </a:lvl1pPr>
          </a:lstStyle>
          <a:p>
            <a:pPr lvl="0"/>
            <a:r>
              <a:rPr lang="en-US" noProof="0" dirty="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7773" y="4319589"/>
            <a:ext cx="1800000" cy="1800000"/>
          </a:xfrm>
          <a:prstGeom prst="roundRect">
            <a:avLst>
              <a:gd name="adj" fmla="val 5400"/>
            </a:avLst>
          </a:prstGeom>
        </p:spPr>
        <p:txBody>
          <a:bodyPr/>
          <a:lstStyle>
            <a:lvl1pPr>
              <a:defRPr sz="1200"/>
            </a:lvl1pPr>
          </a:lstStyle>
          <a:p>
            <a:pPr lvl="0"/>
            <a:r>
              <a:rPr lang="en-US" noProof="0" dirty="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9724" y="2159589"/>
            <a:ext cx="1800000" cy="1800000"/>
          </a:xfrm>
          <a:prstGeom prst="roundRect">
            <a:avLst>
              <a:gd name="adj" fmla="val 5400"/>
            </a:avLst>
          </a:prstGeom>
        </p:spPr>
        <p:txBody>
          <a:bodyPr/>
          <a:lstStyle>
            <a:lvl1pPr>
              <a:defRPr sz="1200"/>
            </a:lvl1pPr>
          </a:lstStyle>
          <a:p>
            <a:pPr lvl="0"/>
            <a:r>
              <a:rPr lang="en-US" noProof="0" dirty="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78135" y="4319589"/>
            <a:ext cx="1800000" cy="1800000"/>
          </a:xfrm>
          <a:prstGeom prst="roundRect">
            <a:avLst>
              <a:gd name="adj" fmla="val 5400"/>
            </a:avLst>
          </a:prstGeom>
        </p:spPr>
        <p:txBody>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036738" y="2159589"/>
            <a:ext cx="1800000" cy="1800000"/>
          </a:xfrm>
          <a:prstGeom prst="roundRect">
            <a:avLst>
              <a:gd name="adj" fmla="val 5400"/>
            </a:avLst>
          </a:prstGeom>
        </p:spPr>
        <p:txBody>
          <a:bodyPr/>
          <a:lstStyle>
            <a:lvl1pPr>
              <a:defRPr sz="1200"/>
            </a:lvl1pPr>
          </a:lstStyle>
          <a:p>
            <a:pPr lvl="0"/>
            <a:r>
              <a:rPr lang="en-US" noProof="0" dirty="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5038723" y="4319589"/>
            <a:ext cx="1800000" cy="1800000"/>
          </a:xfrm>
          <a:prstGeom prst="roundRect">
            <a:avLst>
              <a:gd name="adj" fmla="val 5400"/>
            </a:avLst>
          </a:prstGeom>
        </p:spPr>
        <p:txBody>
          <a:bodyPr/>
          <a:lstStyle>
            <a:lvl1pPr>
              <a:defRPr sz="1200"/>
            </a:lvl1pPr>
          </a:lstStyle>
          <a:p>
            <a:pPr lvl="0"/>
            <a:r>
              <a:rPr lang="en-US" noProof="0" dirty="0" smtClean="0"/>
              <a:t>Click icon to add picture</a:t>
            </a:r>
            <a:endParaRPr lang="en-GB" noProof="0" dirty="0"/>
          </a:p>
        </p:txBody>
      </p:sp>
      <p:sp>
        <p:nvSpPr>
          <p:cNvPr id="11" name="Date Placeholder 3"/>
          <p:cNvSpPr>
            <a:spLocks noGrp="1"/>
          </p:cNvSpPr>
          <p:nvPr>
            <p:ph type="dt" sz="half" idx="22"/>
          </p:nvPr>
        </p:nvSpPr>
        <p:spPr/>
        <p:txBody>
          <a:bodyPr/>
          <a:lstStyle>
            <a:lvl1pPr>
              <a:defRPr/>
            </a:lvl1pPr>
          </a:lstStyle>
          <a:p>
            <a:pPr>
              <a:defRPr/>
            </a:pPr>
            <a:fld id="{C19C1EDF-B411-40D7-A6C7-7049F0FF594E}" type="datetime3">
              <a:rPr lang="en-GB"/>
              <a:pPr>
                <a:defRPr/>
              </a:pPr>
              <a:t>24 February, 2016</a:t>
            </a:fld>
            <a:endParaRPr lang="en-GB"/>
          </a:p>
        </p:txBody>
      </p:sp>
      <p:sp>
        <p:nvSpPr>
          <p:cNvPr id="12" name="Footer Placeholder 4"/>
          <p:cNvSpPr>
            <a:spLocks noGrp="1"/>
          </p:cNvSpPr>
          <p:nvPr>
            <p:ph type="ftr" sz="quarter" idx="23"/>
          </p:nvPr>
        </p:nvSpPr>
        <p:spPr/>
        <p:txBody>
          <a:bodyPr/>
          <a:lstStyle>
            <a:lvl1pPr>
              <a:defRPr sz="800">
                <a:solidFill>
                  <a:schemeClr val="accent1"/>
                </a:solidFill>
              </a:defRPr>
            </a:lvl1pPr>
          </a:lstStyle>
          <a:p>
            <a:pPr>
              <a:defRPr/>
            </a:pPr>
            <a:endParaRPr lang="en-GB" dirty="0"/>
          </a:p>
        </p:txBody>
      </p:sp>
      <p:sp>
        <p:nvSpPr>
          <p:cNvPr id="13" name="Slide Number Placeholder 5"/>
          <p:cNvSpPr>
            <a:spLocks noGrp="1"/>
          </p:cNvSpPr>
          <p:nvPr>
            <p:ph type="sldNum" sz="quarter" idx="24"/>
          </p:nvPr>
        </p:nvSpPr>
        <p:spPr/>
        <p:txBody>
          <a:bodyPr/>
          <a:lstStyle>
            <a:lvl1pPr>
              <a:defRPr/>
            </a:lvl1pPr>
          </a:lstStyle>
          <a:p>
            <a:pPr>
              <a:defRPr/>
            </a:pPr>
            <a:fld id="{056EBF0A-72B3-4251-97DC-69C0DC65F49C}" type="slidenum">
              <a:rPr lang="en-GB"/>
              <a:pPr>
                <a:defRPr/>
              </a:pPr>
              <a:t>‹#›</a:t>
            </a:fld>
            <a:endParaRPr lang="en-GB"/>
          </a:p>
        </p:txBody>
      </p:sp>
    </p:spTree>
    <p:extLst>
      <p:ext uri="{BB962C8B-B14F-4D97-AF65-F5344CB8AC3E}">
        <p14:creationId xmlns:p14="http://schemas.microsoft.com/office/powerpoint/2010/main" val="3723017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cxnSp>
        <p:nvCxnSpPr>
          <p:cNvPr id="18" name="Straight Connector 17"/>
          <p:cNvCxnSpPr/>
          <p:nvPr userDrawn="1"/>
        </p:nvCxnSpPr>
        <p:spPr>
          <a:xfrm>
            <a:off x="-3175"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smtClean="0"/>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8"/>
            <a:ext cx="1080000" cy="1079501"/>
          </a:xfrm>
          <a:prstGeom prst="roundRect">
            <a:avLst>
              <a:gd name="adj" fmla="val 5400"/>
            </a:avLst>
          </a:prstGeom>
        </p:spPr>
        <p:txBody>
          <a:bodyPr/>
          <a:lstStyle>
            <a:lvl1pPr>
              <a:defRPr sz="1200"/>
            </a:lvl1pPr>
          </a:lstStyle>
          <a:p>
            <a:pPr lvl="0"/>
            <a:r>
              <a:rPr lang="en-US" noProof="0" dirty="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5" y="3600450"/>
            <a:ext cx="1080000" cy="1079501"/>
          </a:xfrm>
          <a:prstGeom prst="roundRect">
            <a:avLst>
              <a:gd name="adj" fmla="val 5400"/>
            </a:avLst>
          </a:prstGeom>
        </p:spPr>
        <p:txBody>
          <a:bodyPr/>
          <a:lstStyle>
            <a:lvl1pPr>
              <a:defRPr sz="1200"/>
            </a:lvl1pPr>
          </a:lstStyle>
          <a:p>
            <a:pPr lvl="0"/>
            <a:r>
              <a:rPr lang="en-US" noProof="0" dirty="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158498" y="2160589"/>
            <a:ext cx="1080000" cy="1079501"/>
          </a:xfrm>
          <a:prstGeom prst="roundRect">
            <a:avLst>
              <a:gd name="adj" fmla="val 5400"/>
            </a:avLst>
          </a:prstGeom>
        </p:spPr>
        <p:txBody>
          <a:bodyPr/>
          <a:lstStyle>
            <a:lvl1pPr>
              <a:defRPr sz="1200"/>
            </a:lvl1pPr>
          </a:lstStyle>
          <a:p>
            <a:pPr lvl="0"/>
            <a:r>
              <a:rPr lang="en-US" noProof="0" dirty="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146857" y="3600450"/>
            <a:ext cx="1080000" cy="1079501"/>
          </a:xfrm>
          <a:prstGeom prst="roundRect">
            <a:avLst>
              <a:gd name="adj" fmla="val 5400"/>
            </a:avLst>
          </a:prstGeom>
        </p:spPr>
        <p:txBody>
          <a:bodyPr/>
          <a:lstStyle>
            <a:lvl1pPr>
              <a:defRPr sz="1200"/>
            </a:lvl1pPr>
          </a:lstStyle>
          <a:p>
            <a:pPr lvl="0"/>
            <a:r>
              <a:rPr lang="en-US" noProof="0" dirty="0" smtClean="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8635" y="5040499"/>
            <a:ext cx="1080000" cy="1079501"/>
          </a:xfrm>
          <a:prstGeom prst="roundRect">
            <a:avLst>
              <a:gd name="adj" fmla="val 5400"/>
            </a:avLst>
          </a:prstGeom>
        </p:spPr>
        <p:txBody>
          <a:bodyPr/>
          <a:lstStyle>
            <a:lvl1pPr>
              <a:defRPr sz="1200"/>
            </a:lvl1pPr>
          </a:lstStyle>
          <a:p>
            <a:pPr lvl="0"/>
            <a:r>
              <a:rPr lang="en-US" noProof="0" dirty="0" smtClean="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146857" y="5040313"/>
            <a:ext cx="1080000" cy="1079501"/>
          </a:xfrm>
          <a:prstGeom prst="roundRect">
            <a:avLst>
              <a:gd name="adj" fmla="val 5400"/>
            </a:avLst>
          </a:prstGeom>
        </p:spPr>
        <p:txBody>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50" y="2160589"/>
            <a:ext cx="1080000" cy="1079501"/>
          </a:xfrm>
          <a:prstGeom prst="roundRect">
            <a:avLst>
              <a:gd name="adj" fmla="val 5400"/>
            </a:avLst>
          </a:prstGeom>
        </p:spPr>
        <p:txBody>
          <a:bodyPr/>
          <a:lstStyle>
            <a:lvl1pPr>
              <a:defRPr sz="1200"/>
            </a:lvl1pPr>
          </a:lstStyle>
          <a:p>
            <a:pPr lvl="0"/>
            <a:r>
              <a:rPr lang="en-US" noProof="0" dirty="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598861" y="3600450"/>
            <a:ext cx="1080000" cy="1079501"/>
          </a:xfrm>
          <a:prstGeom prst="roundRect">
            <a:avLst>
              <a:gd name="adj" fmla="val 5400"/>
            </a:avLst>
          </a:prstGeom>
        </p:spPr>
        <p:txBody>
          <a:bodyPr/>
          <a:lstStyle>
            <a:lvl1pPr>
              <a:defRPr sz="1200"/>
            </a:lvl1pPr>
          </a:lstStyle>
          <a:p>
            <a:pPr lvl="0"/>
            <a:r>
              <a:rPr lang="en-US" noProof="0" dirty="0" smtClean="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5038724" y="2160589"/>
            <a:ext cx="1080000" cy="1079501"/>
          </a:xfrm>
          <a:prstGeom prst="roundRect">
            <a:avLst>
              <a:gd name="adj" fmla="val 5400"/>
            </a:avLst>
          </a:prstGeom>
        </p:spPr>
        <p:txBody>
          <a:bodyPr/>
          <a:lstStyle>
            <a:lvl1pPr>
              <a:defRPr sz="1200"/>
            </a:lvl1pPr>
          </a:lstStyle>
          <a:p>
            <a:pPr lvl="0"/>
            <a:r>
              <a:rPr lang="en-US" noProof="0" dirty="0" smtClean="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5027083" y="3600451"/>
            <a:ext cx="1080000" cy="1079501"/>
          </a:xfrm>
          <a:prstGeom prst="roundRect">
            <a:avLst>
              <a:gd name="adj" fmla="val 5400"/>
            </a:avLst>
          </a:prstGeom>
        </p:spPr>
        <p:txBody>
          <a:bodyPr/>
          <a:lstStyle>
            <a:lvl1pPr>
              <a:defRPr sz="1200"/>
            </a:lvl1pPr>
          </a:lstStyle>
          <a:p>
            <a:pPr lvl="0"/>
            <a:r>
              <a:rPr lang="en-US" noProof="0" dirty="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1" y="5040500"/>
            <a:ext cx="1080000" cy="1079501"/>
          </a:xfrm>
          <a:prstGeom prst="roundRect">
            <a:avLst>
              <a:gd name="adj" fmla="val 5400"/>
            </a:avLst>
          </a:prstGeom>
        </p:spPr>
        <p:txBody>
          <a:bodyPr/>
          <a:lstStyle>
            <a:lvl1pPr>
              <a:defRPr sz="1200"/>
            </a:lvl1pPr>
          </a:lstStyle>
          <a:p>
            <a:pPr lvl="0"/>
            <a:r>
              <a:rPr lang="en-US" noProof="0" dirty="0" smtClean="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5027083" y="5040314"/>
            <a:ext cx="1080000" cy="1079501"/>
          </a:xfrm>
          <a:prstGeom prst="roundRect">
            <a:avLst>
              <a:gd name="adj" fmla="val 5400"/>
            </a:avLst>
          </a:prstGeom>
        </p:spPr>
        <p:txBody>
          <a:bodyPr/>
          <a:lstStyle>
            <a:lvl1pPr>
              <a:defRPr sz="1200"/>
            </a:lvl1pPr>
          </a:lstStyle>
          <a:p>
            <a:pPr lvl="0"/>
            <a:r>
              <a:rPr lang="en-US" noProof="0" dirty="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7"/>
            <a:ext cx="1080000" cy="1079501"/>
          </a:xfrm>
          <a:prstGeom prst="roundRect">
            <a:avLst>
              <a:gd name="adj" fmla="val 5400"/>
            </a:avLst>
          </a:prstGeom>
        </p:spPr>
        <p:txBody>
          <a:bodyPr/>
          <a:lstStyle>
            <a:lvl1pPr>
              <a:defRPr sz="1200"/>
            </a:lvl1pPr>
          </a:lstStyle>
          <a:p>
            <a:pPr lvl="0"/>
            <a:r>
              <a:rPr lang="en-US" noProof="0" dirty="0" smtClean="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6480173" y="3600449"/>
            <a:ext cx="1080000" cy="1079501"/>
          </a:xfrm>
          <a:prstGeom prst="roundRect">
            <a:avLst>
              <a:gd name="adj" fmla="val 5400"/>
            </a:avLst>
          </a:prstGeom>
        </p:spPr>
        <p:txBody>
          <a:bodyPr/>
          <a:lstStyle>
            <a:lvl1pPr>
              <a:defRPr sz="1200"/>
            </a:lvl1pPr>
          </a:lstStyle>
          <a:p>
            <a:pPr lvl="0"/>
            <a:r>
              <a:rPr lang="en-US" noProof="0" dirty="0" smtClean="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6480173" y="5040498"/>
            <a:ext cx="1080000" cy="1079501"/>
          </a:xfrm>
          <a:prstGeom prst="roundRect">
            <a:avLst>
              <a:gd name="adj" fmla="val 5400"/>
            </a:avLst>
          </a:prstGeom>
        </p:spPr>
        <p:txBody>
          <a:bodyPr/>
          <a:lstStyle>
            <a:lvl1pPr>
              <a:defRPr sz="1200"/>
            </a:lvl1pPr>
          </a:lstStyle>
          <a:p>
            <a:pPr lvl="0"/>
            <a:r>
              <a:rPr lang="en-US" noProof="0" dirty="0" smtClean="0"/>
              <a:t>Click icon to add picture</a:t>
            </a:r>
            <a:endParaRPr lang="en-GB" noProof="0" dirty="0"/>
          </a:p>
        </p:txBody>
      </p:sp>
      <p:sp>
        <p:nvSpPr>
          <p:cNvPr id="19" name="Date Placeholder 3"/>
          <p:cNvSpPr>
            <a:spLocks noGrp="1"/>
          </p:cNvSpPr>
          <p:nvPr>
            <p:ph type="dt" sz="half" idx="31"/>
          </p:nvPr>
        </p:nvSpPr>
        <p:spPr/>
        <p:txBody>
          <a:bodyPr/>
          <a:lstStyle>
            <a:lvl1pPr>
              <a:defRPr/>
            </a:lvl1pPr>
          </a:lstStyle>
          <a:p>
            <a:pPr>
              <a:defRPr/>
            </a:pPr>
            <a:fld id="{BD7630F4-F27D-463B-A539-4F0B4E3A901F}" type="datetime3">
              <a:rPr lang="en-GB"/>
              <a:pPr>
                <a:defRPr/>
              </a:pPr>
              <a:t>24 February, 2016</a:t>
            </a:fld>
            <a:endParaRPr lang="en-GB"/>
          </a:p>
        </p:txBody>
      </p:sp>
      <p:sp>
        <p:nvSpPr>
          <p:cNvPr id="20" name="Footer Placeholder 4"/>
          <p:cNvSpPr>
            <a:spLocks noGrp="1"/>
          </p:cNvSpPr>
          <p:nvPr>
            <p:ph type="ftr" sz="quarter" idx="32"/>
          </p:nvPr>
        </p:nvSpPr>
        <p:spPr/>
        <p:txBody>
          <a:bodyPr/>
          <a:lstStyle>
            <a:lvl1pPr>
              <a:defRPr sz="800">
                <a:solidFill>
                  <a:schemeClr val="accent1"/>
                </a:solidFill>
              </a:defRPr>
            </a:lvl1pPr>
          </a:lstStyle>
          <a:p>
            <a:pPr>
              <a:defRPr/>
            </a:pPr>
            <a:endParaRPr lang="en-GB" dirty="0"/>
          </a:p>
        </p:txBody>
      </p:sp>
      <p:sp>
        <p:nvSpPr>
          <p:cNvPr id="21" name="Slide Number Placeholder 5"/>
          <p:cNvSpPr>
            <a:spLocks noGrp="1"/>
          </p:cNvSpPr>
          <p:nvPr>
            <p:ph type="sldNum" sz="quarter" idx="33"/>
          </p:nvPr>
        </p:nvSpPr>
        <p:spPr/>
        <p:txBody>
          <a:bodyPr/>
          <a:lstStyle>
            <a:lvl1pPr>
              <a:defRPr/>
            </a:lvl1pPr>
          </a:lstStyle>
          <a:p>
            <a:pPr>
              <a:defRPr/>
            </a:pPr>
            <a:fld id="{DE036DEF-C7FF-4031-985A-70E68744381B}" type="slidenum">
              <a:rPr lang="en-GB"/>
              <a:pPr>
                <a:defRPr/>
              </a:pPr>
              <a:t>‹#›</a:t>
            </a:fld>
            <a:endParaRPr lang="en-GB"/>
          </a:p>
        </p:txBody>
      </p:sp>
    </p:spTree>
    <p:extLst>
      <p:ext uri="{BB962C8B-B14F-4D97-AF65-F5344CB8AC3E}">
        <p14:creationId xmlns:p14="http://schemas.microsoft.com/office/powerpoint/2010/main" val="2691383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1"/>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4678360" y="2160588"/>
            <a:ext cx="3961208" cy="4319412"/>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56" name="Text Placeholder 3"/>
          <p:cNvSpPr>
            <a:spLocks noGrp="1"/>
          </p:cNvSpPr>
          <p:nvPr>
            <p:ph type="body" sz="half" idx="11"/>
          </p:nvPr>
        </p:nvSpPr>
        <p:spPr>
          <a:xfrm>
            <a:off x="358377" y="2162995"/>
            <a:ext cx="3961208" cy="4319412"/>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5" name="Date Placeholder 3"/>
          <p:cNvSpPr>
            <a:spLocks noGrp="1"/>
          </p:cNvSpPr>
          <p:nvPr>
            <p:ph type="dt" sz="half" idx="12"/>
          </p:nvPr>
        </p:nvSpPr>
        <p:spPr/>
        <p:txBody>
          <a:bodyPr/>
          <a:lstStyle>
            <a:lvl1pPr>
              <a:defRPr/>
            </a:lvl1pPr>
          </a:lstStyle>
          <a:p>
            <a:pPr>
              <a:defRPr/>
            </a:pPr>
            <a:fld id="{2245D5D2-D155-4D9A-8741-4B5FE42D5F83}" type="datetime3">
              <a:rPr lang="en-GB"/>
              <a:pPr>
                <a:defRPr/>
              </a:pPr>
              <a:t>24 February, 2016</a:t>
            </a:fld>
            <a:endParaRPr lang="en-GB"/>
          </a:p>
        </p:txBody>
      </p:sp>
      <p:sp>
        <p:nvSpPr>
          <p:cNvPr id="6" name="Footer Placeholder 4"/>
          <p:cNvSpPr>
            <a:spLocks noGrp="1"/>
          </p:cNvSpPr>
          <p:nvPr>
            <p:ph type="ftr" sz="quarter" idx="13"/>
          </p:nvPr>
        </p:nvSpPr>
        <p:spPr/>
        <p:txBody>
          <a:bodyPr/>
          <a:lstStyle>
            <a:lvl1pPr>
              <a:defRPr/>
            </a:lvl1pPr>
          </a:lstStyle>
          <a:p>
            <a:pPr>
              <a:defRPr/>
            </a:pPr>
            <a:endParaRPr lang="en-GB"/>
          </a:p>
        </p:txBody>
      </p:sp>
      <p:sp>
        <p:nvSpPr>
          <p:cNvPr id="7" name="Slide Number Placeholder 5"/>
          <p:cNvSpPr>
            <a:spLocks noGrp="1"/>
          </p:cNvSpPr>
          <p:nvPr>
            <p:ph type="sldNum" sz="quarter" idx="14"/>
          </p:nvPr>
        </p:nvSpPr>
        <p:spPr/>
        <p:txBody>
          <a:bodyPr/>
          <a:lstStyle>
            <a:lvl1pPr>
              <a:defRPr/>
            </a:lvl1pPr>
          </a:lstStyle>
          <a:p>
            <a:pPr>
              <a:defRPr/>
            </a:pPr>
            <a:fld id="{C3DA823B-A3AE-46BD-9980-52347EAF08C0}" type="slidenum">
              <a:rPr lang="en-GB"/>
              <a:pPr>
                <a:defRPr/>
              </a:pPr>
              <a:t>‹#›</a:t>
            </a:fld>
            <a:endParaRPr lang="en-GB"/>
          </a:p>
        </p:txBody>
      </p:sp>
    </p:spTree>
    <p:extLst>
      <p:ext uri="{BB962C8B-B14F-4D97-AF65-F5344CB8AC3E}">
        <p14:creationId xmlns:p14="http://schemas.microsoft.com/office/powerpoint/2010/main" val="20982320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cxnSp>
        <p:nvCxnSpPr>
          <p:cNvPr id="8" name="Straight Connector 7"/>
          <p:cNvCxnSpPr/>
          <p:nvPr userDrawn="1"/>
        </p:nvCxnSpPr>
        <p:spPr>
          <a:xfrm>
            <a:off x="-3175"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smtClean="0"/>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8"/>
            <a:ext cx="2517774" cy="1079501"/>
          </a:xfrm>
          <a:prstGeom prst="roundRect">
            <a:avLst>
              <a:gd name="adj" fmla="val 5400"/>
            </a:avLst>
          </a:prstGeom>
        </p:spPr>
        <p:txBody>
          <a:bodyPr/>
          <a:lstStyle>
            <a:lvl1pPr>
              <a:defRPr sz="1200"/>
            </a:lvl1pPr>
          </a:lstStyle>
          <a:p>
            <a:pPr lvl="0"/>
            <a:r>
              <a:rPr lang="en-US" noProof="0" dirty="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4" y="3600449"/>
            <a:ext cx="2520531" cy="2519366"/>
          </a:xfrm>
          <a:prstGeom prst="roundRect">
            <a:avLst>
              <a:gd name="adj" fmla="val 5400"/>
            </a:avLst>
          </a:prstGeom>
        </p:spPr>
        <p:txBody>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49" y="2160588"/>
            <a:ext cx="2520527" cy="2519362"/>
          </a:xfrm>
          <a:prstGeom prst="roundRect">
            <a:avLst>
              <a:gd name="adj" fmla="val 5400"/>
            </a:avLst>
          </a:prstGeom>
        </p:spPr>
        <p:txBody>
          <a:bodyPr/>
          <a:lstStyle>
            <a:lvl1pPr>
              <a:defRPr sz="1200"/>
            </a:lvl1pPr>
          </a:lstStyle>
          <a:p>
            <a:pPr lvl="0"/>
            <a:r>
              <a:rPr lang="en-US" noProof="0" dirty="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2" y="5040500"/>
            <a:ext cx="2519363" cy="1079501"/>
          </a:xfrm>
          <a:prstGeom prst="roundRect">
            <a:avLst>
              <a:gd name="adj" fmla="val 5400"/>
            </a:avLst>
          </a:prstGeom>
        </p:spPr>
        <p:txBody>
          <a:bodyPr/>
          <a:lstStyle>
            <a:lvl1pPr>
              <a:defRPr sz="1200"/>
            </a:lvl1pPr>
          </a:lstStyle>
          <a:p>
            <a:pPr lvl="0"/>
            <a:r>
              <a:rPr lang="en-US" noProof="0" dirty="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7"/>
            <a:ext cx="2157306" cy="3959415"/>
          </a:xfrm>
          <a:prstGeom prst="roundRect">
            <a:avLst>
              <a:gd name="adj" fmla="val 5400"/>
            </a:avLst>
          </a:prstGeom>
        </p:spPr>
        <p:txBody>
          <a:bodyPr/>
          <a:lstStyle>
            <a:lvl1pPr>
              <a:defRPr sz="1200"/>
            </a:lvl1pPr>
          </a:lstStyle>
          <a:p>
            <a:pPr lvl="0"/>
            <a:r>
              <a:rPr lang="en-US" noProof="0" dirty="0" smtClean="0"/>
              <a:t>Click icon to add picture</a:t>
            </a:r>
            <a:endParaRPr lang="en-GB" noProof="0" dirty="0"/>
          </a:p>
        </p:txBody>
      </p:sp>
      <p:sp>
        <p:nvSpPr>
          <p:cNvPr id="10" name="Date Placeholder 3"/>
          <p:cNvSpPr>
            <a:spLocks noGrp="1"/>
          </p:cNvSpPr>
          <p:nvPr>
            <p:ph type="dt" sz="half" idx="27"/>
          </p:nvPr>
        </p:nvSpPr>
        <p:spPr/>
        <p:txBody>
          <a:bodyPr/>
          <a:lstStyle>
            <a:lvl1pPr>
              <a:defRPr/>
            </a:lvl1pPr>
          </a:lstStyle>
          <a:p>
            <a:pPr>
              <a:defRPr/>
            </a:pPr>
            <a:fld id="{DC9C554F-28FF-479C-987B-DA1B19AB0FDB}" type="datetime3">
              <a:rPr lang="en-GB"/>
              <a:pPr>
                <a:defRPr/>
              </a:pPr>
              <a:t>24 February, 2016</a:t>
            </a:fld>
            <a:endParaRPr lang="en-GB"/>
          </a:p>
        </p:txBody>
      </p:sp>
      <p:sp>
        <p:nvSpPr>
          <p:cNvPr id="11" name="Footer Placeholder 4"/>
          <p:cNvSpPr>
            <a:spLocks noGrp="1"/>
          </p:cNvSpPr>
          <p:nvPr>
            <p:ph type="ftr" sz="quarter" idx="28"/>
          </p:nvPr>
        </p:nvSpPr>
        <p:spPr/>
        <p:txBody>
          <a:bodyPr/>
          <a:lstStyle>
            <a:lvl1pPr>
              <a:defRPr sz="800">
                <a:solidFill>
                  <a:schemeClr val="accent1"/>
                </a:solidFill>
              </a:defRPr>
            </a:lvl1pPr>
          </a:lstStyle>
          <a:p>
            <a:pPr>
              <a:defRPr/>
            </a:pPr>
            <a:endParaRPr lang="en-GB" dirty="0"/>
          </a:p>
        </p:txBody>
      </p:sp>
      <p:sp>
        <p:nvSpPr>
          <p:cNvPr id="12" name="Slide Number Placeholder 5"/>
          <p:cNvSpPr>
            <a:spLocks noGrp="1"/>
          </p:cNvSpPr>
          <p:nvPr>
            <p:ph type="sldNum" sz="quarter" idx="29"/>
          </p:nvPr>
        </p:nvSpPr>
        <p:spPr/>
        <p:txBody>
          <a:bodyPr/>
          <a:lstStyle>
            <a:lvl1pPr>
              <a:defRPr/>
            </a:lvl1pPr>
          </a:lstStyle>
          <a:p>
            <a:pPr>
              <a:defRPr/>
            </a:pPr>
            <a:fld id="{C6540A5F-5DF1-4053-9A65-C1DC8C75B2F4}" type="slidenum">
              <a:rPr lang="en-GB"/>
              <a:pPr>
                <a:defRPr/>
              </a:pPr>
              <a:t>‹#›</a:t>
            </a:fld>
            <a:endParaRPr lang="en-GB"/>
          </a:p>
        </p:txBody>
      </p:sp>
    </p:spTree>
    <p:extLst>
      <p:ext uri="{BB962C8B-B14F-4D97-AF65-F5344CB8AC3E}">
        <p14:creationId xmlns:p14="http://schemas.microsoft.com/office/powerpoint/2010/main" val="33152178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cxnSp>
        <p:nvCxnSpPr>
          <p:cNvPr id="6" name="Straight Connector 5"/>
          <p:cNvCxnSpPr/>
          <p:nvPr userDrawn="1"/>
        </p:nvCxnSpPr>
        <p:spPr>
          <a:xfrm>
            <a:off x="-3175"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GB" dirty="0"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2517773" y="2160588"/>
            <a:ext cx="5761796"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9135" y="2160587"/>
            <a:ext cx="1439864" cy="3779411"/>
          </a:xfrm>
          <a:prstGeom prst="roundRect">
            <a:avLst>
              <a:gd name="adj" fmla="val 10455"/>
            </a:avLst>
          </a:prstGeom>
        </p:spPr>
        <p:txBody>
          <a:bodyPr/>
          <a:lstStyle>
            <a:lvl1pPr>
              <a:defRPr sz="1200"/>
            </a:lvl1pPr>
          </a:lstStyle>
          <a:p>
            <a:pPr lvl="0"/>
            <a:r>
              <a:rPr lang="en-US" noProof="0" dirty="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2517772" y="5400000"/>
            <a:ext cx="5761796" cy="530821"/>
          </a:xfrm>
        </p:spPr>
        <p:txBody>
          <a:bodyPr anchor="b"/>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smtClean="0"/>
              <a:t>Click to edit Master text styles</a:t>
            </a:r>
          </a:p>
        </p:txBody>
      </p:sp>
      <p:sp>
        <p:nvSpPr>
          <p:cNvPr id="7" name="Date Placeholder 3"/>
          <p:cNvSpPr>
            <a:spLocks noGrp="1"/>
          </p:cNvSpPr>
          <p:nvPr>
            <p:ph type="dt" sz="half" idx="16"/>
          </p:nvPr>
        </p:nvSpPr>
        <p:spPr/>
        <p:txBody>
          <a:bodyPr/>
          <a:lstStyle>
            <a:lvl1pPr>
              <a:defRPr/>
            </a:lvl1pPr>
          </a:lstStyle>
          <a:p>
            <a:pPr>
              <a:defRPr/>
            </a:pPr>
            <a:fld id="{27B9D8E4-0E59-448F-B74F-14BC3D3B5DAC}" type="datetime3">
              <a:rPr lang="en-GB"/>
              <a:pPr>
                <a:defRPr/>
              </a:pPr>
              <a:t>24 February, 2016</a:t>
            </a:fld>
            <a:endParaRPr lang="en-GB"/>
          </a:p>
        </p:txBody>
      </p:sp>
      <p:sp>
        <p:nvSpPr>
          <p:cNvPr id="8" name="Footer Placeholder 4"/>
          <p:cNvSpPr>
            <a:spLocks noGrp="1"/>
          </p:cNvSpPr>
          <p:nvPr>
            <p:ph type="ftr" sz="quarter" idx="17"/>
          </p:nvPr>
        </p:nvSpPr>
        <p:spPr/>
        <p:txBody>
          <a:bodyPr/>
          <a:lstStyle>
            <a:lvl1pPr>
              <a:defRPr sz="800">
                <a:solidFill>
                  <a:schemeClr val="accent1"/>
                </a:solidFill>
              </a:defRPr>
            </a:lvl1pPr>
          </a:lstStyle>
          <a:p>
            <a:pPr>
              <a:defRPr/>
            </a:pPr>
            <a:endParaRPr lang="en-GB" dirty="0"/>
          </a:p>
        </p:txBody>
      </p:sp>
      <p:sp>
        <p:nvSpPr>
          <p:cNvPr id="9" name="Slide Number Placeholder 5"/>
          <p:cNvSpPr>
            <a:spLocks noGrp="1"/>
          </p:cNvSpPr>
          <p:nvPr>
            <p:ph type="sldNum" sz="quarter" idx="18"/>
          </p:nvPr>
        </p:nvSpPr>
        <p:spPr/>
        <p:txBody>
          <a:bodyPr/>
          <a:lstStyle>
            <a:lvl1pPr>
              <a:defRPr/>
            </a:lvl1pPr>
          </a:lstStyle>
          <a:p>
            <a:pPr>
              <a:defRPr/>
            </a:pPr>
            <a:fld id="{0D9E601A-5D9C-4128-AF1D-CA03674EDB8B}" type="slidenum">
              <a:rPr lang="en-GB"/>
              <a:pPr>
                <a:defRPr/>
              </a:pPr>
              <a:t>‹#›</a:t>
            </a:fld>
            <a:endParaRPr lang="en-GB"/>
          </a:p>
        </p:txBody>
      </p:sp>
    </p:spTree>
    <p:extLst>
      <p:ext uri="{BB962C8B-B14F-4D97-AF65-F5344CB8AC3E}">
        <p14:creationId xmlns:p14="http://schemas.microsoft.com/office/powerpoint/2010/main" val="4694205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cxnSp>
        <p:nvCxnSpPr>
          <p:cNvPr id="6" name="Straight Connector 5"/>
          <p:cNvCxnSpPr/>
          <p:nvPr userDrawn="1"/>
        </p:nvCxnSpPr>
        <p:spPr>
          <a:xfrm>
            <a:off x="-3175"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GB" dirty="0"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9135" y="2160588"/>
            <a:ext cx="6119814" cy="3239412"/>
          </a:xfr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0104" y="2160589"/>
            <a:ext cx="1439864" cy="3779411"/>
          </a:xfrm>
          <a:prstGeom prst="roundRect">
            <a:avLst>
              <a:gd name="adj" fmla="val 10455"/>
            </a:avLst>
          </a:prstGeom>
        </p:spPr>
        <p:txBody>
          <a:bodyPr/>
          <a:lstStyle>
            <a:lvl1pPr>
              <a:defRPr sz="1200"/>
            </a:lvl1pPr>
          </a:lstStyle>
          <a:p>
            <a:pPr lvl="0"/>
            <a:r>
              <a:rPr lang="en-US" noProof="0" dirty="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720726" y="5409179"/>
            <a:ext cx="6118223" cy="530821"/>
          </a:xfrm>
        </p:spPr>
        <p:txBody>
          <a:bodyPr anchor="b"/>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smtClean="0"/>
              <a:t>Click to edit Master text styles</a:t>
            </a:r>
          </a:p>
        </p:txBody>
      </p:sp>
      <p:sp>
        <p:nvSpPr>
          <p:cNvPr id="7" name="Date Placeholder 3"/>
          <p:cNvSpPr>
            <a:spLocks noGrp="1"/>
          </p:cNvSpPr>
          <p:nvPr>
            <p:ph type="dt" sz="half" idx="16"/>
          </p:nvPr>
        </p:nvSpPr>
        <p:spPr/>
        <p:txBody>
          <a:bodyPr/>
          <a:lstStyle>
            <a:lvl1pPr>
              <a:defRPr/>
            </a:lvl1pPr>
          </a:lstStyle>
          <a:p>
            <a:pPr>
              <a:defRPr/>
            </a:pPr>
            <a:fld id="{3D1C2D8E-DBF7-43A7-91C0-A48E44220C64}" type="datetime3">
              <a:rPr lang="en-GB"/>
              <a:pPr>
                <a:defRPr/>
              </a:pPr>
              <a:t>24 February, 2016</a:t>
            </a:fld>
            <a:endParaRPr lang="en-GB"/>
          </a:p>
        </p:txBody>
      </p:sp>
      <p:sp>
        <p:nvSpPr>
          <p:cNvPr id="8" name="Footer Placeholder 4"/>
          <p:cNvSpPr>
            <a:spLocks noGrp="1"/>
          </p:cNvSpPr>
          <p:nvPr>
            <p:ph type="ftr" sz="quarter" idx="17"/>
          </p:nvPr>
        </p:nvSpPr>
        <p:spPr/>
        <p:txBody>
          <a:bodyPr/>
          <a:lstStyle>
            <a:lvl1pPr>
              <a:defRPr sz="800">
                <a:solidFill>
                  <a:schemeClr val="accent1"/>
                </a:solidFill>
              </a:defRPr>
            </a:lvl1pPr>
          </a:lstStyle>
          <a:p>
            <a:pPr>
              <a:defRPr/>
            </a:pPr>
            <a:endParaRPr lang="en-GB" dirty="0"/>
          </a:p>
        </p:txBody>
      </p:sp>
      <p:sp>
        <p:nvSpPr>
          <p:cNvPr id="9" name="Slide Number Placeholder 5"/>
          <p:cNvSpPr>
            <a:spLocks noGrp="1"/>
          </p:cNvSpPr>
          <p:nvPr>
            <p:ph type="sldNum" sz="quarter" idx="18"/>
          </p:nvPr>
        </p:nvSpPr>
        <p:spPr/>
        <p:txBody>
          <a:bodyPr/>
          <a:lstStyle>
            <a:lvl1pPr>
              <a:defRPr/>
            </a:lvl1pPr>
          </a:lstStyle>
          <a:p>
            <a:pPr>
              <a:defRPr/>
            </a:pPr>
            <a:fld id="{BA3BD852-730F-4181-919A-5065987DB95D}" type="slidenum">
              <a:rPr lang="en-GB"/>
              <a:pPr>
                <a:defRPr/>
              </a:pPr>
              <a:t>‹#›</a:t>
            </a:fld>
            <a:endParaRPr lang="en-GB"/>
          </a:p>
        </p:txBody>
      </p:sp>
    </p:spTree>
    <p:extLst>
      <p:ext uri="{BB962C8B-B14F-4D97-AF65-F5344CB8AC3E}">
        <p14:creationId xmlns:p14="http://schemas.microsoft.com/office/powerpoint/2010/main" val="19579513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1"/>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4" y="2160588"/>
            <a:ext cx="3600844" cy="3959412"/>
          </a:xfrm>
          <a:prstGeom prst="rect">
            <a:avLst/>
          </a:prstGeo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138" y="2160588"/>
            <a:ext cx="3959225" cy="3240274"/>
          </a:xfrm>
          <a:prstGeom prst="roundRect">
            <a:avLst>
              <a:gd name="adj" fmla="val 3484"/>
            </a:avLst>
          </a:prstGeom>
        </p:spPr>
        <p:txBody>
          <a:bodyPr/>
          <a:lstStyle/>
          <a:p>
            <a:pPr lvl="0"/>
            <a:r>
              <a:rPr lang="en-US" noProof="0" dirty="0" smtClean="0"/>
              <a:t>Click icon to add picture</a:t>
            </a:r>
            <a:endParaRPr lang="en-GB" noProof="0" dirty="0"/>
          </a:p>
        </p:txBody>
      </p:sp>
      <p:sp>
        <p:nvSpPr>
          <p:cNvPr id="62" name="Text Placeholder 6"/>
          <p:cNvSpPr>
            <a:spLocks noGrp="1"/>
          </p:cNvSpPr>
          <p:nvPr>
            <p:ph type="body" sz="quarter" idx="13"/>
          </p:nvPr>
        </p:nvSpPr>
        <p:spPr>
          <a:xfrm>
            <a:off x="719136" y="5760001"/>
            <a:ext cx="3959224" cy="360363"/>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smtClean="0"/>
              <a:t>Click to edit Master text styles</a:t>
            </a:r>
          </a:p>
        </p:txBody>
      </p:sp>
      <p:sp>
        <p:nvSpPr>
          <p:cNvPr id="6" name="Date Placeholder 3"/>
          <p:cNvSpPr>
            <a:spLocks noGrp="1"/>
          </p:cNvSpPr>
          <p:nvPr>
            <p:ph type="dt" sz="half" idx="18"/>
          </p:nvPr>
        </p:nvSpPr>
        <p:spPr/>
        <p:txBody>
          <a:bodyPr/>
          <a:lstStyle>
            <a:lvl1pPr>
              <a:defRPr/>
            </a:lvl1pPr>
          </a:lstStyle>
          <a:p>
            <a:pPr>
              <a:defRPr/>
            </a:pPr>
            <a:fld id="{0BF8EE2D-5CB9-4177-B6D3-372CE1B33D89}" type="datetime3">
              <a:rPr lang="en-GB"/>
              <a:pPr>
                <a:defRPr/>
              </a:pPr>
              <a:t>24 February, 2016</a:t>
            </a:fld>
            <a:endParaRPr lang="en-GB"/>
          </a:p>
        </p:txBody>
      </p:sp>
      <p:sp>
        <p:nvSpPr>
          <p:cNvPr id="7" name="Footer Placeholder 4"/>
          <p:cNvSpPr>
            <a:spLocks noGrp="1"/>
          </p:cNvSpPr>
          <p:nvPr>
            <p:ph type="ftr" sz="quarter" idx="19"/>
          </p:nvPr>
        </p:nvSpPr>
        <p:spPr/>
        <p:txBody>
          <a:bodyPr/>
          <a:lstStyle>
            <a:lvl1pPr>
              <a:defRPr/>
            </a:lvl1pPr>
          </a:lstStyle>
          <a:p>
            <a:pPr>
              <a:defRPr/>
            </a:pPr>
            <a:endParaRPr lang="en-GB"/>
          </a:p>
        </p:txBody>
      </p:sp>
      <p:sp>
        <p:nvSpPr>
          <p:cNvPr id="8" name="Slide Number Placeholder 5"/>
          <p:cNvSpPr>
            <a:spLocks noGrp="1"/>
          </p:cNvSpPr>
          <p:nvPr>
            <p:ph type="sldNum" sz="quarter" idx="20"/>
          </p:nvPr>
        </p:nvSpPr>
        <p:spPr/>
        <p:txBody>
          <a:bodyPr/>
          <a:lstStyle>
            <a:lvl1pPr>
              <a:defRPr/>
            </a:lvl1pPr>
          </a:lstStyle>
          <a:p>
            <a:pPr>
              <a:defRPr/>
            </a:pPr>
            <a:fld id="{8EDA92FC-512E-49A4-9E88-64468842430C}" type="slidenum">
              <a:rPr lang="en-GB"/>
              <a:pPr>
                <a:defRPr/>
              </a:pPr>
              <a:t>‹#›</a:t>
            </a:fld>
            <a:endParaRPr lang="en-GB"/>
          </a:p>
        </p:txBody>
      </p:sp>
    </p:spTree>
    <p:extLst>
      <p:ext uri="{BB962C8B-B14F-4D97-AF65-F5344CB8AC3E}">
        <p14:creationId xmlns:p14="http://schemas.microsoft.com/office/powerpoint/2010/main" val="26534885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1"/>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4" y="2160589"/>
            <a:ext cx="3600844" cy="3959775"/>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4" cy="1439862"/>
          </a:xfrm>
          <a:prstGeom prst="roundRect">
            <a:avLst>
              <a:gd name="adj" fmla="val 528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8" y="3960813"/>
            <a:ext cx="3958433" cy="1440050"/>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8" y="5760001"/>
            <a:ext cx="3959225" cy="360363"/>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smtClean="0"/>
              <a:t>Click to edit Master text styles</a:t>
            </a:r>
          </a:p>
        </p:txBody>
      </p:sp>
      <p:sp>
        <p:nvSpPr>
          <p:cNvPr id="7" name="Date Placeholder 3"/>
          <p:cNvSpPr>
            <a:spLocks noGrp="1"/>
          </p:cNvSpPr>
          <p:nvPr>
            <p:ph type="dt" sz="half" idx="19"/>
          </p:nvPr>
        </p:nvSpPr>
        <p:spPr/>
        <p:txBody>
          <a:bodyPr/>
          <a:lstStyle>
            <a:lvl1pPr>
              <a:defRPr/>
            </a:lvl1pPr>
          </a:lstStyle>
          <a:p>
            <a:pPr>
              <a:defRPr/>
            </a:pPr>
            <a:fld id="{7950EF31-3B75-4595-9D44-6F810A6601BF}" type="datetime3">
              <a:rPr lang="en-GB"/>
              <a:pPr>
                <a:defRPr/>
              </a:pPr>
              <a:t>24 February, 2016</a:t>
            </a:fld>
            <a:endParaRPr lang="en-GB"/>
          </a:p>
        </p:txBody>
      </p:sp>
      <p:sp>
        <p:nvSpPr>
          <p:cNvPr id="8" name="Footer Placeholder 4"/>
          <p:cNvSpPr>
            <a:spLocks noGrp="1"/>
          </p:cNvSpPr>
          <p:nvPr>
            <p:ph type="ftr" sz="quarter" idx="20"/>
          </p:nvPr>
        </p:nvSpPr>
        <p:spPr/>
        <p:txBody>
          <a:bodyPr/>
          <a:lstStyle>
            <a:lvl1pPr>
              <a:defRPr/>
            </a:lvl1pPr>
          </a:lstStyle>
          <a:p>
            <a:pPr>
              <a:defRPr/>
            </a:pPr>
            <a:endParaRPr lang="en-GB"/>
          </a:p>
        </p:txBody>
      </p:sp>
      <p:sp>
        <p:nvSpPr>
          <p:cNvPr id="9" name="Slide Number Placeholder 5"/>
          <p:cNvSpPr>
            <a:spLocks noGrp="1"/>
          </p:cNvSpPr>
          <p:nvPr>
            <p:ph type="sldNum" sz="quarter" idx="21"/>
          </p:nvPr>
        </p:nvSpPr>
        <p:spPr/>
        <p:txBody>
          <a:bodyPr/>
          <a:lstStyle>
            <a:lvl1pPr>
              <a:defRPr/>
            </a:lvl1pPr>
          </a:lstStyle>
          <a:p>
            <a:pPr>
              <a:defRPr/>
            </a:pPr>
            <a:fld id="{721EA7A7-2792-4CFB-9C5B-4E3AA2010C1E}" type="slidenum">
              <a:rPr lang="en-GB"/>
              <a:pPr>
                <a:defRPr/>
              </a:pPr>
              <a:t>‹#›</a:t>
            </a:fld>
            <a:endParaRPr lang="en-GB"/>
          </a:p>
        </p:txBody>
      </p:sp>
    </p:spTree>
    <p:extLst>
      <p:ext uri="{BB962C8B-B14F-4D97-AF65-F5344CB8AC3E}">
        <p14:creationId xmlns:p14="http://schemas.microsoft.com/office/powerpoint/2010/main" val="21004412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1"/>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4" y="2160589"/>
            <a:ext cx="3600845" cy="3959775"/>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9"/>
            <a:ext cx="3956054" cy="719137"/>
          </a:xfrm>
          <a:prstGeom prst="roundRect">
            <a:avLst>
              <a:gd name="adj" fmla="val 528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9" y="3240788"/>
            <a:ext cx="1797847"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7" y="5760001"/>
            <a:ext cx="3956845" cy="360363"/>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smtClean="0"/>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5" y="3240788"/>
            <a:ext cx="1797846"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8" name="Date Placeholder 3"/>
          <p:cNvSpPr>
            <a:spLocks noGrp="1"/>
          </p:cNvSpPr>
          <p:nvPr>
            <p:ph type="dt" sz="half" idx="20"/>
          </p:nvPr>
        </p:nvSpPr>
        <p:spPr/>
        <p:txBody>
          <a:bodyPr/>
          <a:lstStyle>
            <a:lvl1pPr>
              <a:defRPr/>
            </a:lvl1pPr>
          </a:lstStyle>
          <a:p>
            <a:pPr>
              <a:defRPr/>
            </a:pPr>
            <a:fld id="{7FC48D1C-1EEB-4561-A0B4-4536FEBB714E}" type="datetime3">
              <a:rPr lang="en-GB"/>
              <a:pPr>
                <a:defRPr/>
              </a:pPr>
              <a:t>24 February, 2016</a:t>
            </a:fld>
            <a:endParaRPr lang="en-GB"/>
          </a:p>
        </p:txBody>
      </p:sp>
      <p:sp>
        <p:nvSpPr>
          <p:cNvPr id="9" name="Footer Placeholder 4"/>
          <p:cNvSpPr>
            <a:spLocks noGrp="1"/>
          </p:cNvSpPr>
          <p:nvPr>
            <p:ph type="ftr" sz="quarter" idx="21"/>
          </p:nvPr>
        </p:nvSpPr>
        <p:spPr/>
        <p:txBody>
          <a:bodyPr/>
          <a:lstStyle>
            <a:lvl1pPr>
              <a:defRPr/>
            </a:lvl1pPr>
          </a:lstStyle>
          <a:p>
            <a:pPr>
              <a:defRPr/>
            </a:pPr>
            <a:endParaRPr lang="en-GB"/>
          </a:p>
        </p:txBody>
      </p:sp>
      <p:sp>
        <p:nvSpPr>
          <p:cNvPr id="10" name="Slide Number Placeholder 5"/>
          <p:cNvSpPr>
            <a:spLocks noGrp="1"/>
          </p:cNvSpPr>
          <p:nvPr>
            <p:ph type="sldNum" sz="quarter" idx="22"/>
          </p:nvPr>
        </p:nvSpPr>
        <p:spPr/>
        <p:txBody>
          <a:bodyPr/>
          <a:lstStyle>
            <a:lvl1pPr>
              <a:defRPr/>
            </a:lvl1pPr>
          </a:lstStyle>
          <a:p>
            <a:pPr>
              <a:defRPr/>
            </a:pPr>
            <a:fld id="{327E91D6-6B57-4A3E-9D4A-8E9C07693BAA}" type="slidenum">
              <a:rPr lang="en-GB"/>
              <a:pPr>
                <a:defRPr/>
              </a:pPr>
              <a:t>‹#›</a:t>
            </a:fld>
            <a:endParaRPr lang="en-GB"/>
          </a:p>
        </p:txBody>
      </p:sp>
    </p:spTree>
    <p:extLst>
      <p:ext uri="{BB962C8B-B14F-4D97-AF65-F5344CB8AC3E}">
        <p14:creationId xmlns:p14="http://schemas.microsoft.com/office/powerpoint/2010/main" val="16314159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1"/>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4" y="2160589"/>
            <a:ext cx="3600845" cy="3959775"/>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9"/>
            <a:ext cx="3956054" cy="719137"/>
          </a:xfrm>
          <a:prstGeom prst="roundRect">
            <a:avLst>
              <a:gd name="adj" fmla="val 1543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3956054"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7" y="5760001"/>
            <a:ext cx="3956845" cy="360363"/>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smtClean="0"/>
              <a:t>Click to edit Master text styles</a:t>
            </a:r>
          </a:p>
        </p:txBody>
      </p:sp>
      <p:sp>
        <p:nvSpPr>
          <p:cNvPr id="7" name="Date Placeholder 3"/>
          <p:cNvSpPr>
            <a:spLocks noGrp="1"/>
          </p:cNvSpPr>
          <p:nvPr>
            <p:ph type="dt" sz="half" idx="19"/>
          </p:nvPr>
        </p:nvSpPr>
        <p:spPr/>
        <p:txBody>
          <a:bodyPr/>
          <a:lstStyle>
            <a:lvl1pPr>
              <a:defRPr/>
            </a:lvl1pPr>
          </a:lstStyle>
          <a:p>
            <a:pPr>
              <a:defRPr/>
            </a:pPr>
            <a:fld id="{49B9668E-D0AB-4D9B-99B1-99554CF488F0}" type="datetime3">
              <a:rPr lang="en-GB"/>
              <a:pPr>
                <a:defRPr/>
              </a:pPr>
              <a:t>24 February, 2016</a:t>
            </a:fld>
            <a:endParaRPr lang="en-GB"/>
          </a:p>
        </p:txBody>
      </p:sp>
      <p:sp>
        <p:nvSpPr>
          <p:cNvPr id="8" name="Footer Placeholder 4"/>
          <p:cNvSpPr>
            <a:spLocks noGrp="1"/>
          </p:cNvSpPr>
          <p:nvPr>
            <p:ph type="ftr" sz="quarter" idx="20"/>
          </p:nvPr>
        </p:nvSpPr>
        <p:spPr/>
        <p:txBody>
          <a:bodyPr/>
          <a:lstStyle>
            <a:lvl1pPr>
              <a:defRPr/>
            </a:lvl1pPr>
          </a:lstStyle>
          <a:p>
            <a:pPr>
              <a:defRPr/>
            </a:pPr>
            <a:endParaRPr lang="en-GB"/>
          </a:p>
        </p:txBody>
      </p:sp>
      <p:sp>
        <p:nvSpPr>
          <p:cNvPr id="9" name="Slide Number Placeholder 5"/>
          <p:cNvSpPr>
            <a:spLocks noGrp="1"/>
          </p:cNvSpPr>
          <p:nvPr>
            <p:ph type="sldNum" sz="quarter" idx="21"/>
          </p:nvPr>
        </p:nvSpPr>
        <p:spPr/>
        <p:txBody>
          <a:bodyPr/>
          <a:lstStyle>
            <a:lvl1pPr>
              <a:defRPr/>
            </a:lvl1pPr>
          </a:lstStyle>
          <a:p>
            <a:pPr>
              <a:defRPr/>
            </a:pPr>
            <a:fld id="{62D3981A-2561-487E-B7E3-E675878DA740}" type="slidenum">
              <a:rPr lang="en-GB"/>
              <a:pPr>
                <a:defRPr/>
              </a:pPr>
              <a:t>‹#›</a:t>
            </a:fld>
            <a:endParaRPr lang="en-GB"/>
          </a:p>
        </p:txBody>
      </p:sp>
    </p:spTree>
    <p:extLst>
      <p:ext uri="{BB962C8B-B14F-4D97-AF65-F5344CB8AC3E}">
        <p14:creationId xmlns:p14="http://schemas.microsoft.com/office/powerpoint/2010/main" val="4314293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1"/>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4" y="2160589"/>
            <a:ext cx="3600845" cy="3959775"/>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9" y="2160589"/>
            <a:ext cx="3958433" cy="719137"/>
          </a:xfrm>
          <a:prstGeom prst="roundRect">
            <a:avLst>
              <a:gd name="adj" fmla="val 10361"/>
            </a:avLst>
          </a:prstGeom>
        </p:spPr>
        <p:txBody>
          <a:bodyPr/>
          <a:lstStyle>
            <a:lvl1pPr>
              <a:defRPr sz="1200"/>
            </a:lvl1p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9" y="3240788"/>
            <a:ext cx="1797847" cy="1078800"/>
          </a:xfrm>
          <a:prstGeom prst="roundRect">
            <a:avLst>
              <a:gd name="adj" fmla="val 5286"/>
            </a:avLst>
          </a:prstGeom>
        </p:spPr>
        <p:txBody>
          <a:bodyPr/>
          <a:lstStyle>
            <a:lvl1pPr>
              <a:defRPr sz="1200"/>
            </a:lvl1p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1"/>
            <a:ext cx="3959224" cy="360363"/>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smtClean="0"/>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1078800"/>
          </a:xfrm>
          <a:prstGeom prst="roundRect">
            <a:avLst>
              <a:gd name="adj" fmla="val 5286"/>
            </a:avLst>
          </a:prstGeom>
        </p:spPr>
        <p:txBody>
          <a:bodyPr/>
          <a:lstStyle>
            <a:lvl1pPr>
              <a:defRPr sz="1200"/>
            </a:lvl1pPr>
          </a:lstStyle>
          <a:p>
            <a:pPr lvl="0"/>
            <a:r>
              <a:rPr lang="en-US" noProof="0" dirty="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9" y="4680838"/>
            <a:ext cx="3958433" cy="719162"/>
          </a:xfrm>
          <a:prstGeom prst="roundRect">
            <a:avLst>
              <a:gd name="adj" fmla="val 5286"/>
            </a:avLst>
          </a:prstGeom>
        </p:spPr>
        <p:txBody>
          <a:bodyPr/>
          <a:lstStyle>
            <a:lvl1pPr>
              <a:defRPr sz="1200"/>
            </a:lvl1pPr>
          </a:lstStyle>
          <a:p>
            <a:pPr lvl="0"/>
            <a:r>
              <a:rPr lang="en-US" noProof="0" dirty="0" smtClean="0"/>
              <a:t>Click icon to add picture</a:t>
            </a:r>
            <a:endParaRPr lang="en-GB" noProof="0" dirty="0"/>
          </a:p>
        </p:txBody>
      </p:sp>
      <p:sp>
        <p:nvSpPr>
          <p:cNvPr id="9" name="Date Placeholder 3"/>
          <p:cNvSpPr>
            <a:spLocks noGrp="1"/>
          </p:cNvSpPr>
          <p:nvPr>
            <p:ph type="dt" sz="half" idx="21"/>
          </p:nvPr>
        </p:nvSpPr>
        <p:spPr/>
        <p:txBody>
          <a:bodyPr/>
          <a:lstStyle>
            <a:lvl1pPr>
              <a:defRPr/>
            </a:lvl1pPr>
          </a:lstStyle>
          <a:p>
            <a:pPr>
              <a:defRPr/>
            </a:pPr>
            <a:fld id="{91B95F8F-533E-46C6-B085-6B7C8294D921}" type="datetime3">
              <a:rPr lang="en-GB"/>
              <a:pPr>
                <a:defRPr/>
              </a:pPr>
              <a:t>24 February, 2016</a:t>
            </a:fld>
            <a:endParaRPr lang="en-GB"/>
          </a:p>
        </p:txBody>
      </p:sp>
      <p:sp>
        <p:nvSpPr>
          <p:cNvPr id="10" name="Footer Placeholder 4"/>
          <p:cNvSpPr>
            <a:spLocks noGrp="1"/>
          </p:cNvSpPr>
          <p:nvPr>
            <p:ph type="ftr" sz="quarter" idx="22"/>
          </p:nvPr>
        </p:nvSpPr>
        <p:spPr/>
        <p:txBody>
          <a:bodyPr/>
          <a:lstStyle>
            <a:lvl1pPr>
              <a:defRPr/>
            </a:lvl1pPr>
          </a:lstStyle>
          <a:p>
            <a:pPr>
              <a:defRPr/>
            </a:pPr>
            <a:endParaRPr lang="en-GB"/>
          </a:p>
        </p:txBody>
      </p:sp>
      <p:sp>
        <p:nvSpPr>
          <p:cNvPr id="11" name="Slide Number Placeholder 5"/>
          <p:cNvSpPr>
            <a:spLocks noGrp="1"/>
          </p:cNvSpPr>
          <p:nvPr>
            <p:ph type="sldNum" sz="quarter" idx="23"/>
          </p:nvPr>
        </p:nvSpPr>
        <p:spPr/>
        <p:txBody>
          <a:bodyPr/>
          <a:lstStyle>
            <a:lvl1pPr>
              <a:defRPr/>
            </a:lvl1pPr>
          </a:lstStyle>
          <a:p>
            <a:pPr>
              <a:defRPr/>
            </a:pPr>
            <a:fld id="{1A3FE60B-555C-4DD0-B0DB-4337ADB720D3}" type="slidenum">
              <a:rPr lang="en-GB"/>
              <a:pPr>
                <a:defRPr/>
              </a:pPr>
              <a:t>‹#›</a:t>
            </a:fld>
            <a:endParaRPr lang="en-GB"/>
          </a:p>
        </p:txBody>
      </p:sp>
    </p:spTree>
    <p:extLst>
      <p:ext uri="{BB962C8B-B14F-4D97-AF65-F5344CB8AC3E}">
        <p14:creationId xmlns:p14="http://schemas.microsoft.com/office/powerpoint/2010/main" val="36563553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1"/>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4" y="2160589"/>
            <a:ext cx="3600845" cy="3959775"/>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9" y="2160589"/>
            <a:ext cx="3958433" cy="719137"/>
          </a:xfrm>
          <a:prstGeom prst="roundRect">
            <a:avLst>
              <a:gd name="adj" fmla="val 5286"/>
            </a:avLst>
          </a:prstGeom>
        </p:spPr>
        <p:txBody>
          <a:bodyPr/>
          <a:lstStyle>
            <a:lvl1pPr>
              <a:defRPr sz="1200"/>
            </a:lvl1p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9" y="3240788"/>
            <a:ext cx="1797847" cy="1078800"/>
          </a:xfrm>
          <a:prstGeom prst="roundRect">
            <a:avLst>
              <a:gd name="adj" fmla="val 5286"/>
            </a:avLst>
          </a:prstGeom>
        </p:spPr>
        <p:txBody>
          <a:bodyPr/>
          <a:lstStyle>
            <a:lvl1pPr>
              <a:defRPr sz="1200"/>
            </a:lvl1p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1"/>
            <a:ext cx="3959224" cy="360363"/>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smtClean="0"/>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9"/>
            <a:ext cx="1800224" cy="720025"/>
          </a:xfrm>
          <a:prstGeom prst="roundRect">
            <a:avLst>
              <a:gd name="adj" fmla="val 5286"/>
            </a:avLst>
          </a:prstGeom>
        </p:spPr>
        <p:txBody>
          <a:bodyPr/>
          <a:lstStyle>
            <a:lvl1pPr>
              <a:defRPr sz="1200"/>
            </a:lvl1pPr>
          </a:lstStyle>
          <a:p>
            <a:pPr lvl="0"/>
            <a:r>
              <a:rPr lang="en-US" noProof="0" dirty="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8" y="4679950"/>
            <a:ext cx="1797846" cy="720050"/>
          </a:xfrm>
          <a:prstGeom prst="roundRect">
            <a:avLst>
              <a:gd name="adj" fmla="val 5286"/>
            </a:avLst>
          </a:prstGeom>
        </p:spPr>
        <p:txBody>
          <a:bodyPr/>
          <a:lstStyle>
            <a:lvl1pPr>
              <a:defRPr sz="1200"/>
            </a:lvl1pPr>
          </a:lstStyle>
          <a:p>
            <a:pPr lvl="0"/>
            <a:r>
              <a:rPr lang="en-US" noProof="0" dirty="0" smtClean="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878135" y="4319588"/>
            <a:ext cx="1797846" cy="1080750"/>
          </a:xfrm>
          <a:prstGeom prst="roundRect">
            <a:avLst>
              <a:gd name="adj" fmla="val 5286"/>
            </a:avLst>
          </a:prstGeom>
        </p:spPr>
        <p:txBody>
          <a:bodyPr/>
          <a:lstStyle>
            <a:lvl1pPr>
              <a:defRPr sz="1200"/>
            </a:lvl1pPr>
          </a:lstStyle>
          <a:p>
            <a:pPr lvl="0"/>
            <a:r>
              <a:rPr lang="en-US" noProof="0" dirty="0" smtClean="0"/>
              <a:t>Click icon to add picture</a:t>
            </a:r>
            <a:endParaRPr lang="en-GB" noProof="0" dirty="0"/>
          </a:p>
        </p:txBody>
      </p:sp>
      <p:sp>
        <p:nvSpPr>
          <p:cNvPr id="10" name="Date Placeholder 3"/>
          <p:cNvSpPr>
            <a:spLocks noGrp="1"/>
          </p:cNvSpPr>
          <p:nvPr>
            <p:ph type="dt" sz="half" idx="22"/>
          </p:nvPr>
        </p:nvSpPr>
        <p:spPr/>
        <p:txBody>
          <a:bodyPr/>
          <a:lstStyle>
            <a:lvl1pPr>
              <a:defRPr/>
            </a:lvl1pPr>
          </a:lstStyle>
          <a:p>
            <a:pPr>
              <a:defRPr/>
            </a:pPr>
            <a:fld id="{6EDB6D8C-D4D3-4CD6-8FA1-739F2BD282D0}" type="datetime3">
              <a:rPr lang="en-GB"/>
              <a:pPr>
                <a:defRPr/>
              </a:pPr>
              <a:t>24 February, 2016</a:t>
            </a:fld>
            <a:endParaRPr lang="en-GB"/>
          </a:p>
        </p:txBody>
      </p:sp>
      <p:sp>
        <p:nvSpPr>
          <p:cNvPr id="11" name="Footer Placeholder 4"/>
          <p:cNvSpPr>
            <a:spLocks noGrp="1"/>
          </p:cNvSpPr>
          <p:nvPr>
            <p:ph type="ftr" sz="quarter" idx="23"/>
          </p:nvPr>
        </p:nvSpPr>
        <p:spPr/>
        <p:txBody>
          <a:bodyPr/>
          <a:lstStyle>
            <a:lvl1pPr>
              <a:defRPr/>
            </a:lvl1pPr>
          </a:lstStyle>
          <a:p>
            <a:pPr>
              <a:defRPr/>
            </a:pPr>
            <a:endParaRPr lang="en-GB"/>
          </a:p>
        </p:txBody>
      </p:sp>
      <p:sp>
        <p:nvSpPr>
          <p:cNvPr id="12" name="Slide Number Placeholder 5"/>
          <p:cNvSpPr>
            <a:spLocks noGrp="1"/>
          </p:cNvSpPr>
          <p:nvPr>
            <p:ph type="sldNum" sz="quarter" idx="24"/>
          </p:nvPr>
        </p:nvSpPr>
        <p:spPr/>
        <p:txBody>
          <a:bodyPr/>
          <a:lstStyle>
            <a:lvl1pPr>
              <a:defRPr/>
            </a:lvl1pPr>
          </a:lstStyle>
          <a:p>
            <a:pPr>
              <a:defRPr/>
            </a:pPr>
            <a:fld id="{932F67B2-A299-429B-A35B-787786E6BEB0}" type="slidenum">
              <a:rPr lang="en-GB"/>
              <a:pPr>
                <a:defRPr/>
              </a:pPr>
              <a:t>‹#›</a:t>
            </a:fld>
            <a:endParaRPr lang="en-GB"/>
          </a:p>
        </p:txBody>
      </p:sp>
    </p:spTree>
    <p:extLst>
      <p:ext uri="{BB962C8B-B14F-4D97-AF65-F5344CB8AC3E}">
        <p14:creationId xmlns:p14="http://schemas.microsoft.com/office/powerpoint/2010/main" val="40156567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79500"/>
            <a:ext cx="9144000" cy="5400675"/>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Franklin Gothic Book" pitchFamily="34" charset="0"/>
              <a:ea typeface="ＭＳ Ｐゴシック" pitchFamily="34" charset="-128"/>
            </a:endParaRPr>
          </a:p>
        </p:txBody>
      </p:sp>
      <p:sp>
        <p:nvSpPr>
          <p:cNvPr id="2" name="Title 1" descr="Ideally your title should fit on one line." title="Slide title"/>
          <p:cNvSpPr>
            <a:spLocks noGrp="1"/>
          </p:cNvSpPr>
          <p:nvPr>
            <p:ph type="title"/>
          </p:nvPr>
        </p:nvSpPr>
        <p:spPr>
          <a:xfrm>
            <a:off x="708025" y="-1"/>
            <a:ext cx="6348414" cy="1080000"/>
          </a:xfrm>
        </p:spPr>
        <p:txBody>
          <a:body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lvl1pPr>
              <a:defRPr/>
            </a:lvl1pPr>
          </a:lstStyle>
          <a:p>
            <a:pPr>
              <a:defRPr/>
            </a:pPr>
            <a:fld id="{AC4E411D-7BB3-4712-8F23-21BD55A2B251}" type="datetime3">
              <a:rPr lang="en-GB"/>
              <a:pPr>
                <a:defRPr/>
              </a:pPr>
              <a:t>24 February, 2016</a:t>
            </a:fld>
            <a:endParaRPr lang="en-GB"/>
          </a:p>
        </p:txBody>
      </p:sp>
      <p:sp>
        <p:nvSpPr>
          <p:cNvPr id="5" name="Footer Placeholder 4"/>
          <p:cNvSpPr>
            <a:spLocks noGrp="1"/>
          </p:cNvSpPr>
          <p:nvPr>
            <p:ph type="ftr" sz="quarter" idx="11"/>
          </p:nvPr>
        </p:nvSpPr>
        <p:spPr/>
        <p:txBody>
          <a:bodyPr/>
          <a:lstStyle>
            <a:lvl1pPr>
              <a:defRPr sz="800">
                <a:solidFill>
                  <a:schemeClr val="accent1"/>
                </a:solidFill>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43FB893C-9FD8-4579-AB2F-4D12C7817A07}" type="slidenum">
              <a:rPr lang="en-GB"/>
              <a:pPr>
                <a:defRPr/>
              </a:pPr>
              <a:t>‹#›</a:t>
            </a:fld>
            <a:endParaRPr lang="en-GB"/>
          </a:p>
        </p:txBody>
      </p:sp>
    </p:spTree>
    <p:extLst>
      <p:ext uri="{BB962C8B-B14F-4D97-AF65-F5344CB8AC3E}">
        <p14:creationId xmlns:p14="http://schemas.microsoft.com/office/powerpoint/2010/main" val="2426887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7000" dirty="0">
                <a:latin typeface="Franklin Gothic Book"/>
              </a:rPr>
              <a:t>Layouts for </a:t>
            </a:r>
            <a:br>
              <a:rPr lang="en-US" sz="7000" dirty="0">
                <a:latin typeface="Franklin Gothic Book"/>
              </a:rPr>
            </a:br>
            <a:r>
              <a:rPr lang="en-US" sz="7000" dirty="0">
                <a:latin typeface="Franklin Gothic Book"/>
              </a:rPr>
              <a:t>case studies</a:t>
            </a:r>
          </a:p>
        </p:txBody>
      </p:sp>
      <p:grpSp>
        <p:nvGrpSpPr>
          <p:cNvPr id="4" name="Group 11"/>
          <p:cNvGrpSpPr>
            <a:grpSpLocks/>
          </p:cNvGrpSpPr>
          <p:nvPr userDrawn="1"/>
        </p:nvGrpSpPr>
        <p:grpSpPr bwMode="auto">
          <a:xfrm>
            <a:off x="-903288" y="0"/>
            <a:ext cx="9902826" cy="7639050"/>
            <a:chOff x="-903288" y="0"/>
            <a:chExt cx="9902857" cy="7638450"/>
          </a:xfrm>
        </p:grpSpPr>
        <p:cxnSp>
          <p:nvCxnSpPr>
            <p:cNvPr id="5" name="Straight Connector 4"/>
            <p:cNvCxnSpPr/>
            <p:nvPr userDrawn="1"/>
          </p:nvCxnSpPr>
          <p:spPr bwMode="auto">
            <a:xfrm>
              <a:off x="-903288" y="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bwMode="auto">
            <a:xfrm>
              <a:off x="-903288" y="36033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bwMode="auto">
            <a:xfrm>
              <a:off x="-903288" y="7190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bwMode="auto">
            <a:xfrm>
              <a:off x="-903288" y="107941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143975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180008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2160418"/>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252075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287949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323983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360016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396050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431924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46795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503991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rot="5400000">
              <a:off x="431884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rot="5400000">
              <a:off x="39600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359811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323933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287897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251860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215824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179946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14391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107874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71837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35960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76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36112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683979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647943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611907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57587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539834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5039567"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720016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756052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791930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82796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864002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a:off x="-903288" y="540025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a:off x="-903288" y="576058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a:off x="-903288" y="611933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647966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684000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GB" smtClean="0"/>
              <a:t>Click to edit Master title style</a:t>
            </a:r>
            <a:endParaRPr lang="en-US"/>
          </a:p>
        </p:txBody>
      </p:sp>
      <p:sp>
        <p:nvSpPr>
          <p:cNvPr id="52" name="Date Placeholder 2"/>
          <p:cNvSpPr>
            <a:spLocks noGrp="1"/>
          </p:cNvSpPr>
          <p:nvPr>
            <p:ph type="dt" sz="half" idx="10"/>
          </p:nvPr>
        </p:nvSpPr>
        <p:spPr/>
        <p:txBody>
          <a:bodyPr/>
          <a:lstStyle>
            <a:lvl1pPr>
              <a:defRPr/>
            </a:lvl1pPr>
          </a:lstStyle>
          <a:p>
            <a:pPr>
              <a:defRPr/>
            </a:pPr>
            <a:fld id="{8EE581F6-39F2-4853-A44A-331C89EE1C58}" type="datetime3">
              <a:rPr lang="en-GB"/>
              <a:pPr>
                <a:defRPr/>
              </a:pPr>
              <a:t>24 February, 2016</a:t>
            </a:fld>
            <a:endParaRPr lang="en-GB"/>
          </a:p>
        </p:txBody>
      </p:sp>
      <p:sp>
        <p:nvSpPr>
          <p:cNvPr id="53" name="Footer Placeholder 3"/>
          <p:cNvSpPr>
            <a:spLocks noGrp="1"/>
          </p:cNvSpPr>
          <p:nvPr>
            <p:ph type="ftr" sz="quarter" idx="11"/>
          </p:nvPr>
        </p:nvSpPr>
        <p:spPr/>
        <p:txBody>
          <a:bodyPr/>
          <a:lstStyle>
            <a:lvl1pPr>
              <a:defRPr/>
            </a:lvl1pPr>
          </a:lstStyle>
          <a:p>
            <a:pPr>
              <a:defRPr/>
            </a:pPr>
            <a:endParaRPr lang="en-GB"/>
          </a:p>
        </p:txBody>
      </p:sp>
      <p:sp>
        <p:nvSpPr>
          <p:cNvPr id="54" name="Slide Number Placeholder 4"/>
          <p:cNvSpPr>
            <a:spLocks noGrp="1"/>
          </p:cNvSpPr>
          <p:nvPr>
            <p:ph type="sldNum" sz="quarter" idx="12"/>
          </p:nvPr>
        </p:nvSpPr>
        <p:spPr/>
        <p:txBody>
          <a:bodyPr/>
          <a:lstStyle>
            <a:lvl1pPr>
              <a:defRPr/>
            </a:lvl1pPr>
          </a:lstStyle>
          <a:p>
            <a:pPr>
              <a:defRPr/>
            </a:pPr>
            <a:fld id="{E20D8A88-54CF-474D-B4A2-B414C2FC5075}" type="slidenum">
              <a:rPr lang="en-GB"/>
              <a:pPr>
                <a:defRPr/>
              </a:pPr>
              <a:t>‹#›</a:t>
            </a:fld>
            <a:endParaRPr lang="en-GB"/>
          </a:p>
        </p:txBody>
      </p:sp>
    </p:spTree>
    <p:extLst>
      <p:ext uri="{BB962C8B-B14F-4D97-AF65-F5344CB8AC3E}">
        <p14:creationId xmlns:p14="http://schemas.microsoft.com/office/powerpoint/2010/main" val="17199942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52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7000" dirty="0">
                <a:latin typeface="Franklin Gothic Book"/>
              </a:rPr>
              <a:t>Title and section</a:t>
            </a:r>
            <a:br>
              <a:rPr lang="en-US" sz="7000" dirty="0">
                <a:latin typeface="Franklin Gothic Book"/>
              </a:rPr>
            </a:br>
            <a:r>
              <a:rPr lang="en-US" sz="7000" dirty="0">
                <a:latin typeface="Franklin Gothic Book"/>
              </a:rPr>
              <a:t>slides</a:t>
            </a:r>
          </a:p>
        </p:txBody>
      </p:sp>
      <p:grpSp>
        <p:nvGrpSpPr>
          <p:cNvPr id="4" name="Group 11"/>
          <p:cNvGrpSpPr>
            <a:grpSpLocks/>
          </p:cNvGrpSpPr>
          <p:nvPr userDrawn="1"/>
        </p:nvGrpSpPr>
        <p:grpSpPr bwMode="auto">
          <a:xfrm>
            <a:off x="-903288" y="0"/>
            <a:ext cx="9902826" cy="7639050"/>
            <a:chOff x="-903288" y="0"/>
            <a:chExt cx="9902857" cy="7638450"/>
          </a:xfrm>
        </p:grpSpPr>
        <p:cxnSp>
          <p:nvCxnSpPr>
            <p:cNvPr id="5" name="Straight Connector 4"/>
            <p:cNvCxnSpPr/>
            <p:nvPr userDrawn="1"/>
          </p:nvCxnSpPr>
          <p:spPr bwMode="auto">
            <a:xfrm>
              <a:off x="-903288" y="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bwMode="auto">
            <a:xfrm>
              <a:off x="-903288" y="36033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bwMode="auto">
            <a:xfrm>
              <a:off x="-903288" y="7190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bwMode="auto">
            <a:xfrm>
              <a:off x="-903288" y="107941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143975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180008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2160418"/>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252075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287949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323983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360016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396050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431924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46795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503991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rot="5400000">
              <a:off x="431884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rot="5400000">
              <a:off x="39600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359811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323933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287897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251860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215824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179946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14391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107874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71837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35960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76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36112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683979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647943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611907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57587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539834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5039567"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720016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756052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791930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82796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864002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a:off x="-903288" y="540025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a:off x="-903288" y="576058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a:off x="-903288" y="611933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647966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684000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GB" smtClean="0"/>
              <a:t>Click to edit Master title style</a:t>
            </a:r>
            <a:endParaRPr lang="en-US"/>
          </a:p>
        </p:txBody>
      </p:sp>
      <p:sp>
        <p:nvSpPr>
          <p:cNvPr id="52" name="Date Placeholder 2"/>
          <p:cNvSpPr>
            <a:spLocks noGrp="1"/>
          </p:cNvSpPr>
          <p:nvPr>
            <p:ph type="dt" sz="half" idx="10"/>
          </p:nvPr>
        </p:nvSpPr>
        <p:spPr/>
        <p:txBody>
          <a:bodyPr/>
          <a:lstStyle>
            <a:lvl1pPr>
              <a:defRPr/>
            </a:lvl1pPr>
          </a:lstStyle>
          <a:p>
            <a:pPr>
              <a:defRPr/>
            </a:pPr>
            <a:fld id="{91339072-B0B1-45A1-B5A6-A0EABAB3341D}" type="datetime3">
              <a:rPr lang="en-GB"/>
              <a:pPr>
                <a:defRPr/>
              </a:pPr>
              <a:t>24 February, 2016</a:t>
            </a:fld>
            <a:endParaRPr lang="en-GB"/>
          </a:p>
        </p:txBody>
      </p:sp>
      <p:sp>
        <p:nvSpPr>
          <p:cNvPr id="53" name="Footer Placeholder 3"/>
          <p:cNvSpPr>
            <a:spLocks noGrp="1"/>
          </p:cNvSpPr>
          <p:nvPr>
            <p:ph type="ftr" sz="quarter" idx="11"/>
          </p:nvPr>
        </p:nvSpPr>
        <p:spPr/>
        <p:txBody>
          <a:bodyPr/>
          <a:lstStyle>
            <a:lvl1pPr>
              <a:defRPr/>
            </a:lvl1pPr>
          </a:lstStyle>
          <a:p>
            <a:pPr>
              <a:defRPr/>
            </a:pPr>
            <a:endParaRPr lang="en-GB"/>
          </a:p>
        </p:txBody>
      </p:sp>
      <p:sp>
        <p:nvSpPr>
          <p:cNvPr id="54" name="Slide Number Placeholder 4"/>
          <p:cNvSpPr>
            <a:spLocks noGrp="1"/>
          </p:cNvSpPr>
          <p:nvPr>
            <p:ph type="sldNum" sz="quarter" idx="12"/>
          </p:nvPr>
        </p:nvSpPr>
        <p:spPr/>
        <p:txBody>
          <a:bodyPr/>
          <a:lstStyle>
            <a:lvl1pPr>
              <a:defRPr/>
            </a:lvl1pPr>
          </a:lstStyle>
          <a:p>
            <a:pPr>
              <a:defRPr/>
            </a:pPr>
            <a:fld id="{75CD6737-336E-4E85-8DC9-7BA4DB88C447}" type="slidenum">
              <a:rPr lang="en-GB"/>
              <a:pPr>
                <a:defRPr/>
              </a:pPr>
              <a:t>‹#›</a:t>
            </a:fld>
            <a:endParaRPr lang="en-GB"/>
          </a:p>
        </p:txBody>
      </p:sp>
    </p:spTree>
    <p:extLst>
      <p:ext uri="{BB962C8B-B14F-4D97-AF65-F5344CB8AC3E}">
        <p14:creationId xmlns:p14="http://schemas.microsoft.com/office/powerpoint/2010/main" val="39682838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gradFill flip="none" rotWithShape="1">
            <a:gsLst>
              <a:gs pos="0">
                <a:schemeClr val="accent2">
                  <a:lumMod val="50000"/>
                </a:schemeClr>
              </a:gs>
              <a:gs pos="22000">
                <a:schemeClr val="accent2"/>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1200">
                <a:solidFill>
                  <a:schemeClr val="bg1"/>
                </a:solidFill>
                <a:latin typeface="Arial" pitchFamily="34" charset="0"/>
                <a:ea typeface="ＭＳ Ｐゴシック" pitchFamily="34" charset="-128"/>
              </a:defRPr>
            </a:lvl1pPr>
            <a:lvl2pPr marL="742950" indent="-285750" eaLnBrk="0" hangingPunct="0">
              <a:defRPr sz="1200">
                <a:solidFill>
                  <a:schemeClr val="bg1"/>
                </a:solidFill>
                <a:latin typeface="Arial" pitchFamily="34" charset="0"/>
                <a:ea typeface="ＭＳ Ｐゴシック" pitchFamily="34" charset="-128"/>
              </a:defRPr>
            </a:lvl2pPr>
            <a:lvl3pPr marL="1143000" indent="-228600" eaLnBrk="0" hangingPunct="0">
              <a:defRPr sz="1200">
                <a:solidFill>
                  <a:schemeClr val="bg1"/>
                </a:solidFill>
                <a:latin typeface="Arial" pitchFamily="34" charset="0"/>
                <a:ea typeface="ＭＳ Ｐゴシック" pitchFamily="34" charset="-128"/>
              </a:defRPr>
            </a:lvl3pPr>
            <a:lvl4pPr marL="1600200" indent="-228600" eaLnBrk="0" hangingPunct="0">
              <a:defRPr sz="1200">
                <a:solidFill>
                  <a:schemeClr val="bg1"/>
                </a:solidFill>
                <a:latin typeface="Arial" pitchFamily="34" charset="0"/>
                <a:ea typeface="ＭＳ Ｐゴシック" pitchFamily="34" charset="-128"/>
              </a:defRPr>
            </a:lvl4pPr>
            <a:lvl5pPr marL="2057400" indent="-228600" eaLnBrk="0" hangingPunct="0">
              <a:defRPr sz="1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9pPr>
          </a:lstStyle>
          <a:p>
            <a:pPr algn="ctr" eaLnBrk="1" hangingPunct="1">
              <a:defRPr/>
            </a:pPr>
            <a:endParaRPr lang="en-US" smtClean="0">
              <a:solidFill>
                <a:srgbClr val="FFFFFF"/>
              </a:solidFill>
              <a:latin typeface="Franklin Gothic Book" pitchFamily="34" charset="0"/>
            </a:endParaRPr>
          </a:p>
        </p:txBody>
      </p:sp>
      <p:pic>
        <p:nvPicPr>
          <p:cNvPr id="4" name="Picture 3" descr="abstract-lines-v02.png"/>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4020950">
            <a:off x="-5357813" y="-3797300"/>
            <a:ext cx="20793076" cy="11195050"/>
          </a:xfrm>
          <a:prstGeom prst="rect">
            <a:avLst/>
          </a:prstGeom>
        </p:spPr>
      </p:pic>
      <p:pic>
        <p:nvPicPr>
          <p:cNvPr id="5" name="Picture 4" descr="abstract-lines-v02.png"/>
          <p:cNvPicPr>
            <a:picLocks noChangeAspect="1"/>
          </p:cNvPicPr>
          <p:nvPr userDrawn="1"/>
        </p:nvPicPr>
        <p:blipFill>
          <a:blip r:embed="rId3" cstate="email">
            <a:alphaModFix/>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4484465">
            <a:off x="-1182688" y="-4157662"/>
            <a:ext cx="20793075" cy="11195050"/>
          </a:xfrm>
          <a:prstGeom prst="rect">
            <a:avLst/>
          </a:prstGeom>
        </p:spPr>
      </p:pic>
      <p:grpSp>
        <p:nvGrpSpPr>
          <p:cNvPr id="6" name="Group 13"/>
          <p:cNvGrpSpPr>
            <a:grpSpLocks/>
          </p:cNvGrpSpPr>
          <p:nvPr userDrawn="1"/>
        </p:nvGrpSpPr>
        <p:grpSpPr bwMode="auto">
          <a:xfrm>
            <a:off x="1588" y="4679951"/>
            <a:ext cx="9144000" cy="2178050"/>
            <a:chOff x="1590" y="4679950"/>
            <a:chExt cx="9144000" cy="2178051"/>
          </a:xfrm>
        </p:grpSpPr>
        <p:sp>
          <p:nvSpPr>
            <p:cNvPr id="7" name="Rectangle 6"/>
            <p:cNvSpPr/>
            <p:nvPr userDrawn="1"/>
          </p:nvSpPr>
          <p:spPr>
            <a:xfrm>
              <a:off x="1590" y="4679950"/>
              <a:ext cx="9144000" cy="2178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34" charset="-128"/>
              </a:endParaRPr>
            </a:p>
          </p:txBody>
        </p:sp>
        <p:pic>
          <p:nvPicPr>
            <p:cNvPr id="8" name="Picture 1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99310" y="5755440"/>
              <a:ext cx="1430017" cy="72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Title 1"/>
          <p:cNvSpPr>
            <a:spLocks noGrp="1"/>
          </p:cNvSpPr>
          <p:nvPr>
            <p:ph type="title"/>
          </p:nvPr>
        </p:nvSpPr>
        <p:spPr>
          <a:xfrm>
            <a:off x="719134" y="5038265"/>
            <a:ext cx="6291266" cy="1441735"/>
          </a:xfrm>
        </p:spPr>
        <p:txBody>
          <a:bodyPr anchor="b"/>
          <a:lstStyle>
            <a:lvl1pPr>
              <a:defRPr sz="1700"/>
            </a:lvl1pPr>
          </a:lstStyle>
          <a:p>
            <a:r>
              <a:rPr lang="en-GB" dirty="0" smtClean="0"/>
              <a:t>Click to edit Master title style</a:t>
            </a:r>
            <a:endParaRPr lang="en-US" dirty="0"/>
          </a:p>
        </p:txBody>
      </p:sp>
    </p:spTree>
    <p:extLst>
      <p:ext uri="{BB962C8B-B14F-4D97-AF65-F5344CB8AC3E}">
        <p14:creationId xmlns:p14="http://schemas.microsoft.com/office/powerpoint/2010/main" val="174053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fill="hold" nodeType="withEffect">
                                  <p:stCondLst>
                                    <p:cond delay="0"/>
                                  </p:stCondLst>
                                  <p:childTnLst>
                                    <p:animMotion origin="layout" path="M 0.07954 0.31567 C 0.08371 0.20782 0.08041 -0.12335 0.10542 -0.32978 C 0.13008 -0.53668 0.20337 -0.80074 0.22942 -0.92409 " pathEditMode="relative" rAng="0" ptsTypes="fsF">
                                      <p:cBhvr>
                                        <p:cTn id="6" dur="20000" fill="hold"/>
                                        <p:tgtEl>
                                          <p:spTgt spid="4"/>
                                        </p:tgtEl>
                                        <p:attrNameLst>
                                          <p:attrName>ppt_x</p:attrName>
                                          <p:attrName>ppt_y</p:attrName>
                                        </p:attrNameLst>
                                      </p:cBhvr>
                                      <p:rCtr x="7485" y="-62000"/>
                                    </p:animMotion>
                                  </p:childTnLst>
                                </p:cTn>
                              </p:par>
                              <p:par>
                                <p:cTn id="7" presetID="44" presetClass="path" presetSubtype="0" accel="50000" decel="50000" fill="hold" nodeType="withEffect">
                                  <p:stCondLst>
                                    <p:cond delay="0"/>
                                  </p:stCondLst>
                                  <p:childTnLst>
                                    <p:animMotion origin="layout" path="M 0.05382 0.81759 C 0.05711 0.70972 0.05451 0.37824 0.0743 0.17176 C 0.09427 -0.03496 0.15243 -0.29885 0.17309 -0.42246 " pathEditMode="relative" rAng="0" ptsTypes="fsF">
                                      <p:cBhvr>
                                        <p:cTn id="8" dur="20000" spd="-100000" fill="hold"/>
                                        <p:tgtEl>
                                          <p:spTgt spid="5"/>
                                        </p:tgtEl>
                                        <p:attrNameLst>
                                          <p:attrName>ppt_x</p:attrName>
                                          <p:attrName>ppt_y</p:attrName>
                                        </p:attrNameLst>
                                      </p:cBhvr>
                                      <p:rCtr x="5955" y="-62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3500804" y="6381750"/>
            <a:ext cx="2133600" cy="476250"/>
          </a:xfrm>
        </p:spPr>
        <p:txBody>
          <a:bodyPr/>
          <a:lstStyle>
            <a:lvl1pPr algn="ctr" eaLnBrk="0" hangingPunct="0">
              <a:defRPr sz="1000">
                <a:solidFill>
                  <a:schemeClr val="bg1"/>
                </a:solidFill>
              </a:defRPr>
            </a:lvl1pPr>
          </a:lstStyle>
          <a:p>
            <a:pPr>
              <a:defRPr/>
            </a:pPr>
            <a:fld id="{B9E80F45-261E-4CB6-AE4C-04FAC72480EC}"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34167668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8186" y="508000"/>
            <a:ext cx="7798777"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a:xfrm>
            <a:off x="3705225" y="6381750"/>
            <a:ext cx="2133600" cy="476250"/>
          </a:xfrm>
        </p:spPr>
        <p:txBody>
          <a:bodyPr/>
          <a:lstStyle>
            <a:lvl1pPr>
              <a:defRPr/>
            </a:lvl1pPr>
          </a:lstStyle>
          <a:p>
            <a:pPr>
              <a:defRPr/>
            </a:pPr>
            <a:fld id="{6A56C200-6413-43C2-A4C3-4B1243ABFA08}" type="slidenum">
              <a:rPr lang="en-GB"/>
              <a:pPr>
                <a:defRPr/>
              </a:pPr>
              <a:t>‹#›</a:t>
            </a:fld>
            <a:endParaRPr lang="en-GB"/>
          </a:p>
        </p:txBody>
      </p:sp>
    </p:spTree>
    <p:extLst>
      <p:ext uri="{BB962C8B-B14F-4D97-AF65-F5344CB8AC3E}">
        <p14:creationId xmlns:p14="http://schemas.microsoft.com/office/powerpoint/2010/main" val="23308592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302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9_Custom Layout">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9930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gradFill flip="none" rotWithShape="1">
            <a:gsLst>
              <a:gs pos="0">
                <a:schemeClr val="accent2">
                  <a:lumMod val="50000"/>
                </a:schemeClr>
              </a:gs>
              <a:gs pos="22000">
                <a:schemeClr val="accent2"/>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1200">
                <a:solidFill>
                  <a:schemeClr val="bg1"/>
                </a:solidFill>
                <a:latin typeface="Arial" pitchFamily="34" charset="0"/>
                <a:ea typeface="ＭＳ Ｐゴシック" pitchFamily="34" charset="-128"/>
              </a:defRPr>
            </a:lvl1pPr>
            <a:lvl2pPr marL="742950" indent="-285750" eaLnBrk="0" hangingPunct="0">
              <a:defRPr sz="1200">
                <a:solidFill>
                  <a:schemeClr val="bg1"/>
                </a:solidFill>
                <a:latin typeface="Arial" pitchFamily="34" charset="0"/>
                <a:ea typeface="ＭＳ Ｐゴシック" pitchFamily="34" charset="-128"/>
              </a:defRPr>
            </a:lvl2pPr>
            <a:lvl3pPr marL="1143000" indent="-228600" eaLnBrk="0" hangingPunct="0">
              <a:defRPr sz="1200">
                <a:solidFill>
                  <a:schemeClr val="bg1"/>
                </a:solidFill>
                <a:latin typeface="Arial" pitchFamily="34" charset="0"/>
                <a:ea typeface="ＭＳ Ｐゴシック" pitchFamily="34" charset="-128"/>
              </a:defRPr>
            </a:lvl3pPr>
            <a:lvl4pPr marL="1600200" indent="-228600" eaLnBrk="0" hangingPunct="0">
              <a:defRPr sz="1200">
                <a:solidFill>
                  <a:schemeClr val="bg1"/>
                </a:solidFill>
                <a:latin typeface="Arial" pitchFamily="34" charset="0"/>
                <a:ea typeface="ＭＳ Ｐゴシック" pitchFamily="34" charset="-128"/>
              </a:defRPr>
            </a:lvl4pPr>
            <a:lvl5pPr marL="2057400" indent="-228600" eaLnBrk="0" hangingPunct="0">
              <a:defRPr sz="1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9pPr>
          </a:lstStyle>
          <a:p>
            <a:pPr algn="ctr" eaLnBrk="1" hangingPunct="1">
              <a:defRPr/>
            </a:pPr>
            <a:endParaRPr lang="en-US" smtClean="0">
              <a:solidFill>
                <a:srgbClr val="FFFFFF"/>
              </a:solidFill>
              <a:latin typeface="Franklin Gothic Book" pitchFamily="34" charset="0"/>
            </a:endParaRPr>
          </a:p>
        </p:txBody>
      </p:sp>
      <p:pic>
        <p:nvPicPr>
          <p:cNvPr id="4" name="Picture 3" descr="abstract-lines-v02.png"/>
          <p:cNvPicPr>
            <a:picLocks noChangeAspect="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4020950">
            <a:off x="-5358051" y="-3797385"/>
            <a:ext cx="20793546" cy="11195223"/>
          </a:xfrm>
          <a:prstGeom prst="rect">
            <a:avLst/>
          </a:prstGeom>
        </p:spPr>
      </p:pic>
      <p:pic>
        <p:nvPicPr>
          <p:cNvPr id="5" name="Picture 4" descr="abstract-lines-v02.png"/>
          <p:cNvPicPr>
            <a:picLocks noChangeAspect="1"/>
          </p:cNvPicPr>
          <p:nvPr/>
        </p:nvPicPr>
        <p:blipFill>
          <a:blip r:embed="rId3" cstate="email">
            <a:alphaModFix/>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4484465">
            <a:off x="-1182350" y="-4157748"/>
            <a:ext cx="20793546" cy="11195223"/>
          </a:xfrm>
          <a:prstGeom prst="rect">
            <a:avLst/>
          </a:prstGeom>
        </p:spPr>
      </p:pic>
      <p:grpSp>
        <p:nvGrpSpPr>
          <p:cNvPr id="6" name="Group 13"/>
          <p:cNvGrpSpPr>
            <a:grpSpLocks/>
          </p:cNvGrpSpPr>
          <p:nvPr/>
        </p:nvGrpSpPr>
        <p:grpSpPr bwMode="auto">
          <a:xfrm>
            <a:off x="1588" y="4679951"/>
            <a:ext cx="9144000" cy="2178050"/>
            <a:chOff x="1590" y="4679950"/>
            <a:chExt cx="9144000" cy="2178051"/>
          </a:xfrm>
        </p:grpSpPr>
        <p:sp>
          <p:nvSpPr>
            <p:cNvPr id="7" name="Rectangle 6"/>
            <p:cNvSpPr/>
            <p:nvPr userDrawn="1"/>
          </p:nvSpPr>
          <p:spPr>
            <a:xfrm>
              <a:off x="1590" y="4679950"/>
              <a:ext cx="9144000" cy="2178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34" charset="-128"/>
              </a:endParaRPr>
            </a:p>
          </p:txBody>
        </p:sp>
        <p:pic>
          <p:nvPicPr>
            <p:cNvPr id="8" name="Picture 1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99310" y="5755440"/>
              <a:ext cx="1430017" cy="72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Title 1"/>
          <p:cNvSpPr>
            <a:spLocks noGrp="1"/>
          </p:cNvSpPr>
          <p:nvPr>
            <p:ph type="title"/>
          </p:nvPr>
        </p:nvSpPr>
        <p:spPr>
          <a:xfrm>
            <a:off x="719134" y="5038265"/>
            <a:ext cx="6291266" cy="1441735"/>
          </a:xfrm>
        </p:spPr>
        <p:txBody>
          <a:bodyPr anchor="b"/>
          <a:lstStyle>
            <a:lvl1pPr>
              <a:defRPr sz="1700"/>
            </a:lvl1pPr>
          </a:lstStyle>
          <a:p>
            <a:r>
              <a:rPr lang="en-US" smtClean="0"/>
              <a:t>Click to edit Master title style</a:t>
            </a:r>
            <a:endParaRPr lang="en-US" dirty="0"/>
          </a:p>
        </p:txBody>
      </p:sp>
    </p:spTree>
    <p:extLst>
      <p:ext uri="{BB962C8B-B14F-4D97-AF65-F5344CB8AC3E}">
        <p14:creationId xmlns:p14="http://schemas.microsoft.com/office/powerpoint/2010/main" val="245541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fill="hold" nodeType="withEffect">
                                  <p:stCondLst>
                                    <p:cond delay="0"/>
                                  </p:stCondLst>
                                  <p:childTnLst>
                                    <p:animMotion origin="layout" path="M 0.07954 0.31567 C 0.08371 0.20782 0.08041 -0.12335 0.10542 -0.32978 C 0.13008 -0.53668 0.20337 -0.80074 0.22942 -0.92409 " pathEditMode="relative" rAng="0" ptsTypes="fsF">
                                      <p:cBhvr>
                                        <p:cTn id="6" dur="20000" fill="hold"/>
                                        <p:tgtEl>
                                          <p:spTgt spid="4"/>
                                        </p:tgtEl>
                                        <p:attrNameLst>
                                          <p:attrName>ppt_x</p:attrName>
                                          <p:attrName>ppt_y</p:attrName>
                                        </p:attrNameLst>
                                      </p:cBhvr>
                                      <p:rCtr x="7485" y="-62000"/>
                                    </p:animMotion>
                                  </p:childTnLst>
                                </p:cTn>
                              </p:par>
                              <p:par>
                                <p:cTn id="7" presetID="44" presetClass="path" presetSubtype="0" accel="50000" decel="50000" fill="hold" nodeType="withEffect">
                                  <p:stCondLst>
                                    <p:cond delay="0"/>
                                  </p:stCondLst>
                                  <p:childTnLst>
                                    <p:animMotion origin="layout" path="M 0.05382 0.81759 C 0.05711 0.70972 0.05451 0.37824 0.0743 0.17176 C 0.09427 -0.03496 0.15243 -0.29885 0.17309 -0.42246 " pathEditMode="relative" rAng="0" ptsTypes="fsF">
                                      <p:cBhvr>
                                        <p:cTn id="8" dur="20000" spd="-100000" fill="hold"/>
                                        <p:tgtEl>
                                          <p:spTgt spid="5"/>
                                        </p:tgtEl>
                                        <p:attrNameLst>
                                          <p:attrName>ppt_x</p:attrName>
                                          <p:attrName>ppt_y</p:attrName>
                                        </p:attrNameLst>
                                      </p:cBhvr>
                                      <p:rCtr x="5955" y="-62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5_Single column layout">
    <p:spTree>
      <p:nvGrpSpPr>
        <p:cNvPr id="1" name=""/>
        <p:cNvGrpSpPr/>
        <p:nvPr/>
      </p:nvGrpSpPr>
      <p:grpSpPr>
        <a:xfrm>
          <a:off x="0" y="0"/>
          <a:ext cx="0" cy="0"/>
          <a:chOff x="0" y="0"/>
          <a:chExt cx="0" cy="0"/>
        </a:xfrm>
      </p:grpSpPr>
      <p:cxnSp>
        <p:nvCxnSpPr>
          <p:cNvPr id="4" name="Straight Connector 3"/>
          <p:cNvCxnSpPr/>
          <p:nvPr userDrawn="1"/>
        </p:nvCxnSpPr>
        <p:spPr>
          <a:xfrm>
            <a:off x="-3175"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GB" dirty="0"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7552" y="2160588"/>
            <a:ext cx="7202485" cy="3779410"/>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5" name="Date Placeholder 3"/>
          <p:cNvSpPr>
            <a:spLocks noGrp="1"/>
          </p:cNvSpPr>
          <p:nvPr>
            <p:ph type="dt" sz="half" idx="14"/>
          </p:nvPr>
        </p:nvSpPr>
        <p:spPr/>
        <p:txBody>
          <a:bodyPr/>
          <a:lstStyle>
            <a:lvl1pPr>
              <a:defRPr/>
            </a:lvl1pPr>
          </a:lstStyle>
          <a:p>
            <a:pPr>
              <a:defRPr/>
            </a:pPr>
            <a:fld id="{C01B3C47-EC1D-403D-9C1E-26CBAFDB81A3}" type="datetime3">
              <a:rPr lang="en-GB"/>
              <a:pPr>
                <a:defRPr/>
              </a:pPr>
              <a:t>24 February, 2016</a:t>
            </a:fld>
            <a:endParaRPr lang="en-GB"/>
          </a:p>
        </p:txBody>
      </p:sp>
      <p:sp>
        <p:nvSpPr>
          <p:cNvPr id="6" name="Footer Placeholder 4"/>
          <p:cNvSpPr>
            <a:spLocks noGrp="1"/>
          </p:cNvSpPr>
          <p:nvPr>
            <p:ph type="ftr" sz="quarter" idx="15"/>
          </p:nvPr>
        </p:nvSpPr>
        <p:spPr/>
        <p:txBody>
          <a:bodyPr/>
          <a:lstStyle>
            <a:lvl1pPr>
              <a:defRPr sz="800">
                <a:solidFill>
                  <a:schemeClr val="accent1"/>
                </a:solidFill>
              </a:defRPr>
            </a:lvl1pPr>
          </a:lstStyle>
          <a:p>
            <a:pPr>
              <a:defRPr/>
            </a:pPr>
            <a:r>
              <a:rPr lang="en-GB"/>
              <a:t>© European Bank for Reconstruction and Development 2012</a:t>
            </a:r>
            <a:endParaRPr lang="en-GB" dirty="0"/>
          </a:p>
        </p:txBody>
      </p:sp>
      <p:sp>
        <p:nvSpPr>
          <p:cNvPr id="7" name="Slide Number Placeholder 5"/>
          <p:cNvSpPr>
            <a:spLocks noGrp="1"/>
          </p:cNvSpPr>
          <p:nvPr>
            <p:ph type="sldNum" sz="quarter" idx="16"/>
          </p:nvPr>
        </p:nvSpPr>
        <p:spPr/>
        <p:txBody>
          <a:bodyPr/>
          <a:lstStyle>
            <a:lvl1pPr>
              <a:defRPr/>
            </a:lvl1pPr>
          </a:lstStyle>
          <a:p>
            <a:pPr>
              <a:defRPr/>
            </a:pPr>
            <a:fld id="{1324411D-F920-4871-AC0B-FA6057D3901B}" type="slidenum">
              <a:rPr lang="en-GB"/>
              <a:pPr>
                <a:defRPr/>
              </a:pPr>
              <a:t>‹#›</a:t>
            </a:fld>
            <a:endParaRPr lang="en-GB"/>
          </a:p>
        </p:txBody>
      </p:sp>
    </p:spTree>
    <p:extLst>
      <p:ext uri="{BB962C8B-B14F-4D97-AF65-F5344CB8AC3E}">
        <p14:creationId xmlns:p14="http://schemas.microsoft.com/office/powerpoint/2010/main" val="3733405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Rectangle 3"/>
          <p:cNvSpPr/>
          <p:nvPr userDrawn="1"/>
        </p:nvSpPr>
        <p:spPr>
          <a:xfrm>
            <a:off x="0" y="1079500"/>
            <a:ext cx="9144000" cy="54006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spcAft>
                <a:spcPts val="600"/>
              </a:spcAft>
              <a:defRPr/>
            </a:pPr>
            <a:endParaRPr lang="en-US">
              <a:solidFill>
                <a:srgbClr val="FFFFFF"/>
              </a:solidFill>
              <a:ea typeface="ＭＳ Ｐゴシック" pitchFamily="34" charset="-128"/>
            </a:endParaRPr>
          </a:p>
        </p:txBody>
      </p:sp>
      <p:sp>
        <p:nvSpPr>
          <p:cNvPr id="5" name="Round Same Side Corner Rectangle 4"/>
          <p:cNvSpPr/>
          <p:nvPr userDrawn="1"/>
        </p:nvSpPr>
        <p:spPr>
          <a:xfrm>
            <a:off x="358777" y="1411289"/>
            <a:ext cx="2879725" cy="5068887"/>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spcAft>
                <a:spcPts val="600"/>
              </a:spcAft>
              <a:defRPr/>
            </a:pPr>
            <a:endParaRPr lang="en-US" dirty="0"/>
          </a:p>
        </p:txBody>
      </p:sp>
      <p:cxnSp>
        <p:nvCxnSpPr>
          <p:cNvPr id="6" name="Straight Connector 5"/>
          <p:cNvCxnSpPr/>
          <p:nvPr userDrawn="1"/>
        </p:nvCxnSpPr>
        <p:spPr bwMode="auto">
          <a:xfrm>
            <a:off x="-3175"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smtClean="0"/>
              <a:t>Click to edit Master title style</a:t>
            </a: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900"/>
            <a:ext cx="4680706" cy="5058751"/>
          </a:xfrm>
          <a:prstGeom prst="round2SameRect">
            <a:avLst>
              <a:gd name="adj1" fmla="val 4426"/>
              <a:gd name="adj2" fmla="val 0"/>
            </a:avLst>
          </a:prstGeom>
        </p:spPr>
        <p:txBody>
          <a:bodyPr/>
          <a:lstStyle/>
          <a:p>
            <a:pPr lvl="0"/>
            <a:r>
              <a:rPr lang="en-US" noProof="0" dirty="0" smtClean="0"/>
              <a:t>Click icon to add picture</a:t>
            </a:r>
            <a:endParaRPr lang="en-GB" noProof="0" dirty="0"/>
          </a:p>
        </p:txBody>
      </p:sp>
      <p:sp>
        <p:nvSpPr>
          <p:cNvPr id="7" name="Date Placeholder 2"/>
          <p:cNvSpPr>
            <a:spLocks noGrp="1"/>
          </p:cNvSpPr>
          <p:nvPr>
            <p:ph type="dt" sz="half" idx="15"/>
          </p:nvPr>
        </p:nvSpPr>
        <p:spPr/>
        <p:txBody>
          <a:bodyPr/>
          <a:lstStyle>
            <a:lvl1pPr>
              <a:defRPr/>
            </a:lvl1pPr>
          </a:lstStyle>
          <a:p>
            <a:pPr>
              <a:defRPr/>
            </a:pPr>
            <a:fld id="{CA7CBF25-2232-4777-B6A9-8F0C520FB8EE}" type="datetime3">
              <a:rPr lang="en-GB"/>
              <a:pPr>
                <a:defRPr/>
              </a:pPr>
              <a:t>24 February, 2016</a:t>
            </a:fld>
            <a:endParaRPr lang="en-GB"/>
          </a:p>
        </p:txBody>
      </p:sp>
      <p:sp>
        <p:nvSpPr>
          <p:cNvPr id="8" name="Footer Placeholder 3"/>
          <p:cNvSpPr>
            <a:spLocks noGrp="1"/>
          </p:cNvSpPr>
          <p:nvPr>
            <p:ph type="ftr" sz="quarter" idx="16"/>
          </p:nvPr>
        </p:nvSpPr>
        <p:spPr/>
        <p:txBody>
          <a:bodyPr/>
          <a:lstStyle>
            <a:lvl1pPr>
              <a:defRPr/>
            </a:lvl1pPr>
          </a:lstStyle>
          <a:p>
            <a:pPr>
              <a:defRPr/>
            </a:pPr>
            <a:endParaRPr lang="en-GB"/>
          </a:p>
        </p:txBody>
      </p:sp>
      <p:sp>
        <p:nvSpPr>
          <p:cNvPr id="9" name="Slide Number Placeholder 4"/>
          <p:cNvSpPr>
            <a:spLocks noGrp="1"/>
          </p:cNvSpPr>
          <p:nvPr>
            <p:ph type="sldNum" sz="quarter" idx="17"/>
          </p:nvPr>
        </p:nvSpPr>
        <p:spPr/>
        <p:txBody>
          <a:bodyPr/>
          <a:lstStyle>
            <a:lvl1pPr>
              <a:defRPr/>
            </a:lvl1pPr>
          </a:lstStyle>
          <a:p>
            <a:pPr>
              <a:defRPr/>
            </a:pPr>
            <a:fld id="{AFB57630-6BE3-406E-8BD5-6DE0129B4FAB}" type="slidenum">
              <a:rPr lang="en-GB"/>
              <a:pPr>
                <a:defRPr/>
              </a:pPr>
              <a:t>‹#›</a:t>
            </a:fld>
            <a:endParaRPr lang="en-GB"/>
          </a:p>
        </p:txBody>
      </p:sp>
    </p:spTree>
    <p:extLst>
      <p:ext uri="{BB962C8B-B14F-4D97-AF65-F5344CB8AC3E}">
        <p14:creationId xmlns:p14="http://schemas.microsoft.com/office/powerpoint/2010/main" val="77743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Rectangle 4"/>
          <p:cNvSpPr/>
          <p:nvPr userDrawn="1"/>
        </p:nvSpPr>
        <p:spPr>
          <a:xfrm>
            <a:off x="0" y="1079500"/>
            <a:ext cx="9144000" cy="54006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spcAft>
                <a:spcPts val="600"/>
              </a:spcAft>
              <a:defRPr/>
            </a:pPr>
            <a:endParaRPr lang="en-US">
              <a:solidFill>
                <a:srgbClr val="FFFFFF"/>
              </a:solidFill>
              <a:ea typeface="ＭＳ Ｐゴシック" pitchFamily="34" charset="-128"/>
            </a:endParaRPr>
          </a:p>
        </p:txBody>
      </p:sp>
      <p:cxnSp>
        <p:nvCxnSpPr>
          <p:cNvPr id="6" name="Straight Connector 5"/>
          <p:cNvCxnSpPr/>
          <p:nvPr userDrawn="1"/>
        </p:nvCxnSpPr>
        <p:spPr bwMode="auto">
          <a:xfrm>
            <a:off x="-3175"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smtClean="0"/>
              <a:t>Click to edit Master title style</a:t>
            </a:r>
            <a:endParaRPr lang="en-US" dirty="0"/>
          </a:p>
        </p:txBody>
      </p:sp>
      <p:sp>
        <p:nvSpPr>
          <p:cNvPr id="13" name="Text Placeholder 6"/>
          <p:cNvSpPr>
            <a:spLocks noGrp="1"/>
          </p:cNvSpPr>
          <p:nvPr>
            <p:ph type="body" sz="quarter" idx="13"/>
          </p:nvPr>
        </p:nvSpPr>
        <p:spPr>
          <a:xfrm>
            <a:off x="720726" y="2161446"/>
            <a:ext cx="36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14" name="Text Placeholder 6"/>
          <p:cNvSpPr>
            <a:spLocks noGrp="1"/>
          </p:cNvSpPr>
          <p:nvPr>
            <p:ph type="body" sz="quarter" idx="14"/>
          </p:nvPr>
        </p:nvSpPr>
        <p:spPr>
          <a:xfrm>
            <a:off x="4679567" y="2161446"/>
            <a:ext cx="3600002"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7" name="Date Placeholder 2"/>
          <p:cNvSpPr>
            <a:spLocks noGrp="1"/>
          </p:cNvSpPr>
          <p:nvPr>
            <p:ph type="dt" sz="half" idx="15"/>
          </p:nvPr>
        </p:nvSpPr>
        <p:spPr/>
        <p:txBody>
          <a:bodyPr/>
          <a:lstStyle>
            <a:lvl1pPr>
              <a:defRPr/>
            </a:lvl1pPr>
          </a:lstStyle>
          <a:p>
            <a:pPr>
              <a:defRPr/>
            </a:pPr>
            <a:fld id="{76100E99-DE34-4A04-8446-2AD19B92A71A}" type="datetime3">
              <a:rPr lang="en-GB"/>
              <a:pPr>
                <a:defRPr/>
              </a:pPr>
              <a:t>24 February, 2016</a:t>
            </a:fld>
            <a:endParaRPr lang="en-GB"/>
          </a:p>
        </p:txBody>
      </p:sp>
      <p:sp>
        <p:nvSpPr>
          <p:cNvPr id="8" name="Footer Placeholder 3"/>
          <p:cNvSpPr>
            <a:spLocks noGrp="1"/>
          </p:cNvSpPr>
          <p:nvPr>
            <p:ph type="ftr" sz="quarter" idx="16"/>
          </p:nvPr>
        </p:nvSpPr>
        <p:spPr/>
        <p:txBody>
          <a:bodyPr/>
          <a:lstStyle>
            <a:lvl1pPr>
              <a:defRPr/>
            </a:lvl1pPr>
          </a:lstStyle>
          <a:p>
            <a:pPr>
              <a:defRPr/>
            </a:pPr>
            <a:endParaRPr lang="en-GB"/>
          </a:p>
        </p:txBody>
      </p:sp>
      <p:sp>
        <p:nvSpPr>
          <p:cNvPr id="9" name="Slide Number Placeholder 4"/>
          <p:cNvSpPr>
            <a:spLocks noGrp="1"/>
          </p:cNvSpPr>
          <p:nvPr>
            <p:ph type="sldNum" sz="quarter" idx="17"/>
          </p:nvPr>
        </p:nvSpPr>
        <p:spPr/>
        <p:txBody>
          <a:bodyPr/>
          <a:lstStyle>
            <a:lvl1pPr>
              <a:defRPr/>
            </a:lvl1pPr>
          </a:lstStyle>
          <a:p>
            <a:pPr>
              <a:defRPr/>
            </a:pPr>
            <a:fld id="{8D478A22-A7AB-4199-B82F-836D65FC8F4F}" type="slidenum">
              <a:rPr lang="en-GB"/>
              <a:pPr>
                <a:defRPr/>
              </a:pPr>
              <a:t>‹#›</a:t>
            </a:fld>
            <a:endParaRPr lang="en-GB"/>
          </a:p>
        </p:txBody>
      </p:sp>
    </p:spTree>
    <p:extLst>
      <p:ext uri="{BB962C8B-B14F-4D97-AF65-F5344CB8AC3E}">
        <p14:creationId xmlns:p14="http://schemas.microsoft.com/office/powerpoint/2010/main" val="1031469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5" name="Rectangle 4"/>
          <p:cNvSpPr/>
          <p:nvPr userDrawn="1"/>
        </p:nvSpPr>
        <p:spPr>
          <a:xfrm>
            <a:off x="0" y="1079500"/>
            <a:ext cx="9144000" cy="54006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spcAft>
                <a:spcPts val="600"/>
              </a:spcAft>
              <a:defRPr/>
            </a:pPr>
            <a:endParaRPr lang="en-US">
              <a:solidFill>
                <a:srgbClr val="FFFFFF"/>
              </a:solidFill>
              <a:ea typeface="ＭＳ Ｐゴシック" pitchFamily="34" charset="-128"/>
            </a:endParaRPr>
          </a:p>
        </p:txBody>
      </p:sp>
      <p:sp>
        <p:nvSpPr>
          <p:cNvPr id="6" name="Round Same Side Corner Rectangle 5"/>
          <p:cNvSpPr/>
          <p:nvPr userDrawn="1"/>
        </p:nvSpPr>
        <p:spPr>
          <a:xfrm>
            <a:off x="358777" y="1411289"/>
            <a:ext cx="2879725" cy="5068887"/>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spcAft>
                <a:spcPts val="600"/>
              </a:spcAft>
              <a:defRPr/>
            </a:pPr>
            <a:endParaRPr lang="en-US" dirty="0"/>
          </a:p>
        </p:txBody>
      </p:sp>
      <p:cxnSp>
        <p:nvCxnSpPr>
          <p:cNvPr id="7" name="Straight Connector 6"/>
          <p:cNvCxnSpPr/>
          <p:nvPr userDrawn="1"/>
        </p:nvCxnSpPr>
        <p:spPr bwMode="auto">
          <a:xfrm>
            <a:off x="-3175"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smtClean="0"/>
              <a:t>Click to edit Master title style</a:t>
            </a: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900"/>
            <a:ext cx="4680706" cy="1111877"/>
          </a:xfrm>
          <a:prstGeom prst="roundRect">
            <a:avLst/>
          </a:prstGeom>
        </p:spPr>
        <p:txBody>
          <a:bodyPr/>
          <a:lstStyle/>
          <a:p>
            <a:pPr lvl="0"/>
            <a:r>
              <a:rPr lang="en-US" noProof="0" dirty="0" smtClean="0"/>
              <a:t>Click icon to add picture</a:t>
            </a:r>
            <a:endParaRPr lang="en-GB" noProof="0" dirty="0"/>
          </a:p>
        </p:txBody>
      </p:sp>
      <p:sp>
        <p:nvSpPr>
          <p:cNvPr id="58" name="Text Placeholder 6"/>
          <p:cNvSpPr>
            <a:spLocks noGrp="1"/>
          </p:cNvSpPr>
          <p:nvPr>
            <p:ph type="body" sz="quarter" idx="15"/>
          </p:nvPr>
        </p:nvSpPr>
        <p:spPr>
          <a:xfrm>
            <a:off x="3598862" y="2879725"/>
            <a:ext cx="4680709"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8" name="Date Placeholder 2"/>
          <p:cNvSpPr>
            <a:spLocks noGrp="1"/>
          </p:cNvSpPr>
          <p:nvPr>
            <p:ph type="dt" sz="half" idx="16"/>
          </p:nvPr>
        </p:nvSpPr>
        <p:spPr/>
        <p:txBody>
          <a:bodyPr/>
          <a:lstStyle>
            <a:lvl1pPr>
              <a:defRPr/>
            </a:lvl1pPr>
          </a:lstStyle>
          <a:p>
            <a:pPr>
              <a:defRPr/>
            </a:pPr>
            <a:fld id="{3E2E2C3F-5811-4B91-89B2-8C496D81D97B}" type="datetime3">
              <a:rPr lang="en-GB"/>
              <a:pPr>
                <a:defRPr/>
              </a:pPr>
              <a:t>24 February, 2016</a:t>
            </a:fld>
            <a:endParaRPr lang="en-GB"/>
          </a:p>
        </p:txBody>
      </p:sp>
      <p:sp>
        <p:nvSpPr>
          <p:cNvPr id="9" name="Footer Placeholder 3"/>
          <p:cNvSpPr>
            <a:spLocks noGrp="1"/>
          </p:cNvSpPr>
          <p:nvPr>
            <p:ph type="ftr" sz="quarter" idx="17"/>
          </p:nvPr>
        </p:nvSpPr>
        <p:spPr/>
        <p:txBody>
          <a:bodyPr/>
          <a:lstStyle>
            <a:lvl1pPr>
              <a:defRPr/>
            </a:lvl1pPr>
          </a:lstStyle>
          <a:p>
            <a:pPr>
              <a:defRPr/>
            </a:pPr>
            <a:endParaRPr lang="en-GB"/>
          </a:p>
        </p:txBody>
      </p:sp>
      <p:sp>
        <p:nvSpPr>
          <p:cNvPr id="11" name="Slide Number Placeholder 4"/>
          <p:cNvSpPr>
            <a:spLocks noGrp="1"/>
          </p:cNvSpPr>
          <p:nvPr>
            <p:ph type="sldNum" sz="quarter" idx="18"/>
          </p:nvPr>
        </p:nvSpPr>
        <p:spPr/>
        <p:txBody>
          <a:bodyPr/>
          <a:lstStyle>
            <a:lvl1pPr>
              <a:defRPr/>
            </a:lvl1pPr>
          </a:lstStyle>
          <a:p>
            <a:pPr>
              <a:defRPr/>
            </a:pPr>
            <a:fld id="{25DD7939-3D62-4887-BE5A-23320AD1A295}" type="slidenum">
              <a:rPr lang="en-GB"/>
              <a:pPr>
                <a:defRPr/>
              </a:pPr>
              <a:t>‹#›</a:t>
            </a:fld>
            <a:endParaRPr lang="en-GB"/>
          </a:p>
        </p:txBody>
      </p:sp>
    </p:spTree>
    <p:extLst>
      <p:ext uri="{BB962C8B-B14F-4D97-AF65-F5344CB8AC3E}">
        <p14:creationId xmlns:p14="http://schemas.microsoft.com/office/powerpoint/2010/main" val="24943674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5.xml"/><Relationship Id="rId1" Type="http://schemas.openxmlformats.org/officeDocument/2006/relationships/slideLayout" Target="../slideLayouts/slideLayout6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7.xml"/><Relationship Id="rId1" Type="http://schemas.openxmlformats.org/officeDocument/2006/relationships/slideLayout" Target="../slideLayouts/slideLayout6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720726" y="0"/>
            <a:ext cx="6335713" cy="1079500"/>
          </a:xfrm>
          <a:prstGeom prst="rect">
            <a:avLst/>
          </a:prstGeom>
        </p:spPr>
        <p:txBody>
          <a:bodyPr vert="horz" wrap="square" lIns="0" tIns="0" rIns="0" bIns="0" numCol="1" anchor="ctr" anchorCtr="0" compatLnSpc="1">
            <a:prstTxWarp prst="textNoShape">
              <a:avLst/>
            </a:prstTxWarp>
            <a:normAutofit/>
          </a:bodyPr>
          <a:lstStyle/>
          <a:p>
            <a:pPr lvl="0"/>
            <a:r>
              <a:rPr lang="en-US" smtClean="0"/>
              <a:t>Click to edit Master title style</a:t>
            </a:r>
            <a:endParaRPr lang="en-GB" smtClean="0"/>
          </a:p>
        </p:txBody>
      </p:sp>
      <p:cxnSp>
        <p:nvCxnSpPr>
          <p:cNvPr id="70" name="Straight Connector 69"/>
          <p:cNvCxnSpPr/>
          <p:nvPr userDrawn="1"/>
        </p:nvCxnSpPr>
        <p:spPr bwMode="auto">
          <a:xfrm>
            <a:off x="-3175"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bwMode="auto">
          <a:xfrm>
            <a:off x="-3175" y="6480175"/>
            <a:ext cx="9147175" cy="0"/>
          </a:xfrm>
          <a:prstGeom prst="line">
            <a:avLst/>
          </a:prstGeom>
          <a:ln w="3175"/>
        </p:spPr>
        <p:style>
          <a:lnRef idx="1">
            <a:schemeClr val="accent1"/>
          </a:lnRef>
          <a:fillRef idx="0">
            <a:schemeClr val="accent1"/>
          </a:fillRef>
          <a:effectRef idx="0">
            <a:schemeClr val="accent1"/>
          </a:effectRef>
          <a:fontRef idx="minor">
            <a:schemeClr val="tx1"/>
          </a:fontRef>
        </p:style>
      </p:cxnSp>
      <p:pic>
        <p:nvPicPr>
          <p:cNvPr id="1029" name="Picture 10"/>
          <p:cNvPicPr>
            <a:picLocks noChangeAspect="1"/>
          </p:cNvPicPr>
          <p:nvPr userDrawn="1"/>
        </p:nvPicPr>
        <p:blipFill>
          <a:blip r:embed="rId65">
            <a:extLst>
              <a:ext uri="{28A0092B-C50C-407E-A947-70E740481C1C}">
                <a14:useLocalDpi xmlns:a14="http://schemas.microsoft.com/office/drawing/2010/main" val="0"/>
              </a:ext>
            </a:extLst>
          </a:blip>
          <a:srcRect/>
          <a:stretch>
            <a:fillRect/>
          </a:stretch>
        </p:blipFill>
        <p:spPr bwMode="auto">
          <a:xfrm>
            <a:off x="7399340" y="211138"/>
            <a:ext cx="14303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 Placeholder 2" descr="First level - paragraph text&#10;Second level - bullet 1&#10;Third level - bullet 2&#10;&#10;No more than 100 words per slide" title="Main body text"/>
          <p:cNvSpPr>
            <a:spLocks noGrp="1"/>
          </p:cNvSpPr>
          <p:nvPr>
            <p:ph type="body" idx="1"/>
          </p:nvPr>
        </p:nvSpPr>
        <p:spPr>
          <a:xfrm>
            <a:off x="720727" y="1800225"/>
            <a:ext cx="7966075" cy="41402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6" name="Date Placeholder 3"/>
          <p:cNvSpPr>
            <a:spLocks noGrp="1"/>
          </p:cNvSpPr>
          <p:nvPr>
            <p:ph type="dt" sz="half" idx="2"/>
          </p:nvPr>
        </p:nvSpPr>
        <p:spPr>
          <a:xfrm>
            <a:off x="719138" y="6480176"/>
            <a:ext cx="1871662" cy="377825"/>
          </a:xfrm>
          <a:prstGeom prst="rect">
            <a:avLst/>
          </a:prstGeom>
        </p:spPr>
        <p:txBody>
          <a:bodyPr vert="horz" wrap="square" lIns="0" tIns="0" rIns="0" bIns="0" numCol="1" anchor="ctr" anchorCtr="0" compatLnSpc="1">
            <a:prstTxWarp prst="textNoShape">
              <a:avLst/>
            </a:prstTxWarp>
          </a:bodyPr>
          <a:lstStyle>
            <a:lvl1pPr>
              <a:defRPr sz="800">
                <a:solidFill>
                  <a:schemeClr val="accent1"/>
                </a:solidFill>
                <a:latin typeface="Franklin Gothic Book" pitchFamily="34" charset="0"/>
                <a:cs typeface="+mn-cs"/>
              </a:defRPr>
            </a:lvl1pPr>
          </a:lstStyle>
          <a:p>
            <a:pPr>
              <a:defRPr/>
            </a:pPr>
            <a:fld id="{48653683-DA65-46E4-AE59-73A19FD9C3A5}" type="datetime3">
              <a:rPr lang="en-GB"/>
              <a:pPr>
                <a:defRPr/>
              </a:pPr>
              <a:t>24 February, 2016</a:t>
            </a:fld>
            <a:endParaRPr lang="en-GB"/>
          </a:p>
        </p:txBody>
      </p:sp>
      <p:sp>
        <p:nvSpPr>
          <p:cNvPr id="57" name="Footer Placeholder 4"/>
          <p:cNvSpPr>
            <a:spLocks noGrp="1"/>
          </p:cNvSpPr>
          <p:nvPr>
            <p:ph type="ftr" sz="quarter" idx="3"/>
          </p:nvPr>
        </p:nvSpPr>
        <p:spPr>
          <a:xfrm>
            <a:off x="3238501" y="6480176"/>
            <a:ext cx="2879725" cy="377825"/>
          </a:xfrm>
          <a:prstGeom prst="rect">
            <a:avLst/>
          </a:prstGeom>
        </p:spPr>
        <p:txBody>
          <a:bodyPr lIns="0" tIns="0" rIns="0" bIns="0" anchor="ctr"/>
          <a:lstStyle>
            <a:lvl1pPr>
              <a:defRPr sz="800">
                <a:solidFill>
                  <a:schemeClr val="accent1"/>
                </a:solidFill>
                <a:latin typeface="Franklin Gothic Book"/>
                <a:ea typeface="ＭＳ Ｐゴシック" charset="0"/>
                <a:cs typeface="Franklin Gothic Book"/>
              </a:defRPr>
            </a:lvl1pPr>
          </a:lstStyle>
          <a:p>
            <a:pPr>
              <a:defRPr/>
            </a:pPr>
            <a:endParaRPr lang="en-GB"/>
          </a:p>
        </p:txBody>
      </p:sp>
      <p:sp>
        <p:nvSpPr>
          <p:cNvPr id="59" name="Slide Number Placeholder 5"/>
          <p:cNvSpPr>
            <a:spLocks noGrp="1"/>
          </p:cNvSpPr>
          <p:nvPr>
            <p:ph type="sldNum" sz="quarter" idx="4"/>
          </p:nvPr>
        </p:nvSpPr>
        <p:spPr>
          <a:xfrm>
            <a:off x="8278813" y="6480176"/>
            <a:ext cx="360362" cy="377825"/>
          </a:xfrm>
          <a:prstGeom prst="rect">
            <a:avLst/>
          </a:prstGeom>
        </p:spPr>
        <p:txBody>
          <a:bodyPr vert="horz" wrap="square" lIns="0" tIns="0" rIns="0" bIns="0" numCol="1" anchor="ctr" anchorCtr="0" compatLnSpc="1">
            <a:prstTxWarp prst="textNoShape">
              <a:avLst/>
            </a:prstTxWarp>
          </a:bodyPr>
          <a:lstStyle>
            <a:lvl1pPr algn="r">
              <a:defRPr sz="800">
                <a:solidFill>
                  <a:schemeClr val="accent1"/>
                </a:solidFill>
                <a:latin typeface="Franklin Gothic Book" pitchFamily="34" charset="0"/>
                <a:cs typeface="+mn-cs"/>
              </a:defRPr>
            </a:lvl1pPr>
          </a:lstStyle>
          <a:p>
            <a:pPr>
              <a:defRPr/>
            </a:pPr>
            <a:fld id="{96791331-1E64-4871-B874-79557E76F67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7624" r:id="rId1"/>
    <p:sldLayoutId id="2147487625" r:id="rId2"/>
    <p:sldLayoutId id="2147487626" r:id="rId3"/>
    <p:sldLayoutId id="2147487627" r:id="rId4"/>
    <p:sldLayoutId id="2147487616" r:id="rId5"/>
    <p:sldLayoutId id="2147487628" r:id="rId6"/>
    <p:sldLayoutId id="2147487629" r:id="rId7"/>
    <p:sldLayoutId id="2147487630" r:id="rId8"/>
    <p:sldLayoutId id="2147487631" r:id="rId9"/>
    <p:sldLayoutId id="2147487632" r:id="rId10"/>
    <p:sldLayoutId id="2147487633" r:id="rId11"/>
    <p:sldLayoutId id="2147487634" r:id="rId12"/>
    <p:sldLayoutId id="2147487635" r:id="rId13"/>
    <p:sldLayoutId id="2147487636" r:id="rId14"/>
    <p:sldLayoutId id="2147487637" r:id="rId15"/>
    <p:sldLayoutId id="2147487638" r:id="rId16"/>
    <p:sldLayoutId id="2147487639" r:id="rId17"/>
    <p:sldLayoutId id="2147487640" r:id="rId18"/>
    <p:sldLayoutId id="2147487641" r:id="rId19"/>
    <p:sldLayoutId id="2147487642" r:id="rId20"/>
    <p:sldLayoutId id="2147487643" r:id="rId21"/>
    <p:sldLayoutId id="2147487644" r:id="rId22"/>
    <p:sldLayoutId id="2147487645" r:id="rId23"/>
    <p:sldLayoutId id="2147487646" r:id="rId24"/>
    <p:sldLayoutId id="2147487647" r:id="rId25"/>
    <p:sldLayoutId id="2147487648" r:id="rId26"/>
    <p:sldLayoutId id="2147487649" r:id="rId27"/>
    <p:sldLayoutId id="2147487650" r:id="rId28"/>
    <p:sldLayoutId id="2147487651" r:id="rId29"/>
    <p:sldLayoutId id="2147487652" r:id="rId30"/>
    <p:sldLayoutId id="2147487653" r:id="rId31"/>
    <p:sldLayoutId id="2147487654" r:id="rId32"/>
    <p:sldLayoutId id="2147487655" r:id="rId33"/>
    <p:sldLayoutId id="2147487656" r:id="rId34"/>
    <p:sldLayoutId id="2147487657" r:id="rId35"/>
    <p:sldLayoutId id="2147487658" r:id="rId36"/>
    <p:sldLayoutId id="2147487659" r:id="rId37"/>
    <p:sldLayoutId id="2147487660" r:id="rId38"/>
    <p:sldLayoutId id="2147487661" r:id="rId39"/>
    <p:sldLayoutId id="2147487662" r:id="rId40"/>
    <p:sldLayoutId id="2147487663" r:id="rId41"/>
    <p:sldLayoutId id="2147487664" r:id="rId42"/>
    <p:sldLayoutId id="2147487665" r:id="rId43"/>
    <p:sldLayoutId id="2147487666" r:id="rId44"/>
    <p:sldLayoutId id="2147487667" r:id="rId45"/>
    <p:sldLayoutId id="2147487668" r:id="rId46"/>
    <p:sldLayoutId id="2147487669" r:id="rId47"/>
    <p:sldLayoutId id="2147487670" r:id="rId48"/>
    <p:sldLayoutId id="2147487671" r:id="rId49"/>
    <p:sldLayoutId id="2147487672" r:id="rId50"/>
    <p:sldLayoutId id="2147487673" r:id="rId51"/>
    <p:sldLayoutId id="2147487674" r:id="rId52"/>
    <p:sldLayoutId id="2147487617" r:id="rId53"/>
    <p:sldLayoutId id="2147487618" r:id="rId54"/>
    <p:sldLayoutId id="2147487619" r:id="rId55"/>
    <p:sldLayoutId id="2147487620" r:id="rId56"/>
    <p:sldLayoutId id="2147487621" r:id="rId57"/>
    <p:sldLayoutId id="2147487622" r:id="rId58"/>
    <p:sldLayoutId id="2147487675" r:id="rId59"/>
    <p:sldLayoutId id="2147487676" r:id="rId60"/>
    <p:sldLayoutId id="2147487677" r:id="rId61"/>
    <p:sldLayoutId id="2147487687" r:id="rId62"/>
    <p:sldLayoutId id="2147487688" r:id="rId63"/>
  </p:sldLayoutIdLst>
  <p:timing>
    <p:tnLst>
      <p:par>
        <p:cTn id="1" dur="indefinite" restart="never" nodeType="tmRoot"/>
      </p:par>
    </p:tnLst>
  </p:timing>
  <p:hf hdr="0"/>
  <p:txStyles>
    <p:titleStyle>
      <a:lvl1pPr algn="l" rtl="0" eaLnBrk="0" fontAlgn="base" hangingPunct="0">
        <a:spcBef>
          <a:spcPct val="0"/>
        </a:spcBef>
        <a:spcAft>
          <a:spcPct val="0"/>
        </a:spcAft>
        <a:defRPr sz="2400" kern="1200">
          <a:solidFill>
            <a:schemeClr val="accent1"/>
          </a:solidFill>
          <a:latin typeface="Bodoni MT" pitchFamily="18" charset="0"/>
          <a:ea typeface="ＭＳ Ｐゴシック" pitchFamily="34" charset="-128"/>
          <a:cs typeface="Bodoni MT" pitchFamily="18" charset="0"/>
        </a:defRPr>
      </a:lvl1pPr>
      <a:lvl2pPr algn="l" rtl="0" eaLnBrk="0" fontAlgn="base" hangingPunct="0">
        <a:spcBef>
          <a:spcPct val="0"/>
        </a:spcBef>
        <a:spcAft>
          <a:spcPct val="0"/>
        </a:spcAft>
        <a:defRPr sz="2400">
          <a:solidFill>
            <a:schemeClr val="accent1"/>
          </a:solidFill>
          <a:latin typeface="Bodoni MT" pitchFamily="18" charset="0"/>
          <a:ea typeface="ＭＳ Ｐゴシック" pitchFamily="34" charset="-128"/>
          <a:cs typeface="Bodoni MT" pitchFamily="18" charset="0"/>
        </a:defRPr>
      </a:lvl2pPr>
      <a:lvl3pPr algn="l" rtl="0" eaLnBrk="0" fontAlgn="base" hangingPunct="0">
        <a:spcBef>
          <a:spcPct val="0"/>
        </a:spcBef>
        <a:spcAft>
          <a:spcPct val="0"/>
        </a:spcAft>
        <a:defRPr sz="2400">
          <a:solidFill>
            <a:schemeClr val="accent1"/>
          </a:solidFill>
          <a:latin typeface="Bodoni MT" pitchFamily="18" charset="0"/>
          <a:ea typeface="ＭＳ Ｐゴシック" pitchFamily="34" charset="-128"/>
          <a:cs typeface="Bodoni MT" pitchFamily="18" charset="0"/>
        </a:defRPr>
      </a:lvl3pPr>
      <a:lvl4pPr algn="l" rtl="0" eaLnBrk="0" fontAlgn="base" hangingPunct="0">
        <a:spcBef>
          <a:spcPct val="0"/>
        </a:spcBef>
        <a:spcAft>
          <a:spcPct val="0"/>
        </a:spcAft>
        <a:defRPr sz="2400">
          <a:solidFill>
            <a:schemeClr val="accent1"/>
          </a:solidFill>
          <a:latin typeface="Bodoni MT" pitchFamily="18" charset="0"/>
          <a:ea typeface="ＭＳ Ｐゴシック" pitchFamily="34" charset="-128"/>
          <a:cs typeface="Bodoni MT" pitchFamily="18" charset="0"/>
        </a:defRPr>
      </a:lvl4pPr>
      <a:lvl5pPr algn="l" rtl="0" eaLnBrk="0" fontAlgn="base" hangingPunct="0">
        <a:spcBef>
          <a:spcPct val="0"/>
        </a:spcBef>
        <a:spcAft>
          <a:spcPct val="0"/>
        </a:spcAft>
        <a:defRPr sz="2400">
          <a:solidFill>
            <a:schemeClr val="accent1"/>
          </a:solidFill>
          <a:latin typeface="Bodoni MT" pitchFamily="18" charset="0"/>
          <a:ea typeface="ＭＳ Ｐゴシック" pitchFamily="34" charset="-128"/>
          <a:cs typeface="Bodoni MT" pitchFamily="18"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342900" indent="-342900" algn="l" rtl="0" eaLnBrk="0" fontAlgn="base" hangingPunct="0">
        <a:spcBef>
          <a:spcPct val="0"/>
        </a:spcBef>
        <a:spcAft>
          <a:spcPts val="1200"/>
        </a:spcAft>
        <a:defRPr lang="en-US" sz="2000" kern="1200">
          <a:solidFill>
            <a:srgbClr val="58595B"/>
          </a:solidFill>
          <a:latin typeface="Franklin Gothic Book"/>
          <a:ea typeface="ＭＳ Ｐゴシック" pitchFamily="34" charset="-128"/>
          <a:cs typeface="Franklin Gothic Book"/>
        </a:defRPr>
      </a:lvl1pPr>
      <a:lvl2pPr marL="179388" indent="-179388" algn="l" rtl="0" eaLnBrk="0" fontAlgn="base" hangingPunct="0">
        <a:spcBef>
          <a:spcPct val="0"/>
        </a:spcBef>
        <a:spcAft>
          <a:spcPts val="1200"/>
        </a:spcAft>
        <a:buFont typeface="Arial" pitchFamily="34" charset="0"/>
        <a:buChar char="•"/>
        <a:defRPr lang="en-US" sz="2000" kern="1200">
          <a:solidFill>
            <a:srgbClr val="58595B"/>
          </a:solidFill>
          <a:latin typeface="Franklin Gothic Book"/>
          <a:ea typeface="Franklin Gothic Book"/>
          <a:cs typeface="Franklin Gothic Book"/>
        </a:defRPr>
      </a:lvl2pPr>
      <a:lvl3pPr marL="358775" indent="-179388" algn="l" rtl="0" eaLnBrk="0" fontAlgn="base" hangingPunct="0">
        <a:spcBef>
          <a:spcPct val="0"/>
        </a:spcBef>
        <a:spcAft>
          <a:spcPts val="1200"/>
        </a:spcAft>
        <a:buFont typeface="Arial" pitchFamily="34" charset="0"/>
        <a:buChar char="•"/>
        <a:defRPr lang="en-US" sz="2000" kern="1200">
          <a:solidFill>
            <a:srgbClr val="58595B"/>
          </a:solidFill>
          <a:latin typeface="Franklin Gothic Book"/>
          <a:ea typeface="Franklin Gothic Book"/>
          <a:cs typeface="Franklin Gothic Book"/>
        </a:defRPr>
      </a:lvl3pPr>
      <a:lvl4pPr marL="539750" indent="-179388" algn="l" rtl="0" eaLnBrk="0" fontAlgn="base" hangingPunct="0">
        <a:spcBef>
          <a:spcPct val="0"/>
        </a:spcBef>
        <a:spcAft>
          <a:spcPts val="1200"/>
        </a:spcAft>
        <a:buFont typeface="Arial" pitchFamily="34" charset="0"/>
        <a:buChar char="•"/>
        <a:defRPr lang="en-US" sz="2000" kern="1200">
          <a:solidFill>
            <a:srgbClr val="58595B"/>
          </a:solidFill>
          <a:latin typeface="Franklin Gothic Book"/>
          <a:ea typeface="Franklin Gothic Book"/>
          <a:cs typeface="Franklin Gothic Book"/>
        </a:defRPr>
      </a:lvl4pPr>
      <a:lvl5pPr marL="2057400" indent="-228600" algn="l" rtl="0" eaLnBrk="0" fontAlgn="base" hangingPunct="0">
        <a:spcBef>
          <a:spcPct val="0"/>
        </a:spcBef>
        <a:spcAft>
          <a:spcPts val="1200"/>
        </a:spcAft>
        <a:buFont typeface="Arial" pitchFamily="34" charset="0"/>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7623" r:id="rId1"/>
    <p:sldLayoutId id="2147487679" r:id="rId2"/>
  </p:sldLayoutIdLst>
  <p:timing>
    <p:tnLst>
      <p:par>
        <p:cTn id="1" dur="indefinite" restart="never" nodeType="tmRoot"/>
      </p:par>
    </p:tnLst>
  </p:timing>
  <p:hf hdr="0"/>
  <p:txStyles>
    <p:titleStyle>
      <a:lvl1pPr algn="l" rtl="0" eaLnBrk="0" fontAlgn="base" hangingPunct="0">
        <a:spcBef>
          <a:spcPct val="0"/>
        </a:spcBef>
        <a:spcAft>
          <a:spcPct val="0"/>
        </a:spcAft>
        <a:defRPr sz="2400" kern="1200">
          <a:solidFill>
            <a:schemeClr val="accent1"/>
          </a:solidFill>
          <a:latin typeface="Bodoni SvtyTwo ITC TT-Bold"/>
          <a:ea typeface="ＭＳ Ｐゴシック" pitchFamily="34" charset="-128"/>
          <a:cs typeface="Bodoni SvtyTwo ITC TT-Bold"/>
        </a:defRPr>
      </a:lvl1pPr>
      <a:lvl2pPr algn="l" rtl="0" eaLnBrk="0" fontAlgn="base" hangingPunct="0">
        <a:spcBef>
          <a:spcPct val="0"/>
        </a:spcBef>
        <a:spcAft>
          <a:spcPct val="0"/>
        </a:spcAft>
        <a:defRPr sz="2400">
          <a:solidFill>
            <a:schemeClr val="accent1"/>
          </a:solidFill>
          <a:latin typeface="Bodoni SvtyTwo ITC TT-Bold"/>
          <a:ea typeface="ＭＳ Ｐゴシック" pitchFamily="34" charset="-128"/>
          <a:cs typeface="Bodoni SvtyTwo ITC TT-Bold"/>
        </a:defRPr>
      </a:lvl2pPr>
      <a:lvl3pPr algn="l" rtl="0" eaLnBrk="0" fontAlgn="base" hangingPunct="0">
        <a:spcBef>
          <a:spcPct val="0"/>
        </a:spcBef>
        <a:spcAft>
          <a:spcPct val="0"/>
        </a:spcAft>
        <a:defRPr sz="2400">
          <a:solidFill>
            <a:schemeClr val="accent1"/>
          </a:solidFill>
          <a:latin typeface="Bodoni SvtyTwo ITC TT-Bold"/>
          <a:ea typeface="ＭＳ Ｐゴシック" pitchFamily="34" charset="-128"/>
          <a:cs typeface="Bodoni SvtyTwo ITC TT-Bold"/>
        </a:defRPr>
      </a:lvl3pPr>
      <a:lvl4pPr algn="l" rtl="0" eaLnBrk="0" fontAlgn="base" hangingPunct="0">
        <a:spcBef>
          <a:spcPct val="0"/>
        </a:spcBef>
        <a:spcAft>
          <a:spcPct val="0"/>
        </a:spcAft>
        <a:defRPr sz="2400">
          <a:solidFill>
            <a:schemeClr val="accent1"/>
          </a:solidFill>
          <a:latin typeface="Bodoni SvtyTwo ITC TT-Bold"/>
          <a:ea typeface="ＭＳ Ｐゴシック" pitchFamily="34" charset="-128"/>
          <a:cs typeface="Bodoni SvtyTwo ITC TT-Bold"/>
        </a:defRPr>
      </a:lvl4pPr>
      <a:lvl5pPr algn="l" rtl="0" eaLnBrk="0" fontAlgn="base" hangingPunct="0">
        <a:spcBef>
          <a:spcPct val="0"/>
        </a:spcBef>
        <a:spcAft>
          <a:spcPct val="0"/>
        </a:spcAft>
        <a:defRPr sz="2400">
          <a:solidFill>
            <a:schemeClr val="accent1"/>
          </a:solidFill>
          <a:latin typeface="Bodoni SvtyTwo ITC TT-Bold"/>
          <a:ea typeface="ＭＳ Ｐゴシック" pitchFamily="34" charset="-128"/>
          <a:cs typeface="Bodoni SvtyTwo ITC TT-Bold"/>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342900" indent="-342900" algn="l" rtl="0" eaLnBrk="0" fontAlgn="base" hangingPunct="0">
        <a:spcBef>
          <a:spcPct val="0"/>
        </a:spcBef>
        <a:spcAft>
          <a:spcPts val="1200"/>
        </a:spcAft>
        <a:defRPr lang="en-US" sz="2000" kern="1200">
          <a:solidFill>
            <a:srgbClr val="58595B"/>
          </a:solidFill>
          <a:latin typeface="Franklin Gothic Book"/>
          <a:ea typeface="ＭＳ Ｐゴシック" pitchFamily="34" charset="-128"/>
          <a:cs typeface="Franklin Gothic Book"/>
        </a:defRPr>
      </a:lvl1pPr>
      <a:lvl2pPr marL="179388" indent="-179388" algn="l" rtl="0" eaLnBrk="0" fontAlgn="base" hangingPunct="0">
        <a:spcBef>
          <a:spcPct val="0"/>
        </a:spcBef>
        <a:spcAft>
          <a:spcPts val="1200"/>
        </a:spcAft>
        <a:buFont typeface="Arial" pitchFamily="34" charset="0"/>
        <a:buChar char="•"/>
        <a:defRPr lang="en-US" sz="2000" kern="1200">
          <a:solidFill>
            <a:srgbClr val="58595B"/>
          </a:solidFill>
          <a:latin typeface="Franklin Gothic Book"/>
          <a:ea typeface="Franklin Gothic Book"/>
          <a:cs typeface="Franklin Gothic Book"/>
        </a:defRPr>
      </a:lvl2pPr>
      <a:lvl3pPr marL="358775" indent="-179388" algn="l" rtl="0" eaLnBrk="0" fontAlgn="base" hangingPunct="0">
        <a:spcBef>
          <a:spcPct val="0"/>
        </a:spcBef>
        <a:spcAft>
          <a:spcPts val="1200"/>
        </a:spcAft>
        <a:buFont typeface="Arial" pitchFamily="34" charset="0"/>
        <a:buChar char="•"/>
        <a:defRPr lang="en-US" sz="2000" kern="1200">
          <a:solidFill>
            <a:srgbClr val="58595B"/>
          </a:solidFill>
          <a:latin typeface="Franklin Gothic Book"/>
          <a:ea typeface="Franklin Gothic Book"/>
          <a:cs typeface="Franklin Gothic Book"/>
        </a:defRPr>
      </a:lvl3pPr>
      <a:lvl4pPr marL="539750" indent="-179388" algn="l" rtl="0" eaLnBrk="0" fontAlgn="base" hangingPunct="0">
        <a:spcBef>
          <a:spcPct val="0"/>
        </a:spcBef>
        <a:spcAft>
          <a:spcPts val="1200"/>
        </a:spcAft>
        <a:buFont typeface="Arial" pitchFamily="34" charset="0"/>
        <a:buChar char="•"/>
        <a:defRPr lang="en-US" sz="2000" kern="1200">
          <a:solidFill>
            <a:srgbClr val="58595B"/>
          </a:solidFill>
          <a:latin typeface="Franklin Gothic Book"/>
          <a:ea typeface="Franklin Gothic Book"/>
          <a:cs typeface="Franklin Gothic Book"/>
        </a:defRPr>
      </a:lvl4pPr>
      <a:lvl5pPr marL="2057400" indent="-228600" algn="l" rtl="0" eaLnBrk="0" fontAlgn="base" hangingPunct="0">
        <a:spcBef>
          <a:spcPct val="0"/>
        </a:spcBef>
        <a:spcAft>
          <a:spcPts val="1200"/>
        </a:spcAft>
        <a:buFont typeface="Arial" pitchFamily="34" charset="0"/>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720726" y="0"/>
            <a:ext cx="6335713" cy="1079500"/>
          </a:xfrm>
          <a:prstGeom prst="rect">
            <a:avLst/>
          </a:prstGeom>
        </p:spPr>
        <p:txBody>
          <a:bodyPr vert="horz" wrap="square" lIns="0" tIns="0" rIns="0" bIns="0" numCol="1" anchor="ctr" anchorCtr="0" compatLnSpc="1">
            <a:prstTxWarp prst="textNoShape">
              <a:avLst/>
            </a:prstTxWarp>
            <a:normAutofit/>
          </a:bodyPr>
          <a:lstStyle/>
          <a:p>
            <a:pPr lvl="0"/>
            <a:r>
              <a:rPr lang="en-US" smtClean="0"/>
              <a:t>Click to edit Master title style</a:t>
            </a:r>
            <a:endParaRPr lang="en-GB" smtClean="0"/>
          </a:p>
        </p:txBody>
      </p:sp>
      <p:cxnSp>
        <p:nvCxnSpPr>
          <p:cNvPr id="70" name="Straight Connector 69"/>
          <p:cNvCxnSpPr/>
          <p:nvPr/>
        </p:nvCxnSpPr>
        <p:spPr bwMode="auto">
          <a:xfrm>
            <a:off x="-3175"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3175" y="6480175"/>
            <a:ext cx="9147175" cy="0"/>
          </a:xfrm>
          <a:prstGeom prst="line">
            <a:avLst/>
          </a:prstGeom>
          <a:ln w="3175"/>
        </p:spPr>
        <p:style>
          <a:lnRef idx="1">
            <a:schemeClr val="accent1"/>
          </a:lnRef>
          <a:fillRef idx="0">
            <a:schemeClr val="accent1"/>
          </a:fillRef>
          <a:effectRef idx="0">
            <a:schemeClr val="accent1"/>
          </a:effectRef>
          <a:fontRef idx="minor">
            <a:schemeClr val="tx1"/>
          </a:fontRef>
        </p:style>
      </p:cxnSp>
      <p:pic>
        <p:nvPicPr>
          <p:cNvPr id="2053"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9340" y="211138"/>
            <a:ext cx="14303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 Placeholder 2" descr="First level - paragraph text&#10;Second level - bullet 1&#10;Third level - bullet 2&#10;&#10;No more than 100 words per slide" title="Main body text"/>
          <p:cNvSpPr>
            <a:spLocks noGrp="1"/>
          </p:cNvSpPr>
          <p:nvPr>
            <p:ph type="body" idx="1"/>
          </p:nvPr>
        </p:nvSpPr>
        <p:spPr>
          <a:xfrm>
            <a:off x="720727" y="1800225"/>
            <a:ext cx="7966075" cy="41402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6" name="Date Placeholder 3"/>
          <p:cNvSpPr>
            <a:spLocks noGrp="1"/>
          </p:cNvSpPr>
          <p:nvPr>
            <p:ph type="dt" sz="half" idx="2"/>
          </p:nvPr>
        </p:nvSpPr>
        <p:spPr>
          <a:xfrm>
            <a:off x="719138" y="6480176"/>
            <a:ext cx="1871662" cy="377825"/>
          </a:xfrm>
          <a:prstGeom prst="rect">
            <a:avLst/>
          </a:prstGeom>
        </p:spPr>
        <p:txBody>
          <a:bodyPr vert="horz" wrap="square" lIns="0" tIns="0" rIns="0" bIns="0" numCol="1" anchor="ctr" anchorCtr="0" compatLnSpc="1">
            <a:prstTxWarp prst="textNoShape">
              <a:avLst/>
            </a:prstTxWarp>
          </a:bodyPr>
          <a:lstStyle>
            <a:lvl1pPr>
              <a:defRPr sz="800">
                <a:solidFill>
                  <a:schemeClr val="accent1"/>
                </a:solidFill>
                <a:latin typeface="Franklin Gothic Book" pitchFamily="34" charset="0"/>
                <a:cs typeface="+mn-cs"/>
              </a:defRPr>
            </a:lvl1pPr>
          </a:lstStyle>
          <a:p>
            <a:pPr>
              <a:defRPr/>
            </a:pPr>
            <a:fld id="{4595AF2E-ABF9-496D-9A25-755279F4A17D}" type="datetime3">
              <a:rPr lang="en-GB"/>
              <a:pPr>
                <a:defRPr/>
              </a:pPr>
              <a:t>24 February, 2016</a:t>
            </a:fld>
            <a:endParaRPr lang="en-GB"/>
          </a:p>
        </p:txBody>
      </p:sp>
      <p:sp>
        <p:nvSpPr>
          <p:cNvPr id="57" name="Footer Placeholder 4"/>
          <p:cNvSpPr>
            <a:spLocks noGrp="1"/>
          </p:cNvSpPr>
          <p:nvPr>
            <p:ph type="ftr" sz="quarter" idx="3"/>
          </p:nvPr>
        </p:nvSpPr>
        <p:spPr>
          <a:xfrm>
            <a:off x="3238501" y="6480176"/>
            <a:ext cx="2879725" cy="377825"/>
          </a:xfrm>
          <a:prstGeom prst="rect">
            <a:avLst/>
          </a:prstGeom>
        </p:spPr>
        <p:txBody>
          <a:bodyPr lIns="0" tIns="0" rIns="0" bIns="0" anchor="ctr"/>
          <a:lstStyle>
            <a:lvl1pPr>
              <a:defRPr sz="800">
                <a:solidFill>
                  <a:schemeClr val="accent1"/>
                </a:solidFill>
                <a:latin typeface="Franklin Gothic Book"/>
                <a:cs typeface="Franklin Gothic Book"/>
              </a:defRPr>
            </a:lvl1pPr>
          </a:lstStyle>
          <a:p>
            <a:pPr>
              <a:defRPr/>
            </a:pPr>
            <a:r>
              <a:rPr lang="en-GB"/>
              <a:t>© European Bank for Reconstruction and Development 2012</a:t>
            </a:r>
          </a:p>
        </p:txBody>
      </p:sp>
      <p:sp>
        <p:nvSpPr>
          <p:cNvPr id="59" name="Slide Number Placeholder 5"/>
          <p:cNvSpPr>
            <a:spLocks noGrp="1"/>
          </p:cNvSpPr>
          <p:nvPr>
            <p:ph type="sldNum" sz="quarter" idx="4"/>
          </p:nvPr>
        </p:nvSpPr>
        <p:spPr>
          <a:xfrm>
            <a:off x="8278813" y="6480176"/>
            <a:ext cx="360362" cy="377825"/>
          </a:xfrm>
          <a:prstGeom prst="rect">
            <a:avLst/>
          </a:prstGeom>
        </p:spPr>
        <p:txBody>
          <a:bodyPr vert="horz" wrap="square" lIns="0" tIns="0" rIns="0" bIns="0" numCol="1" anchor="ctr" anchorCtr="0" compatLnSpc="1">
            <a:prstTxWarp prst="textNoShape">
              <a:avLst/>
            </a:prstTxWarp>
          </a:bodyPr>
          <a:lstStyle>
            <a:lvl1pPr algn="r">
              <a:defRPr sz="800">
                <a:solidFill>
                  <a:schemeClr val="accent1"/>
                </a:solidFill>
                <a:latin typeface="Franklin Gothic Book" pitchFamily="34" charset="0"/>
                <a:cs typeface="+mn-cs"/>
              </a:defRPr>
            </a:lvl1pPr>
          </a:lstStyle>
          <a:p>
            <a:pPr>
              <a:defRPr/>
            </a:pPr>
            <a:fld id="{4C9F00D4-C940-4336-A4FF-42C12FB9127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7680" r:id="rId1"/>
    <p:sldLayoutId id="2147487686" r:id="rId2"/>
  </p:sldLayoutIdLst>
  <p:timing>
    <p:tnLst>
      <p:par>
        <p:cTn id="1" dur="indefinite" restart="never" nodeType="tmRoot"/>
      </p:par>
    </p:tnLst>
  </p:timing>
  <p:hf hdr="0"/>
  <p:txStyles>
    <p:titleStyle>
      <a:lvl1pPr algn="l" rtl="0" eaLnBrk="0" fontAlgn="base" hangingPunct="0">
        <a:spcBef>
          <a:spcPct val="0"/>
        </a:spcBef>
        <a:spcAft>
          <a:spcPct val="0"/>
        </a:spcAft>
        <a:defRPr sz="2400" kern="1200">
          <a:solidFill>
            <a:schemeClr val="accent1"/>
          </a:solidFill>
          <a:latin typeface="Bodoni SvtyTwo ITC TT-Bold"/>
          <a:ea typeface="ＭＳ Ｐゴシック" charset="0"/>
          <a:cs typeface="Bodoni SvtyTwo ITC TT-Bold"/>
        </a:defRPr>
      </a:lvl1pPr>
      <a:lvl2pPr algn="l" rtl="0" eaLnBrk="0" fontAlgn="base" hangingPunct="0">
        <a:spcBef>
          <a:spcPct val="0"/>
        </a:spcBef>
        <a:spcAft>
          <a:spcPct val="0"/>
        </a:spcAft>
        <a:defRPr sz="2400">
          <a:solidFill>
            <a:schemeClr val="accent1"/>
          </a:solidFill>
          <a:latin typeface="Bodoni SvtyTwo ITC TT-Bold"/>
          <a:ea typeface="ＭＳ Ｐゴシック" charset="0"/>
          <a:cs typeface="Bodoni SvtyTwo ITC TT-Bold"/>
        </a:defRPr>
      </a:lvl2pPr>
      <a:lvl3pPr algn="l" rtl="0" eaLnBrk="0" fontAlgn="base" hangingPunct="0">
        <a:spcBef>
          <a:spcPct val="0"/>
        </a:spcBef>
        <a:spcAft>
          <a:spcPct val="0"/>
        </a:spcAft>
        <a:defRPr sz="2400">
          <a:solidFill>
            <a:schemeClr val="accent1"/>
          </a:solidFill>
          <a:latin typeface="Bodoni SvtyTwo ITC TT-Bold"/>
          <a:ea typeface="ＭＳ Ｐゴシック" charset="0"/>
          <a:cs typeface="Bodoni SvtyTwo ITC TT-Bold"/>
        </a:defRPr>
      </a:lvl3pPr>
      <a:lvl4pPr algn="l" rtl="0" eaLnBrk="0" fontAlgn="base" hangingPunct="0">
        <a:spcBef>
          <a:spcPct val="0"/>
        </a:spcBef>
        <a:spcAft>
          <a:spcPct val="0"/>
        </a:spcAft>
        <a:defRPr sz="2400">
          <a:solidFill>
            <a:schemeClr val="accent1"/>
          </a:solidFill>
          <a:latin typeface="Bodoni SvtyTwo ITC TT-Bold"/>
          <a:ea typeface="ＭＳ Ｐゴシック" charset="0"/>
          <a:cs typeface="Bodoni SvtyTwo ITC TT-Bold"/>
        </a:defRPr>
      </a:lvl4pPr>
      <a:lvl5pPr algn="l" rtl="0" eaLnBrk="0" fontAlgn="base" hangingPunct="0">
        <a:spcBef>
          <a:spcPct val="0"/>
        </a:spcBef>
        <a:spcAft>
          <a:spcPct val="0"/>
        </a:spcAft>
        <a:defRPr sz="2400">
          <a:solidFill>
            <a:schemeClr val="accent1"/>
          </a:solidFill>
          <a:latin typeface="Bodoni SvtyTwo ITC TT-Bold"/>
          <a:ea typeface="ＭＳ Ｐゴシック" charset="0"/>
          <a:cs typeface="Bodoni SvtyTwo ITC TT-Bold"/>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342900" indent="-342900" algn="l" rtl="0" eaLnBrk="0" fontAlgn="base" hangingPunct="0">
        <a:spcBef>
          <a:spcPct val="0"/>
        </a:spcBef>
        <a:spcAft>
          <a:spcPts val="1200"/>
        </a:spcAft>
        <a:defRPr lang="en-US" sz="2000" kern="1200">
          <a:solidFill>
            <a:srgbClr val="58595B"/>
          </a:solidFill>
          <a:latin typeface="Franklin Gothic Book"/>
          <a:ea typeface="ＭＳ Ｐゴシック" charset="0"/>
          <a:cs typeface="Franklin Gothic Book"/>
        </a:defRPr>
      </a:lvl1pPr>
      <a:lvl2pPr marL="179388" indent="-179388" algn="l" rtl="0" eaLnBrk="0" fontAlgn="base" hangingPunct="0">
        <a:spcBef>
          <a:spcPct val="0"/>
        </a:spcBef>
        <a:spcAft>
          <a:spcPts val="1200"/>
        </a:spcAft>
        <a:buFont typeface="Arial" pitchFamily="34" charset="0"/>
        <a:buChar char="•"/>
        <a:defRPr lang="en-US" sz="2000" kern="1200">
          <a:solidFill>
            <a:srgbClr val="58595B"/>
          </a:solidFill>
          <a:latin typeface="Franklin Gothic Book"/>
          <a:ea typeface="Franklin Gothic Book"/>
          <a:cs typeface="Franklin Gothic Book"/>
        </a:defRPr>
      </a:lvl2pPr>
      <a:lvl3pPr marL="358775" indent="-179388" algn="l" rtl="0" eaLnBrk="0" fontAlgn="base" hangingPunct="0">
        <a:spcBef>
          <a:spcPct val="0"/>
        </a:spcBef>
        <a:spcAft>
          <a:spcPts val="1200"/>
        </a:spcAft>
        <a:buFont typeface="Arial" pitchFamily="34" charset="0"/>
        <a:buChar char="•"/>
        <a:defRPr lang="en-US" sz="2000" kern="1200">
          <a:solidFill>
            <a:srgbClr val="58595B"/>
          </a:solidFill>
          <a:latin typeface="Franklin Gothic Book"/>
          <a:ea typeface="Franklin Gothic Book"/>
          <a:cs typeface="Franklin Gothic Book"/>
        </a:defRPr>
      </a:lvl3pPr>
      <a:lvl4pPr marL="539750" indent="-179388" algn="l" rtl="0" eaLnBrk="0" fontAlgn="base" hangingPunct="0">
        <a:spcBef>
          <a:spcPct val="0"/>
        </a:spcBef>
        <a:spcAft>
          <a:spcPts val="1200"/>
        </a:spcAft>
        <a:buFont typeface="Arial" pitchFamily="34" charset="0"/>
        <a:buChar char="•"/>
        <a:defRPr lang="en-US" sz="2000" kern="1200">
          <a:solidFill>
            <a:srgbClr val="58595B"/>
          </a:solidFill>
          <a:latin typeface="Franklin Gothic Book"/>
          <a:ea typeface="Franklin Gothic Book"/>
          <a:cs typeface="Franklin Gothic Book"/>
        </a:defRPr>
      </a:lvl4pPr>
      <a:lvl5pPr marL="2057400" indent="-228600" algn="l" rtl="0" eaLnBrk="0" fontAlgn="base" hangingPunct="0">
        <a:spcBef>
          <a:spcPct val="0"/>
        </a:spcBef>
        <a:spcAft>
          <a:spcPts val="1200"/>
        </a:spcAft>
        <a:buFont typeface="Arial" pitchFamily="34" charset="0"/>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6.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9.png"/><Relationship Id="rId18" Type="http://schemas.openxmlformats.org/officeDocument/2006/relationships/image" Target="../media/image33.png"/><Relationship Id="rId26" Type="http://schemas.openxmlformats.org/officeDocument/2006/relationships/image" Target="../media/image39.png"/><Relationship Id="rId3" Type="http://schemas.openxmlformats.org/officeDocument/2006/relationships/hyperlink" Target="http://www.nnvt.lv/?PHPSESSID=qioa2d7muiok2h4f2dgrduhgb0" TargetMode="External"/><Relationship Id="rId21" Type="http://schemas.openxmlformats.org/officeDocument/2006/relationships/image" Target="../media/image35.png"/><Relationship Id="rId7" Type="http://schemas.openxmlformats.org/officeDocument/2006/relationships/hyperlink" Target="http://www.trcont.ru/?id=1&amp;L=1" TargetMode="External"/><Relationship Id="rId12" Type="http://schemas.openxmlformats.org/officeDocument/2006/relationships/image" Target="../media/image28.png"/><Relationship Id="rId17" Type="http://schemas.openxmlformats.org/officeDocument/2006/relationships/image" Target="../media/image32.jpeg"/><Relationship Id="rId25" Type="http://schemas.openxmlformats.org/officeDocument/2006/relationships/image" Target="../media/image38.png"/><Relationship Id="rId2" Type="http://schemas.openxmlformats.org/officeDocument/2006/relationships/notesSlide" Target="../notesSlides/notesSlide10.xml"/><Relationship Id="rId16" Type="http://schemas.openxmlformats.org/officeDocument/2006/relationships/hyperlink" Target="http://www.google.co.uk/url?sa=i&amp;rct=j&amp;q=&amp;esrc=s&amp;frm=1&amp;source=images&amp;cd=&amp;cad=rja&amp;uact=8&amp;ved=0CAcQjRw&amp;url=http://www.openpr.com/news/187693/Ekol-reaches-far-far-away-with-O-K-y-ok-Uzak-De-il-project.html&amp;ei=f7nkVIC2Bo3zaJHQgrgN&amp;bvm=bv.85970519,d.d2s&amp;psig=AFQjCNFugIFCngGJ3H0EN9019PrV5CMwmg&amp;ust=1424362234870955" TargetMode="External"/><Relationship Id="rId20" Type="http://schemas.openxmlformats.org/officeDocument/2006/relationships/hyperlink" Target="http://www.pgkweb.ru/eng/index.html" TargetMode="External"/><Relationship Id="rId29"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7.png"/><Relationship Id="rId24" Type="http://schemas.openxmlformats.org/officeDocument/2006/relationships/image" Target="../media/image37.jpeg"/><Relationship Id="rId5" Type="http://schemas.openxmlformats.org/officeDocument/2006/relationships/image" Target="../media/image23.png"/><Relationship Id="rId15" Type="http://schemas.openxmlformats.org/officeDocument/2006/relationships/image" Target="../media/image31.png"/><Relationship Id="rId23" Type="http://schemas.openxmlformats.org/officeDocument/2006/relationships/hyperlink" Target="http://www.google.co.uk/url?sa=i&amp;rct=j&amp;q=&amp;esrc=s&amp;frm=1&amp;source=images&amp;cd=&amp;cad=rja&amp;uact=8&amp;ved=0CAcQjRw&amp;url=http://www.idmsa.pl/print,1,pkp-cargo-sa.html&amp;ei=Kr3lVPK0BYflaI_xgcgB&amp;bvm=bv.85970519,d.d2s&amp;psig=AFQjCNHVvZCECoenPun-kgFor2aeSHPZtw&amp;ust=1424428710199998" TargetMode="External"/><Relationship Id="rId28" Type="http://schemas.openxmlformats.org/officeDocument/2006/relationships/image" Target="../media/image40.png"/><Relationship Id="rId10" Type="http://schemas.openxmlformats.org/officeDocument/2006/relationships/image" Target="../media/image26.png"/><Relationship Id="rId19" Type="http://schemas.openxmlformats.org/officeDocument/2006/relationships/image" Target="../media/image34.jpeg"/><Relationship Id="rId4" Type="http://schemas.openxmlformats.org/officeDocument/2006/relationships/image" Target="../media/image22.png"/><Relationship Id="rId9" Type="http://schemas.openxmlformats.org/officeDocument/2006/relationships/hyperlink" Target="http://globaltrans.com/en/main/?pagestyle=standart" TargetMode="External"/><Relationship Id="rId14" Type="http://schemas.openxmlformats.org/officeDocument/2006/relationships/image" Target="../media/image30.png"/><Relationship Id="rId22" Type="http://schemas.openxmlformats.org/officeDocument/2006/relationships/image" Target="../media/image36.png"/><Relationship Id="rId27" Type="http://schemas.openxmlformats.org/officeDocument/2006/relationships/hyperlink" Target="http://www.ravenrussia.com/" TargetMode="External"/><Relationship Id="rId30"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6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6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8" Type="http://schemas.openxmlformats.org/officeDocument/2006/relationships/hyperlink" Target="http://www.google.co.uk/url?sa=i&amp;rct=j&amp;q=&amp;esrc=s&amp;frm=1&amp;source=images&amp;cd=&amp;cad=rja&amp;uact=8&amp;ved=0CAcQjRw&amp;url=http://integratedlogistics.wikispaces.com/Green%2BLogistics&amp;ei=3kXnVP7CBIL0auC5gbAK&amp;bvm=bv.86475890,d.d2s&amp;psig=AFQjCNF4TwziJNFXvtWSJoQQmIl6KUETwg&amp;ust=1424528961557309"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6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8.jpeg"/></Relationships>
</file>

<file path=ppt/slides/_rels/slide15.xml.rels><?xml version="1.0" encoding="UTF-8" standalone="yes"?>
<Relationships xmlns="http://schemas.openxmlformats.org/package/2006/relationships"><Relationship Id="rId8" Type="http://schemas.openxmlformats.org/officeDocument/2006/relationships/hyperlink" Target="http://www.google.co.uk/url?sa=i&amp;rct=j&amp;q=&amp;esrc=s&amp;frm=1&amp;source=images&amp;cd=&amp;cad=rja&amp;uact=8&amp;ved=0CAcQjRw&amp;url=http://integratedlogistics.wikispaces.com/Green%2BLogistics&amp;ei=3kXnVP7CBIL0auC5gbAK&amp;bvm=bv.86475890,d.d2s&amp;psig=AFQjCNF4TwziJNFXvtWSJoQQmIl6KUETwg&amp;ust=1424528961557309"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6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8.jpeg"/></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6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jpeg"/></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CAcQjRxqFQoTCIfan7Ccq8gCFYlxFAodA2AMQw&amp;url=https://www.linkedin.com/company/ktz-express&amp;bvm=bv.104317490,d.d24&amp;psig=AFQjCNHZaHJiBRkx9WIB1laJJXQG17QCXw&amp;ust=1444130739825418" TargetMode="External"/><Relationship Id="rId7"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oleObject" Target="../embeddings/Microsoft_Excel_97-2003_Worksheet1.xls"/></Relationships>
</file>

<file path=ppt/slides/_rels/slide2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65.png"/><Relationship Id="rId5" Type="http://schemas.openxmlformats.org/officeDocument/2006/relationships/image" Target="../media/image64.jpeg"/><Relationship Id="rId4" Type="http://schemas.openxmlformats.org/officeDocument/2006/relationships/image" Target="../media/image63.jpeg"/></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2.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hyperlink" Target="http://www.google.co.uk/url?sa=i&amp;rct=j&amp;q=&amp;esrc=s&amp;frm=1&amp;source=images&amp;cd=&amp;cad=rja&amp;uact=8&amp;ved=0CAcQjRw&amp;url=http://www.ulasimgazetesi.com/haber/7620/ro-ronun-arkasinda-kim-var-ekol-mu-nuhoglu-mu.html&amp;ei=NDnmVMq5A5PhaKmogiA&amp;bvm=bv.85970519,d.d2s&amp;psig=AFQjCNEC61tg1OVyZpMFDMj7r-fuPUdK_g&amp;ust=1424460460466533" TargetMode="External"/><Relationship Id="rId7" Type="http://schemas.openxmlformats.org/officeDocument/2006/relationships/hyperlink" Target="http://www.google.co.uk/url?sa=i&amp;rct=j&amp;q=&amp;esrc=s&amp;frm=1&amp;source=images&amp;cd=&amp;cad=rja&amp;uact=8&amp;ved=0CAcQjRw&amp;url=http://www.lojiport.com/ro-ro-yatirimcilarin-yildizi-oldu/&amp;ei=YDnmVMiOJdfxaMaSgvAB&amp;bvm=bv.85970519,d.d2s&amp;psig=AFQjCNEC61tg1OVyZpMFDMj7r-fuPUdK_g&amp;ust=1424460460466533"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71.jpeg"/><Relationship Id="rId5" Type="http://schemas.openxmlformats.org/officeDocument/2006/relationships/hyperlink" Target="http://www.lojistikhaber.com/?p=4135" TargetMode="External"/><Relationship Id="rId4" Type="http://schemas.openxmlformats.org/officeDocument/2006/relationships/image" Target="../media/image70.jpeg"/><Relationship Id="rId9" Type="http://schemas.openxmlformats.org/officeDocument/2006/relationships/image" Target="../media/image73.png"/></Relationships>
</file>

<file path=ppt/slides/_rels/slide2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77.png"/><Relationship Id="rId5" Type="http://schemas.openxmlformats.org/officeDocument/2006/relationships/image" Target="../media/image76.jpeg"/><Relationship Id="rId4" Type="http://schemas.openxmlformats.org/officeDocument/2006/relationships/image" Target="../media/image75.jpeg"/></Relationships>
</file>

<file path=ppt/slides/_rels/slide24.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24.xml"/><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Microsoft_Excel_97-2003_Worksheet2.xls"/><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ved=0CAcQjRxqFQoTCLbT-trx3McCFcRXGgodyRYOeQ&amp;url=http://www.publicworks.org/private-profits-disrupt-public-probation/&amp;bvm=bv.101800829,d.ZGU&amp;psig=AFQjCNHS10ifrZLaJVTq0rdArEMRfL5EwA&amp;ust=1441439191181417" TargetMode="External"/><Relationship Id="rId2" Type="http://schemas.openxmlformats.org/officeDocument/2006/relationships/notesSlide" Target="../notesSlides/notesSlide5.xml"/><Relationship Id="rId1" Type="http://schemas.openxmlformats.org/officeDocument/2006/relationships/slideLayout" Target="../slideLayouts/slideLayout6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ved=0CAcQjRw&amp;url=http://go.concinnitymarketing.com/blog/&amp;ei=mwXnVPT1A4PrasrtguAB&amp;bvm=bv.86475890,d.d2s&amp;psig=AFQjCNFfTHTcfmV7V-TPTPJrLaM57Dv36Q&amp;ust=142451278225077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2" descr="Ideally your title should fit on one line."/>
          <p:cNvSpPr>
            <a:spLocks noGrp="1"/>
          </p:cNvSpPr>
          <p:nvPr>
            <p:ph type="title"/>
          </p:nvPr>
        </p:nvSpPr>
        <p:spPr bwMode="auto">
          <a:xfrm>
            <a:off x="719138" y="5038725"/>
            <a:ext cx="6291262" cy="1441450"/>
          </a:xfrm>
        </p:spPr>
        <p:txBody>
          <a:bodyPr>
            <a:noAutofit/>
          </a:bodyPr>
          <a:lstStyle/>
          <a:p>
            <a:pPr eaLnBrk="1" hangingPunct="1">
              <a:spcAft>
                <a:spcPts val="600"/>
              </a:spcAft>
            </a:pPr>
            <a:r>
              <a:rPr lang="en-GB" sz="4400" dirty="0" smtClean="0">
                <a:latin typeface="Franklin Gothic Book" panose="020B0503020102020204" pitchFamily="34" charset="0"/>
                <a:ea typeface="ＭＳ Ｐゴシック" pitchFamily="34" charset="-128"/>
              </a:rPr>
              <a:t>Working with EBRD</a:t>
            </a:r>
            <a:r>
              <a:rPr lang="en-GB" sz="2400" dirty="0" smtClean="0">
                <a:latin typeface="Franklin Gothic Book" panose="020B0503020102020204" pitchFamily="34" charset="0"/>
                <a:ea typeface="ＭＳ Ｐゴシック" pitchFamily="34" charset="-128"/>
              </a:rPr>
              <a:t/>
            </a:r>
            <a:br>
              <a:rPr lang="en-GB" sz="2400" dirty="0" smtClean="0">
                <a:latin typeface="Franklin Gothic Book" panose="020B0503020102020204" pitchFamily="34" charset="0"/>
                <a:ea typeface="ＭＳ Ｐゴシック" pitchFamily="34" charset="-128"/>
              </a:rPr>
            </a:br>
            <a:r>
              <a:rPr lang="en-GB" sz="2800" dirty="0" err="1">
                <a:solidFill>
                  <a:schemeClr val="accent2"/>
                </a:solidFill>
                <a:latin typeface="Franklin Gothic Book" panose="020B0503020102020204" pitchFamily="34" charset="0"/>
                <a:ea typeface="ＭＳ Ｐゴシック" pitchFamily="34" charset="-128"/>
              </a:rPr>
              <a:t>EBRD</a:t>
            </a:r>
            <a:r>
              <a:rPr lang="en-GB" sz="2800" dirty="0">
                <a:solidFill>
                  <a:schemeClr val="accent2"/>
                </a:solidFill>
                <a:latin typeface="Franklin Gothic Book" panose="020B0503020102020204" pitchFamily="34" charset="0"/>
                <a:ea typeface="ＭＳ Ｐゴシック" pitchFamily="34" charset="-128"/>
              </a:rPr>
              <a:t> </a:t>
            </a:r>
            <a:r>
              <a:rPr lang="en-GB" sz="2800" dirty="0" smtClean="0">
                <a:solidFill>
                  <a:schemeClr val="accent2"/>
                </a:solidFill>
                <a:latin typeface="Franklin Gothic Book" panose="020B0503020102020204" pitchFamily="34" charset="0"/>
                <a:ea typeface="ＭＳ Ｐゴシック" pitchFamily="34" charset="-128"/>
              </a:rPr>
              <a:t>financing for </a:t>
            </a:r>
            <a:r>
              <a:rPr lang="en-GB" sz="2800" dirty="0" smtClean="0">
                <a:solidFill>
                  <a:schemeClr val="accent2"/>
                </a:solidFill>
                <a:latin typeface="Franklin Gothic Book" panose="020B0503020102020204" pitchFamily="34" charset="0"/>
                <a:ea typeface="ＭＳ Ｐゴシック" pitchFamily="34" charset="-128"/>
              </a:rPr>
              <a:t>Transport &amp; Logistics</a:t>
            </a:r>
            <a:r>
              <a:rPr lang="en-GB" sz="1800" dirty="0" smtClean="0">
                <a:latin typeface="Franklin Gothic Book" panose="020B0503020102020204" pitchFamily="34" charset="0"/>
                <a:ea typeface="ＭＳ Ｐゴシック" pitchFamily="34" charset="-128"/>
              </a:rPr>
              <a:t/>
            </a:r>
            <a:br>
              <a:rPr lang="en-GB" sz="1800" dirty="0" smtClean="0">
                <a:latin typeface="Franklin Gothic Book" panose="020B0503020102020204" pitchFamily="34" charset="0"/>
                <a:ea typeface="ＭＳ Ｐゴシック" pitchFamily="34" charset="-128"/>
              </a:rPr>
            </a:br>
            <a:r>
              <a:rPr lang="en-GB" sz="1800" dirty="0" smtClean="0">
                <a:latin typeface="Franklin Gothic Book" panose="020B0503020102020204" pitchFamily="34" charset="0"/>
                <a:ea typeface="ＭＳ Ｐゴシック" pitchFamily="34" charset="-128"/>
              </a:rPr>
              <a:t/>
            </a:r>
            <a:br>
              <a:rPr lang="en-GB" sz="1800" dirty="0" smtClean="0">
                <a:latin typeface="Franklin Gothic Book" panose="020B0503020102020204" pitchFamily="34" charset="0"/>
                <a:ea typeface="ＭＳ Ｐゴシック" pitchFamily="34" charset="-128"/>
              </a:rPr>
            </a:br>
            <a:r>
              <a:rPr lang="en-GB" sz="1400" dirty="0" smtClean="0">
                <a:latin typeface="Franklin Gothic Book" panose="020B0503020102020204" pitchFamily="34" charset="0"/>
                <a:ea typeface="ＭＳ Ｐゴシック" pitchFamily="34" charset="-128"/>
              </a:rPr>
              <a:t>Brussels 3 March 2016</a:t>
            </a:r>
            <a:endParaRPr lang="en-GB" sz="1400" dirty="0">
              <a:latin typeface="Franklin Gothic Book" panose="020B0503020102020204" pitchFamily="34" charset="0"/>
              <a:ea typeface="ＭＳ Ｐゴシック" pitchFamily="34" charset="-128"/>
            </a:endParaRPr>
          </a:p>
        </p:txBody>
      </p:sp>
    </p:spTree>
    <p:extLst>
      <p:ext uri="{BB962C8B-B14F-4D97-AF65-F5344CB8AC3E}">
        <p14:creationId xmlns:p14="http://schemas.microsoft.com/office/powerpoint/2010/main" val="627055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726" y="0"/>
            <a:ext cx="6831964" cy="1079500"/>
          </a:xfrm>
        </p:spPr>
        <p:txBody>
          <a:bodyPr>
            <a:noAutofit/>
          </a:bodyPr>
          <a:lstStyle/>
          <a:p>
            <a:r>
              <a:rPr lang="en-GB" sz="3600" dirty="0" smtClean="0">
                <a:latin typeface="Franklin Gothic Book" panose="020B0503020102020204" pitchFamily="34" charset="0"/>
              </a:rPr>
              <a:t>Logistics: Area of increasing focus</a:t>
            </a:r>
            <a:endParaRPr lang="en-GB" sz="3600" dirty="0">
              <a:latin typeface="Franklin Gothic Book" panose="020B0503020102020204" pitchFamily="34" charset="0"/>
            </a:endParaRPr>
          </a:p>
        </p:txBody>
      </p:sp>
      <p:sp>
        <p:nvSpPr>
          <p:cNvPr id="4" name="Date Placeholder 3"/>
          <p:cNvSpPr>
            <a:spLocks noGrp="1"/>
          </p:cNvSpPr>
          <p:nvPr>
            <p:ph type="dt" sz="half" idx="14"/>
          </p:nvPr>
        </p:nvSpPr>
        <p:spPr/>
        <p:txBody>
          <a:bodyPr/>
          <a:lstStyle/>
          <a:p>
            <a:pPr>
              <a:defRPr/>
            </a:pPr>
            <a:fld id="{C01B3C47-EC1D-403D-9C1E-26CBAFDB81A3}" type="datetime3">
              <a:rPr lang="en-GB" smtClean="0"/>
              <a:pPr>
                <a:defRPr/>
              </a:pPr>
              <a:t>24 February, 2016</a:t>
            </a:fld>
            <a:endParaRPr lang="en-GB" dirty="0"/>
          </a:p>
        </p:txBody>
      </p:sp>
      <p:sp>
        <p:nvSpPr>
          <p:cNvPr id="6" name="Slide Number Placeholder 5"/>
          <p:cNvSpPr>
            <a:spLocks noGrp="1"/>
          </p:cNvSpPr>
          <p:nvPr>
            <p:ph type="sldNum" sz="quarter" idx="16"/>
          </p:nvPr>
        </p:nvSpPr>
        <p:spPr/>
        <p:txBody>
          <a:bodyPr/>
          <a:lstStyle/>
          <a:p>
            <a:pPr>
              <a:defRPr/>
            </a:pPr>
            <a:fld id="{1324411D-F920-4871-AC0B-FA6057D3901B}" type="slidenum">
              <a:rPr lang="en-GB" smtClean="0"/>
              <a:pPr>
                <a:defRPr/>
              </a:pPr>
              <a:t>10</a:t>
            </a:fld>
            <a:endParaRPr lang="en-GB" dirty="0"/>
          </a:p>
        </p:txBody>
      </p:sp>
      <p:sp>
        <p:nvSpPr>
          <p:cNvPr id="8" name="Freeform 448"/>
          <p:cNvSpPr>
            <a:spLocks/>
          </p:cNvSpPr>
          <p:nvPr/>
        </p:nvSpPr>
        <p:spPr bwMode="auto">
          <a:xfrm>
            <a:off x="7945249" y="1243833"/>
            <a:ext cx="1588" cy="4763"/>
          </a:xfrm>
          <a:custGeom>
            <a:avLst/>
            <a:gdLst>
              <a:gd name="T0" fmla="*/ 2147483647 w 3"/>
              <a:gd name="T1" fmla="*/ 0 h 6"/>
              <a:gd name="T2" fmla="*/ 2147483647 w 3"/>
              <a:gd name="T3" fmla="*/ 0 h 6"/>
              <a:gd name="T4" fmla="*/ 2147483647 w 3"/>
              <a:gd name="T5" fmla="*/ 0 h 6"/>
              <a:gd name="T6" fmla="*/ 0 w 3"/>
              <a:gd name="T7" fmla="*/ 2147483647 h 6"/>
              <a:gd name="T8" fmla="*/ 0 w 3"/>
              <a:gd name="T9" fmla="*/ 2147483647 h 6"/>
              <a:gd name="T10" fmla="*/ 0 w 3"/>
              <a:gd name="T11" fmla="*/ 2147483647 h 6"/>
              <a:gd name="T12" fmla="*/ 0 w 3"/>
              <a:gd name="T13" fmla="*/ 2147483647 h 6"/>
              <a:gd name="T14" fmla="*/ 2147483647 w 3"/>
              <a:gd name="T15" fmla="*/ 2147483647 h 6"/>
              <a:gd name="T16" fmla="*/ 2147483647 w 3"/>
              <a:gd name="T17" fmla="*/ 2147483647 h 6"/>
              <a:gd name="T18" fmla="*/ 2147483647 w 3"/>
              <a:gd name="T19" fmla="*/ 2147483647 h 6"/>
              <a:gd name="T20" fmla="*/ 2147483647 w 3"/>
              <a:gd name="T21" fmla="*/ 0 h 6"/>
              <a:gd name="T22" fmla="*/ 2147483647 w 3"/>
              <a:gd name="T23" fmla="*/ 0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 h="6">
                <a:moveTo>
                  <a:pt x="3" y="0"/>
                </a:moveTo>
                <a:lnTo>
                  <a:pt x="3" y="0"/>
                </a:lnTo>
                <a:lnTo>
                  <a:pt x="0" y="4"/>
                </a:lnTo>
                <a:lnTo>
                  <a:pt x="0" y="6"/>
                </a:lnTo>
                <a:lnTo>
                  <a:pt x="3" y="6"/>
                </a:lnTo>
                <a:lnTo>
                  <a:pt x="3" y="4"/>
                </a:lnTo>
                <a:lnTo>
                  <a:pt x="3" y="0"/>
                </a:lnTo>
                <a:close/>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0" name="Freeform 465"/>
          <p:cNvSpPr>
            <a:spLocks/>
          </p:cNvSpPr>
          <p:nvPr/>
        </p:nvSpPr>
        <p:spPr bwMode="auto">
          <a:xfrm>
            <a:off x="4997450" y="2632075"/>
            <a:ext cx="60325" cy="77788"/>
          </a:xfrm>
          <a:custGeom>
            <a:avLst/>
            <a:gdLst>
              <a:gd name="T0" fmla="*/ 2147483647 w 86"/>
              <a:gd name="T1" fmla="*/ 2147483647 h 98"/>
              <a:gd name="T2" fmla="*/ 2147483647 w 86"/>
              <a:gd name="T3" fmla="*/ 2147483647 h 98"/>
              <a:gd name="T4" fmla="*/ 2147483647 w 86"/>
              <a:gd name="T5" fmla="*/ 2147483647 h 98"/>
              <a:gd name="T6" fmla="*/ 2147483647 w 86"/>
              <a:gd name="T7" fmla="*/ 2147483647 h 98"/>
              <a:gd name="T8" fmla="*/ 2147483647 w 86"/>
              <a:gd name="T9" fmla="*/ 2147483647 h 98"/>
              <a:gd name="T10" fmla="*/ 2147483647 w 86"/>
              <a:gd name="T11" fmla="*/ 2147483647 h 98"/>
              <a:gd name="T12" fmla="*/ 2147483647 w 86"/>
              <a:gd name="T13" fmla="*/ 2147483647 h 98"/>
              <a:gd name="T14" fmla="*/ 2147483647 w 86"/>
              <a:gd name="T15" fmla="*/ 2147483647 h 98"/>
              <a:gd name="T16" fmla="*/ 2147483647 w 86"/>
              <a:gd name="T17" fmla="*/ 2147483647 h 98"/>
              <a:gd name="T18" fmla="*/ 2147483647 w 86"/>
              <a:gd name="T19" fmla="*/ 2147483647 h 98"/>
              <a:gd name="T20" fmla="*/ 2147483647 w 86"/>
              <a:gd name="T21" fmla="*/ 2147483647 h 98"/>
              <a:gd name="T22" fmla="*/ 2147483647 w 86"/>
              <a:gd name="T23" fmla="*/ 2147483647 h 98"/>
              <a:gd name="T24" fmla="*/ 2147483647 w 86"/>
              <a:gd name="T25" fmla="*/ 0 h 98"/>
              <a:gd name="T26" fmla="*/ 2147483647 w 86"/>
              <a:gd name="T27" fmla="*/ 2147483647 h 98"/>
              <a:gd name="T28" fmla="*/ 2147483647 w 86"/>
              <a:gd name="T29" fmla="*/ 2147483647 h 98"/>
              <a:gd name="T30" fmla="*/ 2147483647 w 86"/>
              <a:gd name="T31" fmla="*/ 2147483647 h 98"/>
              <a:gd name="T32" fmla="*/ 2147483647 w 86"/>
              <a:gd name="T33" fmla="*/ 2147483647 h 98"/>
              <a:gd name="T34" fmla="*/ 2147483647 w 86"/>
              <a:gd name="T35" fmla="*/ 2147483647 h 98"/>
              <a:gd name="T36" fmla="*/ 2147483647 w 86"/>
              <a:gd name="T37" fmla="*/ 2147483647 h 98"/>
              <a:gd name="T38" fmla="*/ 2147483647 w 86"/>
              <a:gd name="T39" fmla="*/ 2147483647 h 98"/>
              <a:gd name="T40" fmla="*/ 2147483647 w 86"/>
              <a:gd name="T41" fmla="*/ 2147483647 h 98"/>
              <a:gd name="T42" fmla="*/ 2147483647 w 86"/>
              <a:gd name="T43" fmla="*/ 2147483647 h 98"/>
              <a:gd name="T44" fmla="*/ 2147483647 w 86"/>
              <a:gd name="T45" fmla="*/ 2147483647 h 98"/>
              <a:gd name="T46" fmla="*/ 2147483647 w 86"/>
              <a:gd name="T47" fmla="*/ 2147483647 h 98"/>
              <a:gd name="T48" fmla="*/ 2147483647 w 86"/>
              <a:gd name="T49" fmla="*/ 2147483647 h 98"/>
              <a:gd name="T50" fmla="*/ 0 w 86"/>
              <a:gd name="T51" fmla="*/ 2147483647 h 98"/>
              <a:gd name="T52" fmla="*/ 0 w 86"/>
              <a:gd name="T53" fmla="*/ 2147483647 h 98"/>
              <a:gd name="T54" fmla="*/ 0 w 86"/>
              <a:gd name="T55" fmla="*/ 2147483647 h 98"/>
              <a:gd name="T56" fmla="*/ 2147483647 w 86"/>
              <a:gd name="T57" fmla="*/ 2147483647 h 98"/>
              <a:gd name="T58" fmla="*/ 2147483647 w 86"/>
              <a:gd name="T59" fmla="*/ 2147483647 h 98"/>
              <a:gd name="T60" fmla="*/ 2147483647 w 86"/>
              <a:gd name="T61" fmla="*/ 2147483647 h 98"/>
              <a:gd name="T62" fmla="*/ 2147483647 w 86"/>
              <a:gd name="T63" fmla="*/ 2147483647 h 98"/>
              <a:gd name="T64" fmla="*/ 2147483647 w 86"/>
              <a:gd name="T65" fmla="*/ 2147483647 h 98"/>
              <a:gd name="T66" fmla="*/ 2147483647 w 86"/>
              <a:gd name="T67" fmla="*/ 2147483647 h 98"/>
              <a:gd name="T68" fmla="*/ 2147483647 w 86"/>
              <a:gd name="T69" fmla="*/ 2147483647 h 98"/>
              <a:gd name="T70" fmla="*/ 2147483647 w 86"/>
              <a:gd name="T71" fmla="*/ 2147483647 h 98"/>
              <a:gd name="T72" fmla="*/ 2147483647 w 86"/>
              <a:gd name="T73" fmla="*/ 2147483647 h 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6" h="98">
                <a:moveTo>
                  <a:pt x="67" y="67"/>
                </a:moveTo>
                <a:lnTo>
                  <a:pt x="73" y="65"/>
                </a:lnTo>
                <a:lnTo>
                  <a:pt x="73" y="60"/>
                </a:lnTo>
                <a:lnTo>
                  <a:pt x="78" y="53"/>
                </a:lnTo>
                <a:lnTo>
                  <a:pt x="86" y="33"/>
                </a:lnTo>
                <a:lnTo>
                  <a:pt x="82" y="15"/>
                </a:lnTo>
                <a:lnTo>
                  <a:pt x="82" y="13"/>
                </a:lnTo>
                <a:lnTo>
                  <a:pt x="82" y="9"/>
                </a:lnTo>
                <a:lnTo>
                  <a:pt x="78" y="6"/>
                </a:lnTo>
                <a:lnTo>
                  <a:pt x="78" y="4"/>
                </a:lnTo>
                <a:lnTo>
                  <a:pt x="64" y="0"/>
                </a:lnTo>
                <a:lnTo>
                  <a:pt x="40" y="4"/>
                </a:lnTo>
                <a:lnTo>
                  <a:pt x="38" y="6"/>
                </a:lnTo>
                <a:lnTo>
                  <a:pt x="24" y="29"/>
                </a:lnTo>
                <a:lnTo>
                  <a:pt x="6" y="42"/>
                </a:lnTo>
                <a:lnTo>
                  <a:pt x="6" y="44"/>
                </a:lnTo>
                <a:lnTo>
                  <a:pt x="6" y="53"/>
                </a:lnTo>
                <a:lnTo>
                  <a:pt x="6" y="60"/>
                </a:lnTo>
                <a:lnTo>
                  <a:pt x="9" y="67"/>
                </a:lnTo>
                <a:lnTo>
                  <a:pt x="2" y="89"/>
                </a:lnTo>
                <a:lnTo>
                  <a:pt x="0" y="91"/>
                </a:lnTo>
                <a:lnTo>
                  <a:pt x="0" y="94"/>
                </a:lnTo>
                <a:lnTo>
                  <a:pt x="11" y="98"/>
                </a:lnTo>
                <a:lnTo>
                  <a:pt x="15" y="98"/>
                </a:lnTo>
                <a:lnTo>
                  <a:pt x="15" y="94"/>
                </a:lnTo>
                <a:lnTo>
                  <a:pt x="29" y="80"/>
                </a:lnTo>
                <a:lnTo>
                  <a:pt x="49" y="74"/>
                </a:lnTo>
                <a:lnTo>
                  <a:pt x="67" y="67"/>
                </a:lnTo>
                <a:close/>
              </a:path>
            </a:pathLst>
          </a:custGeom>
          <a:solidFill>
            <a:srgbClr val="E6F3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 name="Rectangle 487"/>
          <p:cNvSpPr>
            <a:spLocks noChangeArrowheads="1"/>
          </p:cNvSpPr>
          <p:nvPr/>
        </p:nvSpPr>
        <p:spPr bwMode="auto">
          <a:xfrm>
            <a:off x="4878388" y="5678488"/>
            <a:ext cx="3886200" cy="6429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ts val="1200"/>
              </a:spcBef>
              <a:buClr>
                <a:schemeClr val="tx2"/>
              </a:buClr>
              <a:buFont typeface="Arial" charset="0"/>
              <a:defRPr sz="2400">
                <a:solidFill>
                  <a:srgbClr val="414141"/>
                </a:solidFill>
                <a:latin typeface="Arial" charset="0"/>
                <a:cs typeface="Arial" charset="0"/>
              </a:defRPr>
            </a:lvl1pPr>
            <a:lvl2pPr marL="742950" indent="-285750" eaLnBrk="0" hangingPunct="0">
              <a:spcBef>
                <a:spcPts val="300"/>
              </a:spcBef>
              <a:spcAft>
                <a:spcPts val="300"/>
              </a:spcAft>
              <a:buClr>
                <a:srgbClr val="00539B"/>
              </a:buClr>
              <a:buFont typeface="Arial" charset="0"/>
              <a:buChar char="•"/>
              <a:defRPr>
                <a:solidFill>
                  <a:srgbClr val="414141"/>
                </a:solidFill>
                <a:latin typeface="Arial" charset="0"/>
                <a:cs typeface="Arial" charset="0"/>
              </a:defRPr>
            </a:lvl2pPr>
            <a:lvl3pPr marL="1143000" indent="-228600" eaLnBrk="0" hangingPunct="0">
              <a:spcBef>
                <a:spcPts val="300"/>
              </a:spcBef>
              <a:spcAft>
                <a:spcPts val="300"/>
              </a:spcAft>
              <a:buClr>
                <a:srgbClr val="00539B"/>
              </a:buClr>
              <a:buFont typeface="Arial" charset="0"/>
              <a:buChar char="‒"/>
              <a:defRPr>
                <a:solidFill>
                  <a:srgbClr val="414141"/>
                </a:solidFill>
                <a:latin typeface="Arial" charset="0"/>
                <a:cs typeface="Arial" charset="0"/>
              </a:defRPr>
            </a:lvl3pPr>
            <a:lvl4pPr marL="1600200" indent="-228600" eaLnBrk="0" hangingPunct="0">
              <a:spcBef>
                <a:spcPct val="20000"/>
              </a:spcBef>
              <a:buClr>
                <a:schemeClr val="tx2"/>
              </a:buClr>
              <a:buFont typeface="Arial" charset="0"/>
              <a:buChar char="–"/>
              <a:defRPr sz="2000">
                <a:solidFill>
                  <a:srgbClr val="03DAFF"/>
                </a:solidFill>
                <a:latin typeface="Arial" charset="0"/>
                <a:cs typeface="Arial" charset="0"/>
              </a:defRPr>
            </a:lvl4pPr>
            <a:lvl5pPr marL="2057400" indent="-228600" eaLnBrk="0" hangingPunct="0">
              <a:spcBef>
                <a:spcPct val="20000"/>
              </a:spcBef>
              <a:buFont typeface="Arial" charset="0"/>
              <a:buChar char="»"/>
              <a:defRPr sz="2000">
                <a:solidFill>
                  <a:srgbClr val="03DAFF"/>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03DAFF"/>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03DAFF"/>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03DAFF"/>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03DAFF"/>
                </a:solidFill>
                <a:latin typeface="Arial" charset="0"/>
                <a:cs typeface="Arial" charset="0"/>
              </a:defRPr>
            </a:lvl9pPr>
          </a:lstStyle>
          <a:p>
            <a:pPr eaLnBrk="1" hangingPunct="1">
              <a:spcBef>
                <a:spcPct val="0"/>
              </a:spcBef>
              <a:spcAft>
                <a:spcPct val="50000"/>
              </a:spcAft>
              <a:buClrTx/>
              <a:buFontTx/>
              <a:buNone/>
            </a:pPr>
            <a:endParaRPr lang="en-US" altLang="en-US" sz="1200" dirty="0">
              <a:solidFill>
                <a:schemeClr val="bg1"/>
              </a:solidFill>
            </a:endParaRPr>
          </a:p>
        </p:txBody>
      </p:sp>
      <p:sp>
        <p:nvSpPr>
          <p:cNvPr id="24" name="Rectangle 3" descr="First level - paragraph text&#10;Second level - bullet 1&#10;Third level - bullet 2&#10;&#10;No more than 100 words per slide"/>
          <p:cNvSpPr txBox="1">
            <a:spLocks noChangeArrowheads="1"/>
          </p:cNvSpPr>
          <p:nvPr/>
        </p:nvSpPr>
        <p:spPr bwMode="auto">
          <a:xfrm>
            <a:off x="469900" y="1274763"/>
            <a:ext cx="5113337" cy="5106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tIns="45664" bIns="45664" numCol="1" anchor="t" anchorCtr="0" compatLnSpc="1">
            <a:prstTxWarp prst="textNoShape">
              <a:avLst/>
            </a:prstTxWarp>
          </a:bodyPr>
          <a:lstStyle>
            <a:lvl1pPr marL="342900" indent="-342900" algn="l" rtl="0" eaLnBrk="0" fontAlgn="base" hangingPunct="0">
              <a:spcBef>
                <a:spcPct val="0"/>
              </a:spcBef>
              <a:spcAft>
                <a:spcPts val="1200"/>
              </a:spcAft>
              <a:defRPr lang="en-US" sz="2000" kern="1200">
                <a:solidFill>
                  <a:srgbClr val="58595B"/>
                </a:solidFill>
                <a:latin typeface="Franklin Gothic Book"/>
                <a:ea typeface="ＭＳ Ｐゴシック" pitchFamily="34" charset="-128"/>
                <a:cs typeface="Franklin Gothic Book"/>
              </a:defRPr>
            </a:lvl1pPr>
            <a:lvl2pPr marL="179388" indent="-179388" algn="l" rtl="0" eaLnBrk="0" fontAlgn="base" hangingPunct="0">
              <a:spcBef>
                <a:spcPct val="0"/>
              </a:spcBef>
              <a:spcAft>
                <a:spcPts val="1200"/>
              </a:spcAft>
              <a:buFont typeface="Arial" pitchFamily="34" charset="0"/>
              <a:buChar char="•"/>
              <a:defRPr lang="en-US" sz="2000" kern="1200">
                <a:solidFill>
                  <a:srgbClr val="58595B"/>
                </a:solidFill>
                <a:latin typeface="Franklin Gothic Book"/>
                <a:ea typeface="Franklin Gothic Book"/>
                <a:cs typeface="Franklin Gothic Book"/>
              </a:defRPr>
            </a:lvl2pPr>
            <a:lvl3pPr marL="358775" indent="-179388" algn="l" rtl="0" eaLnBrk="0" fontAlgn="base" hangingPunct="0">
              <a:spcBef>
                <a:spcPct val="0"/>
              </a:spcBef>
              <a:spcAft>
                <a:spcPts val="1200"/>
              </a:spcAft>
              <a:buFont typeface="Arial" pitchFamily="34" charset="0"/>
              <a:buChar char="•"/>
              <a:defRPr lang="en-US" sz="2000" kern="1200">
                <a:solidFill>
                  <a:srgbClr val="58595B"/>
                </a:solidFill>
                <a:latin typeface="Franklin Gothic Book"/>
                <a:ea typeface="Franklin Gothic Book"/>
                <a:cs typeface="Franklin Gothic Book"/>
              </a:defRPr>
            </a:lvl3pPr>
            <a:lvl4pPr marL="539750" indent="-179388" algn="l" rtl="0" eaLnBrk="0" fontAlgn="base" hangingPunct="0">
              <a:spcBef>
                <a:spcPct val="0"/>
              </a:spcBef>
              <a:spcAft>
                <a:spcPts val="1200"/>
              </a:spcAft>
              <a:buFont typeface="Arial" pitchFamily="34" charset="0"/>
              <a:buChar char="•"/>
              <a:defRPr lang="en-US" sz="2000" kern="1200">
                <a:solidFill>
                  <a:srgbClr val="58595B"/>
                </a:solidFill>
                <a:latin typeface="Franklin Gothic Book"/>
                <a:ea typeface="Franklin Gothic Book"/>
                <a:cs typeface="Franklin Gothic Book"/>
              </a:defRPr>
            </a:lvl4pPr>
            <a:lvl5pPr marL="2057400" indent="-228600" algn="l" rtl="0" eaLnBrk="0" fontAlgn="base" hangingPunct="0">
              <a:spcBef>
                <a:spcPct val="0"/>
              </a:spcBef>
              <a:spcAft>
                <a:spcPts val="1200"/>
              </a:spcAft>
              <a:buFont typeface="Arial" pitchFamily="34" charset="0"/>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000"/>
              </a:spcAft>
              <a:defRPr/>
            </a:pPr>
            <a:r>
              <a:rPr lang="en-GB" altLang="en-US" sz="1600" dirty="0" smtClean="0">
                <a:solidFill>
                  <a:schemeClr val="tx1"/>
                </a:solidFill>
              </a:rPr>
              <a:t>Over the last 5 years the </a:t>
            </a:r>
            <a:r>
              <a:rPr lang="en-GB" altLang="en-US" sz="1600" dirty="0">
                <a:solidFill>
                  <a:schemeClr val="tx1"/>
                </a:solidFill>
              </a:rPr>
              <a:t>EBRD has </a:t>
            </a:r>
            <a:r>
              <a:rPr lang="en-GB" altLang="en-US" sz="1800" b="1" dirty="0">
                <a:solidFill>
                  <a:srgbClr val="177671"/>
                </a:solidFill>
              </a:rPr>
              <a:t>invested </a:t>
            </a:r>
            <a:r>
              <a:rPr lang="en-GB" altLang="en-US" sz="1800" b="1" dirty="0" smtClean="0">
                <a:solidFill>
                  <a:srgbClr val="177671"/>
                </a:solidFill>
              </a:rPr>
              <a:t>€2billion </a:t>
            </a:r>
            <a:r>
              <a:rPr lang="en-GB" altLang="en-US" sz="1800" b="1" dirty="0" smtClean="0">
                <a:solidFill>
                  <a:srgbClr val="177671"/>
                </a:solidFill>
              </a:rPr>
              <a:t>in </a:t>
            </a:r>
            <a:r>
              <a:rPr lang="en-GB" altLang="en-US" sz="1800" b="1" dirty="0" smtClean="0">
                <a:solidFill>
                  <a:srgbClr val="177671"/>
                </a:solidFill>
              </a:rPr>
              <a:t>35 Projects</a:t>
            </a:r>
            <a:r>
              <a:rPr lang="en-GB" altLang="en-US" sz="1600" dirty="0" smtClean="0">
                <a:solidFill>
                  <a:schemeClr val="tx1"/>
                </a:solidFill>
              </a:rPr>
              <a:t> </a:t>
            </a:r>
            <a:r>
              <a:rPr lang="en-GB" altLang="en-US" sz="1600" dirty="0" smtClean="0">
                <a:solidFill>
                  <a:schemeClr val="tx1"/>
                </a:solidFill>
              </a:rPr>
              <a:t>about </a:t>
            </a:r>
            <a:r>
              <a:rPr lang="en-GB" altLang="en-US" sz="1600" dirty="0">
                <a:solidFill>
                  <a:schemeClr val="tx1"/>
                </a:solidFill>
              </a:rPr>
              <a:t>Intermodal Transport &amp; </a:t>
            </a:r>
            <a:r>
              <a:rPr lang="en-GB" altLang="en-US" sz="1600" dirty="0" smtClean="0">
                <a:solidFill>
                  <a:schemeClr val="tx1"/>
                </a:solidFill>
              </a:rPr>
              <a:t>Logistics</a:t>
            </a:r>
          </a:p>
          <a:p>
            <a:pPr marL="0" indent="0">
              <a:spcBef>
                <a:spcPts val="0"/>
              </a:spcBef>
              <a:spcAft>
                <a:spcPts val="1000"/>
              </a:spcAft>
              <a:defRPr/>
            </a:pPr>
            <a:r>
              <a:rPr lang="en-GB" sz="1600" dirty="0"/>
              <a:t>The demand for freight transport is growing and the Bank </a:t>
            </a:r>
            <a:r>
              <a:rPr lang="en-GB" sz="1600" dirty="0" smtClean="0"/>
              <a:t>aims to bridge the infrastructure gap and facilitate the sustainable </a:t>
            </a:r>
            <a:r>
              <a:rPr lang="en-GB" sz="1600" dirty="0"/>
              <a:t>development of the </a:t>
            </a:r>
            <a:r>
              <a:rPr lang="en-GB" sz="1600" dirty="0" smtClean="0"/>
              <a:t>sector:</a:t>
            </a:r>
            <a:endParaRPr lang="en-GB" altLang="en-US" sz="1600" dirty="0">
              <a:solidFill>
                <a:schemeClr val="tx1"/>
              </a:solidFill>
            </a:endParaRPr>
          </a:p>
          <a:p>
            <a:pPr marL="285750" indent="-285750">
              <a:spcBef>
                <a:spcPts val="0"/>
              </a:spcBef>
              <a:spcAft>
                <a:spcPts val="1000"/>
              </a:spcAft>
              <a:buFont typeface="Arial" panose="020B0604020202020204" pitchFamily="34" charset="0"/>
              <a:buChar char="•"/>
              <a:defRPr/>
            </a:pPr>
            <a:r>
              <a:rPr lang="en-GB" altLang="en-US" sz="1600" dirty="0" smtClean="0">
                <a:solidFill>
                  <a:schemeClr val="tx1"/>
                </a:solidFill>
              </a:rPr>
              <a:t>Logistics </a:t>
            </a:r>
            <a:r>
              <a:rPr lang="en-GB" altLang="en-US" sz="1600" dirty="0">
                <a:solidFill>
                  <a:schemeClr val="tx1"/>
                </a:solidFill>
              </a:rPr>
              <a:t>Centres </a:t>
            </a:r>
          </a:p>
          <a:p>
            <a:pPr marL="285750" indent="-285750">
              <a:spcBef>
                <a:spcPts val="0"/>
              </a:spcBef>
              <a:spcAft>
                <a:spcPts val="1000"/>
              </a:spcAft>
              <a:buFont typeface="Arial" panose="020B0604020202020204" pitchFamily="34" charset="0"/>
              <a:buChar char="•"/>
              <a:defRPr/>
            </a:pPr>
            <a:r>
              <a:rPr lang="en-GB" altLang="en-US" sz="1600" dirty="0">
                <a:solidFill>
                  <a:schemeClr val="tx1"/>
                </a:solidFill>
              </a:rPr>
              <a:t>Intermodal Terminals</a:t>
            </a:r>
          </a:p>
          <a:p>
            <a:pPr marL="285750" indent="-285750">
              <a:spcBef>
                <a:spcPts val="0"/>
              </a:spcBef>
              <a:spcAft>
                <a:spcPts val="1000"/>
              </a:spcAft>
              <a:buFont typeface="Arial" panose="020B0604020202020204" pitchFamily="34" charset="0"/>
              <a:buChar char="•"/>
              <a:defRPr/>
            </a:pPr>
            <a:r>
              <a:rPr lang="en-GB" altLang="en-US" sz="1600" dirty="0">
                <a:solidFill>
                  <a:schemeClr val="tx1"/>
                </a:solidFill>
              </a:rPr>
              <a:t>Road Fleet modernization</a:t>
            </a:r>
          </a:p>
          <a:p>
            <a:pPr marL="285750" indent="-285750">
              <a:spcBef>
                <a:spcPts val="0"/>
              </a:spcBef>
              <a:spcAft>
                <a:spcPts val="1000"/>
              </a:spcAft>
              <a:buFont typeface="Arial" panose="020B0604020202020204" pitchFamily="34" charset="0"/>
              <a:buChar char="•"/>
              <a:defRPr/>
            </a:pPr>
            <a:r>
              <a:rPr lang="en-GB" altLang="en-US" sz="1600" dirty="0">
                <a:solidFill>
                  <a:schemeClr val="tx1"/>
                </a:solidFill>
              </a:rPr>
              <a:t>Port Development</a:t>
            </a:r>
          </a:p>
          <a:p>
            <a:pPr marL="285750" indent="-285750">
              <a:spcBef>
                <a:spcPts val="0"/>
              </a:spcBef>
              <a:spcAft>
                <a:spcPts val="1000"/>
              </a:spcAft>
              <a:buFont typeface="Arial" panose="020B0604020202020204" pitchFamily="34" charset="0"/>
              <a:buChar char="•"/>
              <a:defRPr/>
            </a:pPr>
            <a:r>
              <a:rPr lang="en-GB" altLang="en-US" sz="1600" dirty="0">
                <a:solidFill>
                  <a:schemeClr val="tx1"/>
                </a:solidFill>
              </a:rPr>
              <a:t>Rolling stock and railcars</a:t>
            </a:r>
          </a:p>
          <a:p>
            <a:pPr marL="285750" indent="-285750">
              <a:spcBef>
                <a:spcPts val="0"/>
              </a:spcBef>
              <a:spcAft>
                <a:spcPts val="1000"/>
              </a:spcAft>
              <a:buFont typeface="Arial" panose="020B0604020202020204" pitchFamily="34" charset="0"/>
              <a:buChar char="•"/>
              <a:defRPr/>
            </a:pPr>
            <a:r>
              <a:rPr lang="en-GB" altLang="en-US" sz="1600" dirty="0">
                <a:solidFill>
                  <a:schemeClr val="tx1"/>
                </a:solidFill>
              </a:rPr>
              <a:t>Short-Sea Shipping &amp; </a:t>
            </a:r>
            <a:r>
              <a:rPr lang="en-GB" altLang="en-US" sz="1600" dirty="0" smtClean="0">
                <a:solidFill>
                  <a:schemeClr val="tx1"/>
                </a:solidFill>
              </a:rPr>
              <a:t>Inland River Transport</a:t>
            </a:r>
            <a:endParaRPr lang="en-GB" altLang="en-US" sz="1600" dirty="0">
              <a:solidFill>
                <a:schemeClr val="tx1"/>
              </a:solidFill>
            </a:endParaRPr>
          </a:p>
          <a:p>
            <a:pPr marL="285750" indent="-285750">
              <a:spcBef>
                <a:spcPts val="0"/>
              </a:spcBef>
              <a:spcAft>
                <a:spcPts val="1000"/>
              </a:spcAft>
              <a:buFont typeface="Arial" panose="020B0604020202020204" pitchFamily="34" charset="0"/>
              <a:buChar char="•"/>
              <a:defRPr/>
            </a:pPr>
            <a:r>
              <a:rPr lang="en-GB" altLang="en-US" sz="1600" dirty="0">
                <a:solidFill>
                  <a:schemeClr val="tx1"/>
                </a:solidFill>
              </a:rPr>
              <a:t>Capital markets and </a:t>
            </a:r>
            <a:r>
              <a:rPr lang="en-GB" altLang="en-US" sz="1600" dirty="0" smtClean="0">
                <a:solidFill>
                  <a:schemeClr val="tx1"/>
                </a:solidFill>
              </a:rPr>
              <a:t>financial restructuring (IPO, private placement, </a:t>
            </a:r>
            <a:r>
              <a:rPr lang="en-GB" altLang="en-US" sz="1600" dirty="0" err="1" smtClean="0">
                <a:solidFill>
                  <a:schemeClr val="tx1"/>
                </a:solidFill>
              </a:rPr>
              <a:t>etc</a:t>
            </a:r>
            <a:r>
              <a:rPr lang="en-GB" altLang="en-US" sz="1600" dirty="0" smtClean="0">
                <a:solidFill>
                  <a:schemeClr val="tx1"/>
                </a:solidFill>
              </a:rPr>
              <a:t>)</a:t>
            </a:r>
            <a:endParaRPr lang="en-GB" altLang="en-US" sz="1600" dirty="0">
              <a:solidFill>
                <a:schemeClr val="tx1"/>
              </a:solidFill>
            </a:endParaRPr>
          </a:p>
          <a:p>
            <a:pPr marL="285750" indent="-285750">
              <a:spcBef>
                <a:spcPts val="0"/>
              </a:spcBef>
              <a:spcAft>
                <a:spcPts val="1000"/>
              </a:spcAft>
              <a:buFont typeface="Arial" panose="020B0604020202020204" pitchFamily="34" charset="0"/>
              <a:buChar char="•"/>
              <a:defRPr/>
            </a:pPr>
            <a:r>
              <a:rPr lang="en-GB" altLang="en-US" sz="1600" dirty="0">
                <a:solidFill>
                  <a:schemeClr val="tx1"/>
                </a:solidFill>
              </a:rPr>
              <a:t>Modernization and Green </a:t>
            </a:r>
            <a:r>
              <a:rPr lang="en-GB" altLang="en-US" sz="1600" dirty="0" smtClean="0">
                <a:solidFill>
                  <a:schemeClr val="tx1"/>
                </a:solidFill>
              </a:rPr>
              <a:t>Logistics</a:t>
            </a:r>
            <a:endParaRPr lang="en-GB" altLang="en-US" sz="1600" dirty="0">
              <a:solidFill>
                <a:schemeClr val="tx1"/>
              </a:solidFill>
            </a:endParaRPr>
          </a:p>
        </p:txBody>
      </p:sp>
      <p:pic>
        <p:nvPicPr>
          <p:cNvPr id="25" name="Picture 20" descr="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338" y="2184212"/>
            <a:ext cx="837808" cy="52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 descr="FESC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0114" y="5686911"/>
            <a:ext cx="1016129" cy="31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2" descr="b-384926-arkas_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7244" y="1205020"/>
            <a:ext cx="1092738" cy="128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3" descr="sys_logo_e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53518" y="4634984"/>
            <a:ext cx="794280" cy="38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5" descr="Home">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25685" y="4671745"/>
            <a:ext cx="1508652" cy="19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6" descr="Brunswick Rai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86437" y="5199303"/>
            <a:ext cx="1247377" cy="22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8" descr="Logo_DB_1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75496" y="1464966"/>
            <a:ext cx="937319" cy="71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28706" y="3311629"/>
            <a:ext cx="613058" cy="330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2"/>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919920" y="3998918"/>
            <a:ext cx="755117" cy="310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14768" y="3247188"/>
            <a:ext cx="427434" cy="37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descr="http://www.openpr.com/images/articles/e/9/e92154a44157c1d96b8b1aa3b05108d2_g.jpg">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43956" y="3999562"/>
            <a:ext cx="933135" cy="32502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3"/>
          <p:cNvPicPr>
            <a:picLocks noChangeAspect="1"/>
          </p:cNvPicPr>
          <p:nvPr/>
        </p:nvPicPr>
        <p:blipFill>
          <a:blip r:embed="rId18">
            <a:extLst>
              <a:ext uri="{28A0092B-C50C-407E-A947-70E740481C1C}">
                <a14:useLocalDpi xmlns:a14="http://schemas.microsoft.com/office/drawing/2010/main" val="0"/>
              </a:ext>
            </a:extLst>
          </a:blip>
          <a:srcRect l="18201" r="22447" b="30777"/>
          <a:stretch>
            <a:fillRect/>
          </a:stretch>
        </p:blipFill>
        <p:spPr bwMode="auto">
          <a:xfrm>
            <a:off x="5968895" y="1658820"/>
            <a:ext cx="680539" cy="429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768581" y="3863119"/>
            <a:ext cx="889591" cy="64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4" descr="Freight one">
            <a:hlinkClick r:id="rId20" tooltip="&quot;To the main page&quo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98637" y="2222416"/>
            <a:ext cx="597405" cy="453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4" descr="\\ldn1dmv2\muelaa$\Desktop\untitled.bmp"/>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35579" y="2222416"/>
            <a:ext cx="461665"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 descr="http://www.idmsa.pl/repo/dzial-brokerski/mj/logo--pkpcargo.jpg">
            <a:hlinkClick r:id="rId23"/>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931338" y="2808628"/>
            <a:ext cx="1309069" cy="35718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6" descr="\\ldn1dmv2\muelaa$\Desktop\logo.gif"/>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248139" y="5249605"/>
            <a:ext cx="1763884" cy="15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7"/>
          <p:cNvPicPr>
            <a:picLocks noChangeAspect="1" noChangeArrowheads="1"/>
          </p:cNvPicPr>
          <p:nvPr/>
        </p:nvPicPr>
        <p:blipFill>
          <a:blip r:embed="rId26">
            <a:clrChange>
              <a:clrFrom>
                <a:srgbClr val="FFF8E2"/>
              </a:clrFrom>
              <a:clrTo>
                <a:srgbClr val="FFF8E2">
                  <a:alpha val="0"/>
                </a:srgbClr>
              </a:clrTo>
            </a:clrChange>
            <a:extLst>
              <a:ext uri="{28A0092B-C50C-407E-A947-70E740481C1C}">
                <a14:useLocalDpi xmlns:a14="http://schemas.microsoft.com/office/drawing/2010/main" val="0"/>
              </a:ext>
            </a:extLst>
          </a:blip>
          <a:srcRect/>
          <a:stretch>
            <a:fillRect/>
          </a:stretch>
        </p:blipFill>
        <p:spPr bwMode="auto">
          <a:xfrm>
            <a:off x="6688825" y="3278032"/>
            <a:ext cx="869950" cy="53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2" descr="Raven Russia Ltd Logo">
            <a:hlinkClick r:id="rId27"/>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184194" y="5464256"/>
            <a:ext cx="500286" cy="72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7" descr="\\ldn1dmv2\muelaa$\Desktop\untitled.bmp"/>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785341" y="2877415"/>
            <a:ext cx="1047644" cy="24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 descr="http://www.wsb.pl/gdansk/sites/wsb.pl.gdansk/files/default_images/pracodawcy/dct_gdansk_logo.jpg"/>
          <p:cNvPicPr>
            <a:picLocks noChangeAspect="1" noChangeArrowheads="1"/>
          </p:cNvPicPr>
          <p:nvPr/>
        </p:nvPicPr>
        <p:blipFill rotWithShape="1">
          <a:blip r:embed="rId30">
            <a:extLst>
              <a:ext uri="{28A0092B-C50C-407E-A947-70E740481C1C}">
                <a14:useLocalDpi xmlns:a14="http://schemas.microsoft.com/office/drawing/2010/main" val="0"/>
              </a:ext>
            </a:extLst>
          </a:blip>
          <a:srcRect t="24295" r="75979" b="33577"/>
          <a:stretch/>
        </p:blipFill>
        <p:spPr bwMode="auto">
          <a:xfrm>
            <a:off x="7921858" y="5506554"/>
            <a:ext cx="625940" cy="713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518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433394" y="-96838"/>
            <a:ext cx="7732712" cy="1192213"/>
          </a:xfrm>
          <a:prstGeom prst="rect">
            <a:avLst/>
          </a:prstGeom>
          <a:extLst/>
        </p:spPr>
        <p:txBody>
          <a:bodyPr vert="horz" wrap="square" lIns="0" tIns="0" rIns="0" bIns="0" numCol="1" anchor="ctr" anchorCtr="0" compatLnSpc="1">
            <a:prstTxWarp prst="textNoShape">
              <a:avLst/>
            </a:prstTxWarp>
            <a:noAutofit/>
          </a:bodyPr>
          <a:lstStyle>
            <a:lvl1pPr eaLnBrk="0" hangingPunct="0">
              <a:defRPr sz="3600">
                <a:solidFill>
                  <a:schemeClr val="accent1"/>
                </a:solidFill>
                <a:latin typeface="Franklin Gothic Book" panose="020B0503020102020204" pitchFamily="34" charset="0"/>
                <a:cs typeface="Bodoni MT" pitchFamily="18" charset="0"/>
              </a:defRPr>
            </a:lvl1pPr>
            <a:lvl2pPr eaLnBrk="0" hangingPunct="0">
              <a:defRPr sz="2400">
                <a:solidFill>
                  <a:schemeClr val="accent1"/>
                </a:solidFill>
                <a:latin typeface="Bodoni MT" pitchFamily="18" charset="0"/>
                <a:cs typeface="Bodoni MT" pitchFamily="18" charset="0"/>
              </a:defRPr>
            </a:lvl2pPr>
            <a:lvl3pPr eaLnBrk="0" hangingPunct="0">
              <a:defRPr sz="2400">
                <a:solidFill>
                  <a:schemeClr val="accent1"/>
                </a:solidFill>
                <a:latin typeface="Bodoni MT" pitchFamily="18" charset="0"/>
                <a:cs typeface="Bodoni MT" pitchFamily="18" charset="0"/>
              </a:defRPr>
            </a:lvl3pPr>
            <a:lvl4pPr eaLnBrk="0" hangingPunct="0">
              <a:defRPr sz="2400">
                <a:solidFill>
                  <a:schemeClr val="accent1"/>
                </a:solidFill>
                <a:latin typeface="Bodoni MT" pitchFamily="18" charset="0"/>
                <a:cs typeface="Bodoni MT" pitchFamily="18" charset="0"/>
              </a:defRPr>
            </a:lvl4pPr>
            <a:lvl5pPr eaLnBrk="0" hangingPunct="0">
              <a:defRPr sz="2400">
                <a:solidFill>
                  <a:schemeClr val="accent1"/>
                </a:solidFill>
                <a:latin typeface="Bodoni MT" pitchFamily="18" charset="0"/>
                <a:cs typeface="Bodoni MT" pitchFamily="18" charset="0"/>
              </a:defRPr>
            </a:lvl5pPr>
            <a:lvl6pPr marL="457200" fontAlgn="base">
              <a:spcBef>
                <a:spcPct val="0"/>
              </a:spcBef>
              <a:spcAft>
                <a:spcPct val="0"/>
              </a:spcAft>
              <a:defRPr sz="2800">
                <a:latin typeface="Arial" charset="0"/>
                <a:cs typeface="Arial" charset="0"/>
              </a:defRPr>
            </a:lvl6pPr>
            <a:lvl7pPr marL="914400" fontAlgn="base">
              <a:spcBef>
                <a:spcPct val="0"/>
              </a:spcBef>
              <a:spcAft>
                <a:spcPct val="0"/>
              </a:spcAft>
              <a:defRPr sz="2800">
                <a:latin typeface="Arial" charset="0"/>
                <a:cs typeface="Arial" charset="0"/>
              </a:defRPr>
            </a:lvl7pPr>
            <a:lvl8pPr marL="1371600" fontAlgn="base">
              <a:spcBef>
                <a:spcPct val="0"/>
              </a:spcBef>
              <a:spcAft>
                <a:spcPct val="0"/>
              </a:spcAft>
              <a:defRPr sz="2800">
                <a:latin typeface="Arial" charset="0"/>
                <a:cs typeface="Arial" charset="0"/>
              </a:defRPr>
            </a:lvl8pPr>
            <a:lvl9pPr marL="1828800" fontAlgn="base">
              <a:spcBef>
                <a:spcPct val="0"/>
              </a:spcBef>
              <a:spcAft>
                <a:spcPct val="0"/>
              </a:spcAft>
              <a:defRPr sz="2800">
                <a:latin typeface="Arial" charset="0"/>
                <a:cs typeface="Arial" charset="0"/>
              </a:defRPr>
            </a:lvl9pPr>
          </a:lstStyle>
          <a:p>
            <a:r>
              <a:rPr lang="en-US" altLang="en-US" dirty="0">
                <a:solidFill>
                  <a:srgbClr val="00539B"/>
                </a:solidFill>
              </a:rPr>
              <a:t>How to deliver Sustainable Transport? </a:t>
            </a:r>
            <a:endParaRPr lang="en-GB" altLang="en-US" dirty="0">
              <a:solidFill>
                <a:srgbClr val="00539B"/>
              </a:solidFill>
            </a:endParaRPr>
          </a:p>
        </p:txBody>
      </p:sp>
      <p:sp>
        <p:nvSpPr>
          <p:cNvPr id="19460" name="TextBox 7"/>
          <p:cNvSpPr>
            <a:spLocks noChangeArrowheads="1"/>
          </p:cNvSpPr>
          <p:nvPr/>
        </p:nvSpPr>
        <p:spPr bwMode="auto">
          <a:xfrm>
            <a:off x="5078412" y="1281112"/>
            <a:ext cx="3560763" cy="1314450"/>
          </a:xfrm>
          <a:prstGeom prst="wedgeRoundRectCallout">
            <a:avLst>
              <a:gd name="adj1" fmla="val -52245"/>
              <a:gd name="adj2" fmla="val 7606"/>
              <a:gd name="adj3"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5664" rIns="0" bIns="45664"/>
          <a:lstStyle>
            <a:lvl1pPr marL="266700" indent="-266700" eaLnBrk="0" hangingPunct="0">
              <a:spcBef>
                <a:spcPts val="1200"/>
              </a:spcBef>
              <a:buClr>
                <a:schemeClr val="tx2"/>
              </a:buClr>
              <a:buFont typeface="Arial" charset="0"/>
              <a:defRPr sz="2400">
                <a:solidFill>
                  <a:srgbClr val="414141"/>
                </a:solidFill>
                <a:latin typeface="Arial" charset="0"/>
                <a:cs typeface="Arial" charset="0"/>
              </a:defRPr>
            </a:lvl1pPr>
            <a:lvl2pPr marL="742950" indent="-285750" eaLnBrk="0" hangingPunct="0">
              <a:spcBef>
                <a:spcPts val="300"/>
              </a:spcBef>
              <a:spcAft>
                <a:spcPts val="300"/>
              </a:spcAft>
              <a:buClr>
                <a:srgbClr val="00539B"/>
              </a:buClr>
              <a:buFont typeface="Arial" charset="0"/>
              <a:buChar char="•"/>
              <a:defRPr>
                <a:solidFill>
                  <a:srgbClr val="414141"/>
                </a:solidFill>
                <a:latin typeface="Arial" charset="0"/>
                <a:cs typeface="Arial" charset="0"/>
              </a:defRPr>
            </a:lvl2pPr>
            <a:lvl3pPr marL="1143000" indent="-228600" eaLnBrk="0" hangingPunct="0">
              <a:spcBef>
                <a:spcPts val="300"/>
              </a:spcBef>
              <a:spcAft>
                <a:spcPts val="300"/>
              </a:spcAft>
              <a:buClr>
                <a:srgbClr val="00539B"/>
              </a:buClr>
              <a:buFont typeface="Arial" charset="0"/>
              <a:buChar char="‒"/>
              <a:defRPr>
                <a:solidFill>
                  <a:srgbClr val="414141"/>
                </a:solidFill>
                <a:latin typeface="Arial" charset="0"/>
                <a:cs typeface="Arial" charset="0"/>
              </a:defRPr>
            </a:lvl3pPr>
            <a:lvl4pPr marL="1600200" indent="-228600" eaLnBrk="0" hangingPunct="0">
              <a:spcBef>
                <a:spcPct val="20000"/>
              </a:spcBef>
              <a:buClr>
                <a:schemeClr val="tx2"/>
              </a:buClr>
              <a:buFont typeface="Arial" charset="0"/>
              <a:buChar char="–"/>
              <a:defRPr sz="2000">
                <a:solidFill>
                  <a:srgbClr val="03DAFF"/>
                </a:solidFill>
                <a:latin typeface="Arial" charset="0"/>
                <a:cs typeface="Arial" charset="0"/>
              </a:defRPr>
            </a:lvl4pPr>
            <a:lvl5pPr marL="2057400" indent="-228600" eaLnBrk="0" hangingPunct="0">
              <a:spcBef>
                <a:spcPct val="20000"/>
              </a:spcBef>
              <a:buFont typeface="Arial" charset="0"/>
              <a:buChar char="»"/>
              <a:defRPr sz="2000">
                <a:solidFill>
                  <a:srgbClr val="03DAFF"/>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03DAFF"/>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03DAFF"/>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03DAFF"/>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03DAFF"/>
                </a:solidFill>
                <a:latin typeface="Arial" charset="0"/>
                <a:cs typeface="Arial" charset="0"/>
              </a:defRPr>
            </a:lvl9pPr>
          </a:lstStyle>
          <a:p>
            <a:pPr marL="285750" indent="-285750" eaLnBrk="1" fontAlgn="base" hangingPunct="1">
              <a:spcBef>
                <a:spcPct val="50000"/>
              </a:spcBef>
              <a:spcAft>
                <a:spcPct val="0"/>
              </a:spcAft>
              <a:buClr>
                <a:srgbClr val="0079C1"/>
              </a:buClr>
              <a:buSzPct val="60000"/>
              <a:buFont typeface="Arial" panose="020B0604020202020204" pitchFamily="34" charset="0"/>
              <a:buChar char="•"/>
            </a:pPr>
            <a:r>
              <a:rPr lang="en-GB" altLang="en-US" sz="1600" dirty="0" smtClean="0">
                <a:solidFill>
                  <a:schemeClr val="tx1"/>
                </a:solidFill>
                <a:latin typeface="Franklin Gothic Book" panose="020B0503020102020204" pitchFamily="34" charset="0"/>
              </a:rPr>
              <a:t>Improve business environment and regulatory framework </a:t>
            </a:r>
          </a:p>
          <a:p>
            <a:pPr marL="285750" indent="-285750" eaLnBrk="1" fontAlgn="base" hangingPunct="1">
              <a:spcBef>
                <a:spcPct val="50000"/>
              </a:spcBef>
              <a:spcAft>
                <a:spcPct val="0"/>
              </a:spcAft>
              <a:buClr>
                <a:srgbClr val="0079C1"/>
              </a:buClr>
              <a:buSzPct val="60000"/>
              <a:buFont typeface="Arial" panose="020B0604020202020204" pitchFamily="34" charset="0"/>
              <a:buChar char="•"/>
            </a:pPr>
            <a:r>
              <a:rPr lang="en-US" altLang="en-US" sz="1600" dirty="0" smtClean="0">
                <a:solidFill>
                  <a:schemeClr val="tx1"/>
                </a:solidFill>
                <a:latin typeface="Franklin Gothic Book" panose="020B0503020102020204" pitchFamily="34" charset="0"/>
              </a:rPr>
              <a:t>Stakeholder engagement (</a:t>
            </a:r>
            <a:r>
              <a:rPr lang="en-US" altLang="en-US" sz="1600" dirty="0" err="1" smtClean="0">
                <a:solidFill>
                  <a:schemeClr val="tx1"/>
                </a:solidFill>
                <a:latin typeface="Franklin Gothic Book" panose="020B0503020102020204" pitchFamily="34" charset="0"/>
              </a:rPr>
              <a:t>eg</a:t>
            </a:r>
            <a:r>
              <a:rPr lang="en-US" altLang="en-US" sz="1600" dirty="0" smtClean="0">
                <a:solidFill>
                  <a:schemeClr val="tx1"/>
                </a:solidFill>
                <a:latin typeface="Franklin Gothic Book" panose="020B0503020102020204" pitchFamily="34" charset="0"/>
              </a:rPr>
              <a:t>. IFIs, CAREC, TRACECA, etc.)</a:t>
            </a:r>
            <a:endParaRPr lang="en-US" altLang="en-US" sz="1600" dirty="0">
              <a:solidFill>
                <a:schemeClr val="tx1"/>
              </a:solidFill>
              <a:latin typeface="Franklin Gothic Book" panose="020B0503020102020204" pitchFamily="34" charset="0"/>
            </a:endParaRPr>
          </a:p>
        </p:txBody>
      </p:sp>
      <p:sp>
        <p:nvSpPr>
          <p:cNvPr id="19463" name="Rectangle 18"/>
          <p:cNvSpPr>
            <a:spLocks noChangeArrowheads="1"/>
          </p:cNvSpPr>
          <p:nvPr/>
        </p:nvSpPr>
        <p:spPr bwMode="auto">
          <a:xfrm>
            <a:off x="6869912" y="3801311"/>
            <a:ext cx="2213763" cy="2249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5664" rIns="0" bIns="45664"/>
          <a:lstStyle/>
          <a:p>
            <a:pPr marL="285750" indent="-196850">
              <a:spcBef>
                <a:spcPct val="50000"/>
              </a:spcBef>
              <a:buClr>
                <a:srgbClr val="0079C1"/>
              </a:buClr>
              <a:buSzPct val="60000"/>
              <a:buFont typeface="Arial" panose="020B0604020202020204" pitchFamily="34" charset="0"/>
              <a:buChar char="•"/>
            </a:pPr>
            <a:r>
              <a:rPr lang="en-GB" altLang="en-US" sz="1600" dirty="0" smtClean="0">
                <a:solidFill>
                  <a:schemeClr val="tx1"/>
                </a:solidFill>
                <a:latin typeface="Franklin Gothic Book" panose="020B0503020102020204" pitchFamily="34" charset="0"/>
                <a:cs typeface="Arial" charset="0"/>
              </a:rPr>
              <a:t>Wide </a:t>
            </a:r>
            <a:r>
              <a:rPr lang="en-GB" altLang="en-US" sz="1600" dirty="0">
                <a:solidFill>
                  <a:schemeClr val="tx1"/>
                </a:solidFill>
                <a:latin typeface="Franklin Gothic Book" panose="020B0503020102020204" pitchFamily="34" charset="0"/>
                <a:cs typeface="Arial" charset="0"/>
              </a:rPr>
              <a:t>range of financing instruments for public and private clients </a:t>
            </a:r>
            <a:endParaRPr lang="en-GB" altLang="en-US" sz="1600" dirty="0" smtClean="0">
              <a:solidFill>
                <a:schemeClr val="tx1"/>
              </a:solidFill>
              <a:latin typeface="Franklin Gothic Book" panose="020B0503020102020204" pitchFamily="34" charset="0"/>
              <a:cs typeface="Arial" charset="0"/>
            </a:endParaRPr>
          </a:p>
          <a:p>
            <a:pPr marL="285750" indent="-196850">
              <a:spcBef>
                <a:spcPct val="50000"/>
              </a:spcBef>
              <a:buClr>
                <a:srgbClr val="0079C1"/>
              </a:buClr>
              <a:buSzPct val="60000"/>
              <a:buFont typeface="Arial" panose="020B0604020202020204" pitchFamily="34" charset="0"/>
              <a:buChar char="•"/>
            </a:pPr>
            <a:r>
              <a:rPr lang="en-GB" altLang="en-US" sz="1600" dirty="0">
                <a:solidFill>
                  <a:srgbClr val="58595B"/>
                </a:solidFill>
                <a:latin typeface="Franklin Gothic Book" panose="020B0503020102020204" pitchFamily="34" charset="0"/>
                <a:cs typeface="Arial" charset="0"/>
              </a:rPr>
              <a:t>Risk mitigation – catalyst (IFI status)</a:t>
            </a:r>
          </a:p>
          <a:p>
            <a:pPr marL="285750" indent="-196850">
              <a:spcBef>
                <a:spcPct val="50000"/>
              </a:spcBef>
              <a:buClr>
                <a:srgbClr val="0079C1"/>
              </a:buClr>
              <a:buSzPct val="60000"/>
              <a:buFont typeface="Arial" panose="020B0604020202020204" pitchFamily="34" charset="0"/>
              <a:buChar char="•"/>
            </a:pPr>
            <a:r>
              <a:rPr lang="en-GB" altLang="en-US" sz="1600" dirty="0" smtClean="0">
                <a:solidFill>
                  <a:srgbClr val="58595B"/>
                </a:solidFill>
                <a:latin typeface="Franklin Gothic Book" panose="020B0503020102020204" pitchFamily="34" charset="0"/>
                <a:cs typeface="Arial" charset="0"/>
              </a:rPr>
              <a:t>Mobilize EU and </a:t>
            </a:r>
            <a:r>
              <a:rPr lang="en-GB" altLang="en-US" sz="1600" dirty="0">
                <a:solidFill>
                  <a:srgbClr val="58595B"/>
                </a:solidFill>
                <a:latin typeface="Franklin Gothic Book" panose="020B0503020102020204" pitchFamily="34" charset="0"/>
                <a:cs typeface="Arial" charset="0"/>
              </a:rPr>
              <a:t>climate funds </a:t>
            </a:r>
          </a:p>
          <a:p>
            <a:pPr marL="285750" indent="-196850">
              <a:spcBef>
                <a:spcPct val="50000"/>
              </a:spcBef>
              <a:buClr>
                <a:srgbClr val="0079C1"/>
              </a:buClr>
              <a:buSzPct val="60000"/>
              <a:buFont typeface="Arial" panose="020B0604020202020204" pitchFamily="34" charset="0"/>
              <a:buChar char="•"/>
            </a:pPr>
            <a:endParaRPr lang="en-GB" altLang="en-US" sz="1600" dirty="0">
              <a:solidFill>
                <a:schemeClr val="tx1"/>
              </a:solidFill>
              <a:latin typeface="Franklin Gothic Book" panose="020B0503020102020204" pitchFamily="34" charset="0"/>
              <a:cs typeface="Arial" charset="0"/>
            </a:endParaRPr>
          </a:p>
        </p:txBody>
      </p:sp>
      <p:graphicFrame>
        <p:nvGraphicFramePr>
          <p:cNvPr id="2" name="Diagram 1"/>
          <p:cNvGraphicFramePr/>
          <p:nvPr>
            <p:extLst>
              <p:ext uri="{D42A27DB-BD31-4B8C-83A1-F6EECF244321}">
                <p14:modId xmlns:p14="http://schemas.microsoft.com/office/powerpoint/2010/main" val="3017459719"/>
              </p:ext>
            </p:extLst>
          </p:nvPr>
        </p:nvGraphicFramePr>
        <p:xfrm>
          <a:off x="877094" y="1281112"/>
          <a:ext cx="6577806" cy="4510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Date Placeholder 3"/>
          <p:cNvSpPr txBox="1">
            <a:spLocks/>
          </p:cNvSpPr>
          <p:nvPr/>
        </p:nvSpPr>
        <p:spPr>
          <a:xfrm>
            <a:off x="719138" y="6480176"/>
            <a:ext cx="1871662" cy="377825"/>
          </a:xfrm>
          <a:prstGeom prst="rect">
            <a:avLst/>
          </a:prstGeom>
        </p:spPr>
        <p:txBody>
          <a:bodyPr vert="horz" wrap="square" lIns="0" tIns="0" rIns="0" bIns="0" numCol="1" anchor="ctr" anchorCtr="0" compatLnSpc="1">
            <a:prstTxWarp prst="textNoShape">
              <a:avLst/>
            </a:prstTxWarp>
          </a:bodyPr>
          <a:lstStyle>
            <a:defPPr>
              <a:defRPr lang="en-GB"/>
            </a:defPPr>
            <a:lvl1pPr>
              <a:defRPr sz="800">
                <a:solidFill>
                  <a:schemeClr val="accent1"/>
                </a:solidFill>
                <a:latin typeface="Franklin Gothic Book" pitchFamily="34" charset="0"/>
              </a:defRPr>
            </a:lvl1pPr>
          </a:lstStyle>
          <a:p>
            <a:fld id="{C01B3C47-EC1D-403D-9C1E-26CBAFDB81A3}" type="datetime3">
              <a:rPr lang="en-GB"/>
              <a:pPr/>
              <a:t>24 February, 2016</a:t>
            </a:fld>
            <a:endParaRPr lang="en-GB" dirty="0"/>
          </a:p>
        </p:txBody>
      </p:sp>
      <p:sp>
        <p:nvSpPr>
          <p:cNvPr id="16" name="Footer Placeholder 4"/>
          <p:cNvSpPr txBox="1">
            <a:spLocks/>
          </p:cNvSpPr>
          <p:nvPr/>
        </p:nvSpPr>
        <p:spPr>
          <a:xfrm>
            <a:off x="3238501" y="6480176"/>
            <a:ext cx="2879725" cy="377825"/>
          </a:xfrm>
          <a:prstGeom prst="rect">
            <a:avLst/>
          </a:prstGeom>
        </p:spPr>
        <p:txBody>
          <a:bodyPr vert="horz" wrap="square" lIns="0" tIns="0" rIns="0" bIns="0" numCol="1" anchor="ctr" anchorCtr="0" compatLnSpc="1">
            <a:prstTxWarp prst="textNoShape">
              <a:avLst/>
            </a:prstTxWarp>
          </a:bodyPr>
          <a:lstStyle>
            <a:defPPr>
              <a:defRPr lang="en-GB"/>
            </a:defPPr>
            <a:lvl1pPr>
              <a:defRPr sz="800">
                <a:solidFill>
                  <a:schemeClr val="accent1"/>
                </a:solidFill>
                <a:latin typeface="Franklin Gothic Book" pitchFamily="34" charset="0"/>
              </a:defRPr>
            </a:lvl1pPr>
          </a:lstStyle>
          <a:p>
            <a:endParaRPr lang="en-GB" dirty="0"/>
          </a:p>
        </p:txBody>
      </p:sp>
      <p:sp>
        <p:nvSpPr>
          <p:cNvPr id="17" name="Slide Number Placeholder 5"/>
          <p:cNvSpPr>
            <a:spLocks noGrp="1"/>
          </p:cNvSpPr>
          <p:nvPr>
            <p:ph type="sldNum" sz="quarter" idx="4294967295"/>
          </p:nvPr>
        </p:nvSpPr>
        <p:spPr>
          <a:xfrm>
            <a:off x="8278813" y="6480176"/>
            <a:ext cx="360362" cy="377825"/>
          </a:xfrm>
          <a:prstGeom prst="rect">
            <a:avLst/>
          </a:prstGeom>
        </p:spPr>
        <p:txBody>
          <a:bodyPr vert="horz" wrap="square" lIns="0" tIns="0" rIns="0" bIns="0" numCol="1" anchor="ctr" anchorCtr="0" compatLnSpc="1">
            <a:prstTxWarp prst="textNoShape">
              <a:avLst/>
            </a:prstTxWarp>
          </a:bodyPr>
          <a:lstStyle/>
          <a:p>
            <a:pPr algn="r"/>
            <a:fld id="{1324411D-F920-4871-AC0B-FA6057D3901B}" type="slidenum">
              <a:rPr lang="en-GB" sz="800">
                <a:solidFill>
                  <a:schemeClr val="accent1"/>
                </a:solidFill>
                <a:latin typeface="Franklin Gothic Book" pitchFamily="34" charset="0"/>
              </a:rPr>
              <a:pPr algn="r"/>
              <a:t>11</a:t>
            </a:fld>
            <a:endParaRPr lang="en-GB" sz="800">
              <a:solidFill>
                <a:schemeClr val="accent1"/>
              </a:solidFill>
              <a:latin typeface="Franklin Gothic Book" pitchFamily="34" charset="0"/>
            </a:endParaRPr>
          </a:p>
        </p:txBody>
      </p:sp>
      <p:sp>
        <p:nvSpPr>
          <p:cNvPr id="10" name="TextBox 8"/>
          <p:cNvSpPr>
            <a:spLocks noChangeArrowheads="1"/>
          </p:cNvSpPr>
          <p:nvPr/>
        </p:nvSpPr>
        <p:spPr bwMode="auto">
          <a:xfrm flipH="1">
            <a:off x="-4762" y="2035330"/>
            <a:ext cx="2416522" cy="2022475"/>
          </a:xfrm>
          <a:prstGeom prst="wedgeRoundRectCallout">
            <a:avLst>
              <a:gd name="adj1" fmla="val -40194"/>
              <a:gd name="adj2" fmla="val -63190"/>
              <a:gd name="adj3"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5664" rIns="0" bIns="45664"/>
          <a:lstStyle/>
          <a:p>
            <a:pPr marL="285750" indent="-285750">
              <a:spcBef>
                <a:spcPct val="50000"/>
              </a:spcBef>
              <a:buClr>
                <a:srgbClr val="0079C1"/>
              </a:buClr>
              <a:buSzPct val="60000"/>
              <a:buFont typeface="Arial" panose="020B0604020202020204" pitchFamily="34" charset="0"/>
              <a:buChar char="•"/>
            </a:pPr>
            <a:r>
              <a:rPr lang="en-GB" altLang="en-US" sz="1600" dirty="0" smtClean="0">
                <a:solidFill>
                  <a:srgbClr val="58595B"/>
                </a:solidFill>
                <a:latin typeface="Franklin Gothic Book" panose="020B0503020102020204" pitchFamily="34" charset="0"/>
                <a:cs typeface="Arial" charset="0"/>
              </a:rPr>
              <a:t>Over EUR 18 </a:t>
            </a:r>
            <a:r>
              <a:rPr lang="en-GB" altLang="en-US" sz="1600" dirty="0" err="1" smtClean="0">
                <a:solidFill>
                  <a:srgbClr val="58595B"/>
                </a:solidFill>
                <a:latin typeface="Franklin Gothic Book" panose="020B0503020102020204" pitchFamily="34" charset="0"/>
                <a:cs typeface="Arial" charset="0"/>
              </a:rPr>
              <a:t>mln</a:t>
            </a:r>
            <a:r>
              <a:rPr lang="en-GB" altLang="en-US" sz="1600" dirty="0" smtClean="0">
                <a:solidFill>
                  <a:srgbClr val="58595B"/>
                </a:solidFill>
                <a:latin typeface="Franklin Gothic Book" panose="020B0503020102020204" pitchFamily="34" charset="0"/>
                <a:cs typeface="Arial" charset="0"/>
              </a:rPr>
              <a:t> p.a. mobilized to support sector reforms and challenges </a:t>
            </a:r>
          </a:p>
          <a:p>
            <a:pPr marL="285750" indent="-285750">
              <a:spcBef>
                <a:spcPct val="50000"/>
              </a:spcBef>
              <a:buClr>
                <a:srgbClr val="0079C1"/>
              </a:buClr>
              <a:buSzPct val="60000"/>
              <a:buFont typeface="Arial" panose="020B0604020202020204" pitchFamily="34" charset="0"/>
              <a:buChar char="•"/>
            </a:pPr>
            <a:r>
              <a:rPr lang="en-GB" altLang="en-US" sz="1600" dirty="0" smtClean="0">
                <a:solidFill>
                  <a:srgbClr val="58595B"/>
                </a:solidFill>
                <a:latin typeface="Franklin Gothic Book" panose="020B0503020102020204" pitchFamily="34" charset="0"/>
                <a:cs typeface="Arial" charset="0"/>
              </a:rPr>
              <a:t>TCs for project identification (</a:t>
            </a:r>
            <a:r>
              <a:rPr lang="en-GB" altLang="en-US" sz="1600" dirty="0" err="1" smtClean="0">
                <a:solidFill>
                  <a:srgbClr val="58595B"/>
                </a:solidFill>
                <a:latin typeface="Franklin Gothic Book" panose="020B0503020102020204" pitchFamily="34" charset="0"/>
                <a:cs typeface="Arial" charset="0"/>
              </a:rPr>
              <a:t>eg</a:t>
            </a:r>
            <a:r>
              <a:rPr lang="en-GB" altLang="en-US" sz="1600" dirty="0" smtClean="0">
                <a:solidFill>
                  <a:srgbClr val="58595B"/>
                </a:solidFill>
                <a:latin typeface="Franklin Gothic Book" panose="020B0503020102020204" pitchFamily="34" charset="0"/>
                <a:cs typeface="Arial" charset="0"/>
              </a:rPr>
              <a:t>. Energy Audits) and preparation (IPPF)</a:t>
            </a:r>
            <a:endParaRPr lang="en-GB" altLang="en-US" sz="1600" dirty="0">
              <a:solidFill>
                <a:srgbClr val="58595B"/>
              </a:solidFill>
              <a:latin typeface="Franklin Gothic Book" panose="020B0503020102020204" pitchFamily="34" charset="0"/>
              <a:cs typeface="Arial" charset="0"/>
            </a:endParaRPr>
          </a:p>
        </p:txBody>
      </p:sp>
    </p:spTree>
    <p:extLst>
      <p:ext uri="{BB962C8B-B14F-4D97-AF65-F5344CB8AC3E}">
        <p14:creationId xmlns:p14="http://schemas.microsoft.com/office/powerpoint/2010/main" val="1328725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descr="OT"/>
          <p:cNvSpPr>
            <a:spLocks noGrp="1" noChangeArrowheads="1"/>
          </p:cNvSpPr>
          <p:nvPr>
            <p:ph type="title" idx="4294967295"/>
          </p:nvPr>
        </p:nvSpPr>
        <p:spPr bwMode="auto">
          <a:xfrm>
            <a:off x="342166" y="-73025"/>
            <a:ext cx="5930446" cy="1143000"/>
          </a:xfrm>
          <a:extLst/>
        </p:spPr>
        <p:txBody>
          <a:bodyPr vert="horz" wrap="square" lIns="0" tIns="0" rIns="0" bIns="0" numCol="1" anchor="ctr" anchorCtr="0" compatLnSpc="1">
            <a:prstTxWarp prst="textNoShape">
              <a:avLst/>
            </a:prstTxWarp>
            <a:noAutofit/>
          </a:bodyPr>
          <a:lstStyle/>
          <a:p>
            <a:r>
              <a:rPr lang="en-GB" altLang="en-US" sz="2000" dirty="0" smtClean="0">
                <a:latin typeface="Franklin Gothic Book" panose="020B0503020102020204" pitchFamily="34" charset="0"/>
              </a:rPr>
              <a:t>Examples of tools available: </a:t>
            </a:r>
            <a:br>
              <a:rPr lang="en-GB" altLang="en-US" sz="2000" dirty="0" smtClean="0">
                <a:latin typeface="Franklin Gothic Book" panose="020B0503020102020204" pitchFamily="34" charset="0"/>
              </a:rPr>
            </a:br>
            <a:r>
              <a:rPr lang="en-GB" altLang="en-US" sz="3600" dirty="0" smtClean="0">
                <a:latin typeface="Franklin Gothic Book" panose="020B0503020102020204" pitchFamily="34" charset="0"/>
              </a:rPr>
              <a:t>Donor </a:t>
            </a:r>
            <a:r>
              <a:rPr lang="en-GB" altLang="en-US" sz="3600" dirty="0" smtClean="0">
                <a:latin typeface="Franklin Gothic Book" panose="020B0503020102020204" pitchFamily="34" charset="0"/>
              </a:rPr>
              <a:t>funded TC available</a:t>
            </a:r>
            <a:endParaRPr lang="en-GB" altLang="en-US" sz="3600" dirty="0">
              <a:latin typeface="Franklin Gothic Book" panose="020B0503020102020204" pitchFamily="34" charset="0"/>
            </a:endParaRPr>
          </a:p>
        </p:txBody>
      </p:sp>
      <p:sp>
        <p:nvSpPr>
          <p:cNvPr id="23555"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200"/>
              </a:spcBef>
              <a:buClr>
                <a:schemeClr val="tx2"/>
              </a:buClr>
              <a:buFont typeface="Arial" charset="0"/>
              <a:defRPr sz="2400">
                <a:solidFill>
                  <a:srgbClr val="414141"/>
                </a:solidFill>
                <a:latin typeface="Arial" charset="0"/>
                <a:cs typeface="Arial" charset="0"/>
              </a:defRPr>
            </a:lvl1pPr>
            <a:lvl2pPr marL="742950" indent="-285750" eaLnBrk="0" hangingPunct="0">
              <a:spcBef>
                <a:spcPts val="300"/>
              </a:spcBef>
              <a:spcAft>
                <a:spcPts val="300"/>
              </a:spcAft>
              <a:buClr>
                <a:srgbClr val="00539B"/>
              </a:buClr>
              <a:buFont typeface="Arial" charset="0"/>
              <a:buChar char="•"/>
              <a:defRPr>
                <a:solidFill>
                  <a:srgbClr val="414141"/>
                </a:solidFill>
                <a:latin typeface="Arial" charset="0"/>
                <a:cs typeface="Arial" charset="0"/>
              </a:defRPr>
            </a:lvl2pPr>
            <a:lvl3pPr marL="1143000" indent="-228600" eaLnBrk="0" hangingPunct="0">
              <a:spcBef>
                <a:spcPts val="300"/>
              </a:spcBef>
              <a:spcAft>
                <a:spcPts val="300"/>
              </a:spcAft>
              <a:buClr>
                <a:srgbClr val="00539B"/>
              </a:buClr>
              <a:buFont typeface="Arial" charset="0"/>
              <a:buChar char="‒"/>
              <a:defRPr>
                <a:solidFill>
                  <a:srgbClr val="414141"/>
                </a:solidFill>
                <a:latin typeface="Arial" charset="0"/>
                <a:cs typeface="Arial" charset="0"/>
              </a:defRPr>
            </a:lvl3pPr>
            <a:lvl4pPr marL="1600200" indent="-228600" eaLnBrk="0" hangingPunct="0">
              <a:spcBef>
                <a:spcPct val="20000"/>
              </a:spcBef>
              <a:buClr>
                <a:schemeClr val="tx2"/>
              </a:buClr>
              <a:buFont typeface="Arial" charset="0"/>
              <a:buChar char="–"/>
              <a:defRPr sz="2000">
                <a:solidFill>
                  <a:srgbClr val="03DAFF"/>
                </a:solidFill>
                <a:latin typeface="Arial" charset="0"/>
                <a:cs typeface="Arial" charset="0"/>
              </a:defRPr>
            </a:lvl4pPr>
            <a:lvl5pPr marL="2057400" indent="-228600" eaLnBrk="0" hangingPunct="0">
              <a:spcBef>
                <a:spcPct val="20000"/>
              </a:spcBef>
              <a:buFont typeface="Arial" charset="0"/>
              <a:buChar char="»"/>
              <a:defRPr sz="2000">
                <a:solidFill>
                  <a:srgbClr val="03DAFF"/>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03DAFF"/>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03DAFF"/>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03DAFF"/>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03DAFF"/>
                </a:solidFill>
                <a:latin typeface="Arial" charset="0"/>
                <a:cs typeface="Arial" charset="0"/>
              </a:defRPr>
            </a:lvl9pPr>
          </a:lstStyle>
          <a:p>
            <a:pPr eaLnBrk="1" hangingPunct="1">
              <a:spcBef>
                <a:spcPct val="0"/>
              </a:spcBef>
              <a:buClrTx/>
              <a:buFontTx/>
              <a:buNone/>
            </a:pPr>
            <a:fld id="{D021D04F-26E6-47A9-BECB-A433AC54774D}" type="slidenum">
              <a:rPr lang="en-GB" altLang="en-US" sz="1000" smtClean="0">
                <a:solidFill>
                  <a:srgbClr val="FFFFFF"/>
                </a:solidFill>
              </a:rPr>
              <a:pPr eaLnBrk="1" hangingPunct="1">
                <a:spcBef>
                  <a:spcPct val="0"/>
                </a:spcBef>
                <a:buClrTx/>
                <a:buFontTx/>
                <a:buNone/>
              </a:pPr>
              <a:t>12</a:t>
            </a:fld>
            <a:endParaRPr lang="en-GB" altLang="en-US" sz="1000" smtClean="0">
              <a:solidFill>
                <a:srgbClr val="FFFFFF"/>
              </a:solidFill>
            </a:endParaRPr>
          </a:p>
        </p:txBody>
      </p:sp>
      <p:sp>
        <p:nvSpPr>
          <p:cNvPr id="2" name="Rectangle 1"/>
          <p:cNvSpPr/>
          <p:nvPr/>
        </p:nvSpPr>
        <p:spPr>
          <a:xfrm>
            <a:off x="323878" y="1210581"/>
            <a:ext cx="6335713" cy="53276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tIns="45664" bIns="45664" numCol="1" anchor="t" anchorCtr="0" compatLnSpc="1">
            <a:prstTxWarp prst="textNoShape">
              <a:avLst/>
            </a:prstTxWarp>
          </a:bodyPr>
          <a:lstStyle/>
          <a:p>
            <a:pPr marL="179387" lvl="2" eaLnBrk="0" hangingPunct="0">
              <a:spcAft>
                <a:spcPts val="1200"/>
              </a:spcAft>
            </a:pPr>
            <a:endParaRPr lang="en-GB" altLang="en-US" sz="1800" dirty="0" smtClean="0">
              <a:solidFill>
                <a:srgbClr val="58595B"/>
              </a:solidFill>
              <a:latin typeface="Franklin Gothic Book"/>
              <a:ea typeface="Franklin Gothic Book"/>
              <a:cs typeface="Franklin Gothic Book"/>
            </a:endParaRPr>
          </a:p>
          <a:p>
            <a:pPr marL="179387" lvl="2" eaLnBrk="0" hangingPunct="0">
              <a:spcAft>
                <a:spcPts val="1200"/>
              </a:spcAft>
            </a:pPr>
            <a:r>
              <a:rPr lang="en-GB" altLang="en-US" sz="2000" b="1" dirty="0">
                <a:solidFill>
                  <a:srgbClr val="177671"/>
                </a:solidFill>
                <a:latin typeface="Franklin Gothic Book"/>
                <a:ea typeface="Franklin Gothic Book"/>
                <a:cs typeface="Franklin Gothic Book"/>
              </a:rPr>
              <a:t>Over EUR </a:t>
            </a:r>
            <a:r>
              <a:rPr lang="en-GB" altLang="en-US" sz="2000" b="1" dirty="0" smtClean="0">
                <a:solidFill>
                  <a:srgbClr val="177671"/>
                </a:solidFill>
                <a:latin typeface="Franklin Gothic Book"/>
                <a:ea typeface="Franklin Gothic Book"/>
                <a:cs typeface="Franklin Gothic Book"/>
              </a:rPr>
              <a:t>20 </a:t>
            </a:r>
            <a:r>
              <a:rPr lang="en-GB" altLang="en-US" sz="2000" b="1" dirty="0" err="1">
                <a:solidFill>
                  <a:srgbClr val="177671"/>
                </a:solidFill>
                <a:latin typeface="Franklin Gothic Book"/>
                <a:ea typeface="Franklin Gothic Book"/>
                <a:cs typeface="Franklin Gothic Book"/>
              </a:rPr>
              <a:t>mln</a:t>
            </a:r>
            <a:r>
              <a:rPr lang="en-GB" altLang="en-US" sz="2000" b="1" dirty="0">
                <a:solidFill>
                  <a:srgbClr val="177671"/>
                </a:solidFill>
                <a:latin typeface="Franklin Gothic Book"/>
                <a:ea typeface="Franklin Gothic Book"/>
                <a:cs typeface="Franklin Gothic Book"/>
              </a:rPr>
              <a:t> mobilized from our donors to support our clients. </a:t>
            </a:r>
            <a:endParaRPr lang="en-GB" altLang="en-US" sz="2000" b="1" dirty="0" smtClean="0">
              <a:solidFill>
                <a:srgbClr val="177671"/>
              </a:solidFill>
              <a:latin typeface="Franklin Gothic Book"/>
              <a:ea typeface="Franklin Gothic Book"/>
              <a:cs typeface="Franklin Gothic Book"/>
            </a:endParaRPr>
          </a:p>
          <a:p>
            <a:pPr marL="179387" lvl="2" eaLnBrk="0" hangingPunct="0">
              <a:spcAft>
                <a:spcPts val="1200"/>
              </a:spcAft>
            </a:pPr>
            <a:r>
              <a:rPr lang="en-GB" altLang="en-US" sz="1800" dirty="0" smtClean="0">
                <a:solidFill>
                  <a:srgbClr val="58595B"/>
                </a:solidFill>
                <a:latin typeface="Franklin Gothic Book"/>
                <a:ea typeface="Franklin Gothic Book"/>
                <a:cs typeface="Franklin Gothic Book"/>
              </a:rPr>
              <a:t>Some </a:t>
            </a:r>
            <a:r>
              <a:rPr lang="en-GB" altLang="en-US" sz="1800" dirty="0">
                <a:solidFill>
                  <a:srgbClr val="58595B"/>
                </a:solidFill>
                <a:latin typeface="Franklin Gothic Book"/>
                <a:ea typeface="Franklin Gothic Book"/>
                <a:cs typeface="Franklin Gothic Book"/>
              </a:rPr>
              <a:t>e</a:t>
            </a:r>
            <a:r>
              <a:rPr lang="en-GB" altLang="en-US" sz="1800" dirty="0">
                <a:solidFill>
                  <a:srgbClr val="58595B"/>
                </a:solidFill>
                <a:latin typeface="Franklin Gothic Book"/>
                <a:ea typeface="Franklin Gothic Book"/>
                <a:cs typeface="Franklin Gothic Book"/>
              </a:rPr>
              <a:t>xamples: </a:t>
            </a:r>
            <a:endParaRPr lang="en-US" altLang="en-US" sz="1800" dirty="0">
              <a:solidFill>
                <a:srgbClr val="58595B"/>
              </a:solidFill>
              <a:latin typeface="Franklin Gothic Book"/>
              <a:ea typeface="Franklin Gothic Book"/>
              <a:cs typeface="Franklin Gothic Book"/>
            </a:endParaRPr>
          </a:p>
          <a:p>
            <a:pPr marL="358775" lvl="2" indent="-179388" eaLnBrk="0" hangingPunct="0">
              <a:spcAft>
                <a:spcPts val="1200"/>
              </a:spcAft>
              <a:buFont typeface="Arial" pitchFamily="34" charset="0"/>
              <a:buChar char="•"/>
            </a:pPr>
            <a:r>
              <a:rPr lang="en-US" altLang="en-US" sz="1800" dirty="0">
                <a:solidFill>
                  <a:srgbClr val="58595B"/>
                </a:solidFill>
                <a:latin typeface="Franklin Gothic Book"/>
                <a:ea typeface="Franklin Gothic Book"/>
                <a:cs typeface="Franklin Gothic Book"/>
                <a:sym typeface="Wingdings" pitchFamily="2" charset="2"/>
              </a:rPr>
              <a:t>Detailed energy audit to identify opportunities for EE </a:t>
            </a:r>
            <a:r>
              <a:rPr lang="en-US" altLang="en-US" sz="1800" dirty="0" smtClean="0">
                <a:solidFill>
                  <a:srgbClr val="58595B"/>
                </a:solidFill>
                <a:latin typeface="Franklin Gothic Book"/>
                <a:ea typeface="Franklin Gothic Book"/>
                <a:cs typeface="Franklin Gothic Book"/>
                <a:sym typeface="Wingdings" pitchFamily="2" charset="2"/>
              </a:rPr>
              <a:t>(terminal modernization</a:t>
            </a:r>
            <a:r>
              <a:rPr lang="en-US" altLang="en-US" sz="1800" dirty="0">
                <a:solidFill>
                  <a:srgbClr val="58595B"/>
                </a:solidFill>
                <a:latin typeface="Franklin Gothic Book"/>
                <a:ea typeface="Franklin Gothic Book"/>
                <a:cs typeface="Franklin Gothic Book"/>
                <a:sym typeface="Wingdings" pitchFamily="2" charset="2"/>
              </a:rPr>
              <a:t>, handling equipment, etc.);</a:t>
            </a:r>
          </a:p>
          <a:p>
            <a:pPr marL="358775" lvl="2" indent="-179388" eaLnBrk="0" hangingPunct="0">
              <a:spcAft>
                <a:spcPts val="1200"/>
              </a:spcAft>
              <a:buFont typeface="Arial" pitchFamily="34" charset="0"/>
              <a:buChar char="•"/>
            </a:pPr>
            <a:r>
              <a:rPr lang="en-US" altLang="en-US" sz="1800" dirty="0">
                <a:solidFill>
                  <a:srgbClr val="58595B"/>
                </a:solidFill>
                <a:latin typeface="Franklin Gothic Book"/>
                <a:ea typeface="Franklin Gothic Book"/>
                <a:cs typeface="Franklin Gothic Book"/>
              </a:rPr>
              <a:t>Feasibility Studies of new </a:t>
            </a:r>
            <a:r>
              <a:rPr lang="en-US" altLang="en-US" sz="1800" dirty="0" smtClean="0">
                <a:solidFill>
                  <a:srgbClr val="58595B"/>
                </a:solidFill>
                <a:latin typeface="Franklin Gothic Book"/>
                <a:ea typeface="Franklin Gothic Book"/>
                <a:cs typeface="Franklin Gothic Book"/>
              </a:rPr>
              <a:t>products and </a:t>
            </a:r>
            <a:r>
              <a:rPr lang="en-US" altLang="en-US" sz="1800" dirty="0" smtClean="0">
                <a:solidFill>
                  <a:srgbClr val="58595B"/>
                </a:solidFill>
                <a:latin typeface="Franklin Gothic Book"/>
                <a:ea typeface="Franklin Gothic Book"/>
                <a:cs typeface="Franklin Gothic Book"/>
              </a:rPr>
              <a:t>services</a:t>
            </a:r>
            <a:endParaRPr lang="en-US" altLang="en-US" sz="1800" dirty="0">
              <a:solidFill>
                <a:srgbClr val="58595B"/>
              </a:solidFill>
              <a:latin typeface="Franklin Gothic Book"/>
              <a:ea typeface="Franklin Gothic Book"/>
              <a:cs typeface="Franklin Gothic Book"/>
            </a:endParaRPr>
          </a:p>
          <a:p>
            <a:pPr marL="358775" lvl="2" indent="-179388" eaLnBrk="0" hangingPunct="0">
              <a:spcAft>
                <a:spcPts val="1200"/>
              </a:spcAft>
              <a:buFont typeface="Arial" pitchFamily="34" charset="0"/>
              <a:buChar char="•"/>
            </a:pPr>
            <a:r>
              <a:rPr lang="en-US" altLang="en-US" sz="1800" dirty="0" smtClean="0">
                <a:solidFill>
                  <a:srgbClr val="58595B"/>
                </a:solidFill>
                <a:latin typeface="Franklin Gothic Book"/>
                <a:ea typeface="Franklin Gothic Book"/>
                <a:cs typeface="Franklin Gothic Book"/>
              </a:rPr>
              <a:t>Sector reform</a:t>
            </a:r>
            <a:endParaRPr lang="en-US" altLang="en-US" sz="1800" dirty="0">
              <a:solidFill>
                <a:srgbClr val="58595B"/>
              </a:solidFill>
              <a:latin typeface="Franklin Gothic Book"/>
              <a:ea typeface="Franklin Gothic Book"/>
              <a:cs typeface="Franklin Gothic Book"/>
            </a:endParaRPr>
          </a:p>
          <a:p>
            <a:pPr marL="358775" lvl="2" indent="-179388" eaLnBrk="0" hangingPunct="0">
              <a:spcAft>
                <a:spcPts val="1200"/>
              </a:spcAft>
              <a:buFont typeface="Arial" pitchFamily="34" charset="0"/>
              <a:buChar char="•"/>
            </a:pPr>
            <a:r>
              <a:rPr lang="en-US" altLang="en-US" sz="1800" dirty="0" smtClean="0">
                <a:solidFill>
                  <a:srgbClr val="58595B"/>
                </a:solidFill>
                <a:latin typeface="Franklin Gothic Book"/>
                <a:ea typeface="Franklin Gothic Book"/>
                <a:cs typeface="Franklin Gothic Book"/>
              </a:rPr>
              <a:t>Capacity Development, training, etc. </a:t>
            </a:r>
            <a:endParaRPr lang="en-US" altLang="en-US" sz="1800" dirty="0">
              <a:solidFill>
                <a:srgbClr val="58595B"/>
              </a:solidFill>
              <a:latin typeface="Franklin Gothic Book"/>
              <a:ea typeface="Franklin Gothic Book"/>
              <a:cs typeface="Franklin Gothic Book"/>
            </a:endParaRPr>
          </a:p>
          <a:p>
            <a:pPr marL="358775" lvl="2" indent="-179388" eaLnBrk="0" hangingPunct="0">
              <a:spcAft>
                <a:spcPts val="1200"/>
              </a:spcAft>
              <a:buFont typeface="Arial" pitchFamily="34" charset="0"/>
              <a:buChar char="•"/>
            </a:pPr>
            <a:r>
              <a:rPr lang="en-US" altLang="en-US" sz="1800" dirty="0" smtClean="0">
                <a:solidFill>
                  <a:srgbClr val="58595B"/>
                </a:solidFill>
                <a:latin typeface="Franklin Gothic Book"/>
                <a:ea typeface="Franklin Gothic Book"/>
                <a:cs typeface="Franklin Gothic Book"/>
              </a:rPr>
              <a:t>Environmental </a:t>
            </a:r>
            <a:r>
              <a:rPr lang="en-US" altLang="en-US" sz="1800" dirty="0" smtClean="0">
                <a:solidFill>
                  <a:srgbClr val="58595B"/>
                </a:solidFill>
                <a:latin typeface="Franklin Gothic Book"/>
                <a:ea typeface="Franklin Gothic Book"/>
                <a:cs typeface="Franklin Gothic Book"/>
              </a:rPr>
              <a:t>Management Systems, </a:t>
            </a:r>
            <a:endParaRPr lang="en-US" altLang="en-US" sz="1800" dirty="0">
              <a:solidFill>
                <a:srgbClr val="58595B"/>
              </a:solidFill>
              <a:latin typeface="Franklin Gothic Book"/>
              <a:ea typeface="Franklin Gothic Book"/>
              <a:cs typeface="Franklin Gothic Book"/>
            </a:endParaRPr>
          </a:p>
          <a:p>
            <a:pPr marL="358775" lvl="2" indent="-179388" eaLnBrk="0" hangingPunct="0">
              <a:spcAft>
                <a:spcPts val="1200"/>
              </a:spcAft>
              <a:buFont typeface="Arial" pitchFamily="34" charset="0"/>
              <a:buChar char="•"/>
            </a:pPr>
            <a:r>
              <a:rPr lang="en-US" altLang="en-US" sz="1800" dirty="0" smtClean="0">
                <a:solidFill>
                  <a:srgbClr val="58595B"/>
                </a:solidFill>
                <a:latin typeface="Franklin Gothic Book"/>
                <a:ea typeface="Franklin Gothic Book"/>
                <a:cs typeface="Franklin Gothic Book"/>
              </a:rPr>
              <a:t>Road Safety Management, </a:t>
            </a:r>
          </a:p>
          <a:p>
            <a:pPr marL="179387" lvl="2" eaLnBrk="0" hangingPunct="0">
              <a:spcAft>
                <a:spcPts val="1200"/>
              </a:spcAft>
            </a:pPr>
            <a:r>
              <a:rPr lang="en-US" altLang="en-US" sz="1800" dirty="0" smtClean="0">
                <a:solidFill>
                  <a:srgbClr val="58595B"/>
                </a:solidFill>
                <a:latin typeface="Franklin Gothic Book"/>
                <a:ea typeface="Franklin Gothic Book"/>
                <a:cs typeface="Franklin Gothic Book"/>
              </a:rPr>
              <a:t>(</a:t>
            </a:r>
            <a:r>
              <a:rPr lang="en-US" altLang="en-US" sz="1800" dirty="0" smtClean="0">
                <a:solidFill>
                  <a:srgbClr val="58595B"/>
                </a:solidFill>
                <a:latin typeface="Franklin Gothic Book"/>
                <a:ea typeface="Franklin Gothic Book"/>
                <a:cs typeface="Franklin Gothic Book"/>
              </a:rPr>
              <a:t>etc.)</a:t>
            </a:r>
            <a:endParaRPr lang="en-US" altLang="en-US" sz="1800" dirty="0">
              <a:solidFill>
                <a:srgbClr val="58595B"/>
              </a:solidFill>
              <a:latin typeface="Franklin Gothic Book"/>
              <a:ea typeface="Franklin Gothic Book"/>
              <a:cs typeface="Franklin Gothic Book"/>
            </a:endParaRPr>
          </a:p>
        </p:txBody>
      </p:sp>
      <p:pic>
        <p:nvPicPr>
          <p:cNvPr id="23557" name="Picture 6"/>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856273" y="2669949"/>
            <a:ext cx="1620000" cy="1119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8"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32509" y="1466396"/>
            <a:ext cx="1620000" cy="1103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1"/>
          <p:cNvSpPr txBox="1">
            <a:spLocks/>
          </p:cNvSpPr>
          <p:nvPr/>
        </p:nvSpPr>
        <p:spPr>
          <a:xfrm>
            <a:off x="3500804" y="6381750"/>
            <a:ext cx="2133600" cy="476250"/>
          </a:xfrm>
          <a:prstGeom prst="rect">
            <a:avLst/>
          </a:prstGeom>
        </p:spPr>
        <p:txBody>
          <a:bodyPr vert="horz" wrap="square" lIns="0" tIns="0" rIns="0" bIns="0" numCol="1" anchor="ctr" anchorCtr="0" compatLnSpc="1">
            <a:prstTxWarp prst="textNoShape">
              <a:avLst/>
            </a:prstTxWarp>
          </a:bodyPr>
          <a:lstStyle>
            <a:defPPr>
              <a:defRPr lang="en-GB"/>
            </a:defPPr>
            <a:lvl1pPr algn="ctr" rtl="0" eaLnBrk="0" fontAlgn="base" hangingPunct="0">
              <a:spcBef>
                <a:spcPct val="0"/>
              </a:spcBef>
              <a:spcAft>
                <a:spcPct val="0"/>
              </a:spcAft>
              <a:defRPr sz="1000" kern="1200">
                <a:solidFill>
                  <a:schemeClr val="bg1"/>
                </a:solidFill>
                <a:latin typeface="Franklin Gothic Book" pitchFamily="34" charset="0"/>
                <a:ea typeface="ＭＳ Ｐゴシック" pitchFamily="34" charset="-128"/>
                <a:cs typeface="+mn-cs"/>
              </a:defRPr>
            </a:lvl1pPr>
            <a:lvl2pPr marL="4572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2pPr>
            <a:lvl3pPr marL="9144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3pPr>
            <a:lvl4pPr marL="13716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4pPr>
            <a:lvl5pPr marL="18288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bg1"/>
                </a:solidFill>
                <a:latin typeface="Arial" pitchFamily="34" charset="0"/>
                <a:ea typeface="ＭＳ Ｐゴシック" pitchFamily="34" charset="-128"/>
                <a:cs typeface="+mn-cs"/>
              </a:defRPr>
            </a:lvl6pPr>
            <a:lvl7pPr marL="2743200" algn="l" defTabSz="914400" rtl="0" eaLnBrk="1" latinLnBrk="0" hangingPunct="1">
              <a:defRPr sz="1200" kern="1200">
                <a:solidFill>
                  <a:schemeClr val="bg1"/>
                </a:solidFill>
                <a:latin typeface="Arial" pitchFamily="34" charset="0"/>
                <a:ea typeface="ＭＳ Ｐゴシック" pitchFamily="34" charset="-128"/>
                <a:cs typeface="+mn-cs"/>
              </a:defRPr>
            </a:lvl7pPr>
            <a:lvl8pPr marL="3200400" algn="l" defTabSz="914400" rtl="0" eaLnBrk="1" latinLnBrk="0" hangingPunct="1">
              <a:defRPr sz="1200" kern="1200">
                <a:solidFill>
                  <a:schemeClr val="bg1"/>
                </a:solidFill>
                <a:latin typeface="Arial" pitchFamily="34" charset="0"/>
                <a:ea typeface="ＭＳ Ｐゴシック" pitchFamily="34" charset="-128"/>
                <a:cs typeface="+mn-cs"/>
              </a:defRPr>
            </a:lvl8pPr>
            <a:lvl9pPr marL="3657600" algn="l" defTabSz="914400" rtl="0" eaLnBrk="1" latinLnBrk="0" hangingPunct="1">
              <a:defRPr sz="1200" kern="1200">
                <a:solidFill>
                  <a:schemeClr val="bg1"/>
                </a:solidFill>
                <a:latin typeface="Arial" pitchFamily="34" charset="0"/>
                <a:ea typeface="ＭＳ Ｐゴシック" pitchFamily="34" charset="-128"/>
                <a:cs typeface="+mn-cs"/>
              </a:defRPr>
            </a:lvl9pPr>
          </a:lstStyle>
          <a:p>
            <a:pPr>
              <a:defRPr/>
            </a:pPr>
            <a:fld id="{B9E80F45-261E-4CB6-AE4C-04FAC72480EC}" type="slidenum">
              <a:rPr lang="en-GB" altLang="en-US" smtClean="0">
                <a:solidFill>
                  <a:srgbClr val="FFFFFF"/>
                </a:solidFill>
              </a:rPr>
              <a:pPr>
                <a:defRPr/>
              </a:pPr>
              <a:t>12</a:t>
            </a:fld>
            <a:endParaRPr lang="en-GB" altLang="en-US" dirty="0">
              <a:solidFill>
                <a:srgbClr val="FFFFFF"/>
              </a:solidFill>
            </a:endParaRPr>
          </a:p>
        </p:txBody>
      </p:sp>
      <p:sp>
        <p:nvSpPr>
          <p:cNvPr id="8" name="Date Placeholder 3"/>
          <p:cNvSpPr txBox="1">
            <a:spLocks/>
          </p:cNvSpPr>
          <p:nvPr/>
        </p:nvSpPr>
        <p:spPr>
          <a:xfrm>
            <a:off x="719138" y="6480176"/>
            <a:ext cx="1871662" cy="377825"/>
          </a:xfrm>
          <a:prstGeom prst="rect">
            <a:avLst/>
          </a:prstGeom>
        </p:spPr>
        <p:txBody>
          <a:bodyPr vert="horz" wrap="square" lIns="0" tIns="0" rIns="0" bIns="0" numCol="1" anchor="ctr" anchorCtr="0" compatLnSpc="1">
            <a:prstTxWarp prst="textNoShape">
              <a:avLst/>
            </a:prstTxWarp>
          </a:bodyPr>
          <a:lstStyle>
            <a:defPPr>
              <a:defRPr lang="en-GB"/>
            </a:defPPr>
            <a:lvl1pPr>
              <a:defRPr sz="800">
                <a:solidFill>
                  <a:schemeClr val="accent1"/>
                </a:solidFill>
                <a:latin typeface="Franklin Gothic Book" pitchFamily="34" charset="0"/>
              </a:defRPr>
            </a:lvl1pPr>
          </a:lstStyle>
          <a:p>
            <a:fld id="{C01B3C47-EC1D-403D-9C1E-26CBAFDB81A3}" type="datetime3">
              <a:rPr lang="en-GB"/>
              <a:pPr/>
              <a:t>24 February, 2016</a:t>
            </a:fld>
            <a:endParaRPr lang="en-GB" dirty="0"/>
          </a:p>
        </p:txBody>
      </p:sp>
      <p:sp>
        <p:nvSpPr>
          <p:cNvPr id="9" name="Footer Placeholder 4"/>
          <p:cNvSpPr txBox="1">
            <a:spLocks/>
          </p:cNvSpPr>
          <p:nvPr/>
        </p:nvSpPr>
        <p:spPr>
          <a:xfrm>
            <a:off x="3238501" y="6480176"/>
            <a:ext cx="2879725" cy="377825"/>
          </a:xfrm>
          <a:prstGeom prst="rect">
            <a:avLst/>
          </a:prstGeom>
        </p:spPr>
        <p:txBody>
          <a:bodyPr vert="horz" wrap="square" lIns="0" tIns="0" rIns="0" bIns="0" numCol="1" anchor="ctr" anchorCtr="0" compatLnSpc="1">
            <a:prstTxWarp prst="textNoShape">
              <a:avLst/>
            </a:prstTxWarp>
          </a:bodyPr>
          <a:lstStyle>
            <a:defPPr>
              <a:defRPr lang="en-GB"/>
            </a:defPPr>
            <a:lvl1pPr>
              <a:defRPr sz="800">
                <a:solidFill>
                  <a:schemeClr val="accent1"/>
                </a:solidFill>
                <a:latin typeface="Franklin Gothic Book" pitchFamily="34" charset="0"/>
              </a:defRPr>
            </a:lvl1pPr>
          </a:lstStyle>
          <a:p>
            <a:endParaRPr lang="en-GB" dirty="0"/>
          </a:p>
        </p:txBody>
      </p:sp>
      <p:sp>
        <p:nvSpPr>
          <p:cNvPr id="10" name="Slide Number Placeholder 5"/>
          <p:cNvSpPr txBox="1">
            <a:spLocks/>
          </p:cNvSpPr>
          <p:nvPr/>
        </p:nvSpPr>
        <p:spPr>
          <a:xfrm>
            <a:off x="8278813" y="6480176"/>
            <a:ext cx="360362" cy="377825"/>
          </a:xfrm>
          <a:prstGeom prst="rect">
            <a:avLst/>
          </a:prstGeom>
        </p:spPr>
        <p:txBody>
          <a:bodyPr vert="horz" wrap="square" lIns="0" tIns="0" rIns="0" bIns="0" numCol="1" anchor="ctr" anchorCtr="0" compatLnSpc="1">
            <a:prstTxWarp prst="textNoShape">
              <a:avLst/>
            </a:prstTxWarp>
          </a:bodyPr>
          <a:lstStyle>
            <a:defPPr>
              <a:defRPr lang="en-GB"/>
            </a:defPPr>
            <a:lvl1pPr algn="r" rtl="0" fontAlgn="base">
              <a:spcBef>
                <a:spcPct val="0"/>
              </a:spcBef>
              <a:spcAft>
                <a:spcPct val="0"/>
              </a:spcAft>
              <a:defRPr sz="800" kern="1200">
                <a:solidFill>
                  <a:schemeClr val="accent1"/>
                </a:solidFill>
                <a:latin typeface="Franklin Gothic Book" pitchFamily="34" charset="0"/>
                <a:ea typeface="ＭＳ Ｐゴシック" pitchFamily="34" charset="-128"/>
                <a:cs typeface="+mn-cs"/>
              </a:defRPr>
            </a:lvl1pPr>
            <a:lvl2pPr marL="4572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2pPr>
            <a:lvl3pPr marL="9144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3pPr>
            <a:lvl4pPr marL="13716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4pPr>
            <a:lvl5pPr marL="18288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bg1"/>
                </a:solidFill>
                <a:latin typeface="Arial" pitchFamily="34" charset="0"/>
                <a:ea typeface="ＭＳ Ｐゴシック" pitchFamily="34" charset="-128"/>
                <a:cs typeface="+mn-cs"/>
              </a:defRPr>
            </a:lvl6pPr>
            <a:lvl7pPr marL="2743200" algn="l" defTabSz="914400" rtl="0" eaLnBrk="1" latinLnBrk="0" hangingPunct="1">
              <a:defRPr sz="1200" kern="1200">
                <a:solidFill>
                  <a:schemeClr val="bg1"/>
                </a:solidFill>
                <a:latin typeface="Arial" pitchFamily="34" charset="0"/>
                <a:ea typeface="ＭＳ Ｐゴシック" pitchFamily="34" charset="-128"/>
                <a:cs typeface="+mn-cs"/>
              </a:defRPr>
            </a:lvl7pPr>
            <a:lvl8pPr marL="3200400" algn="l" defTabSz="914400" rtl="0" eaLnBrk="1" latinLnBrk="0" hangingPunct="1">
              <a:defRPr sz="1200" kern="1200">
                <a:solidFill>
                  <a:schemeClr val="bg1"/>
                </a:solidFill>
                <a:latin typeface="Arial" pitchFamily="34" charset="0"/>
                <a:ea typeface="ＭＳ Ｐゴシック" pitchFamily="34" charset="-128"/>
                <a:cs typeface="+mn-cs"/>
              </a:defRPr>
            </a:lvl8pPr>
            <a:lvl9pPr marL="3657600" algn="l" defTabSz="914400" rtl="0" eaLnBrk="1" latinLnBrk="0" hangingPunct="1">
              <a:defRPr sz="1200" kern="1200">
                <a:solidFill>
                  <a:schemeClr val="bg1"/>
                </a:solidFill>
                <a:latin typeface="Arial" pitchFamily="34" charset="0"/>
                <a:ea typeface="ＭＳ Ｐゴシック" pitchFamily="34" charset="-128"/>
                <a:cs typeface="+mn-cs"/>
              </a:defRPr>
            </a:lvl9pPr>
          </a:lstStyle>
          <a:p>
            <a:fld id="{1324411D-F920-4871-AC0B-FA6057D3901B}" type="slidenum">
              <a:rPr lang="en-GB" smtClean="0"/>
              <a:pPr/>
              <a:t>12</a:t>
            </a:fld>
            <a:endParaRPr lang="en-GB"/>
          </a:p>
        </p:txBody>
      </p:sp>
      <p:pic>
        <p:nvPicPr>
          <p:cNvPr id="11" name="Picture 4"/>
          <p:cNvPicPr>
            <a:picLocks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856273" y="3921806"/>
            <a:ext cx="1620000" cy="903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0"/>
          <p:cNvPicPr>
            <a:picLocks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838994" y="4940979"/>
            <a:ext cx="1620000" cy="903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1744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9E80F45-261E-4CB6-AE4C-04FAC72480EC}" type="slidenum">
              <a:rPr lang="en-GB" altLang="en-US" smtClean="0">
                <a:solidFill>
                  <a:srgbClr val="FFFFFF"/>
                </a:solidFill>
              </a:rPr>
              <a:pPr>
                <a:defRPr/>
              </a:pPr>
              <a:t>13</a:t>
            </a:fld>
            <a:endParaRPr lang="en-GB" altLang="en-US">
              <a:solidFill>
                <a:srgbClr val="FFFFFF"/>
              </a:solidFill>
            </a:endParaRPr>
          </a:p>
        </p:txBody>
      </p:sp>
      <p:sp>
        <p:nvSpPr>
          <p:cNvPr id="3" name="Rectangle 2" descr="OT"/>
          <p:cNvSpPr txBox="1">
            <a:spLocks noChangeArrowheads="1"/>
          </p:cNvSpPr>
          <p:nvPr/>
        </p:nvSpPr>
        <p:spPr bwMode="auto">
          <a:xfrm>
            <a:off x="486859" y="-50519"/>
            <a:ext cx="8323766" cy="1136369"/>
          </a:xfrm>
          <a:prstGeom prst="rect">
            <a:avLst/>
          </a:prstGeom>
          <a:extLst/>
        </p:spPr>
        <p:txBody>
          <a:bodyPr vert="horz" wrap="square" lIns="0" tIns="0" rIns="0" bIns="0" numCol="1" anchor="ctr" anchorCtr="0" compatLnSpc="1">
            <a:prstTxWarp prst="textNoShape">
              <a:avLst/>
            </a:prstTxWarp>
            <a:noAutofit/>
          </a:bodyPr>
          <a:lstStyle>
            <a:lvl1pPr eaLnBrk="0" hangingPunct="0">
              <a:defRPr sz="3600">
                <a:solidFill>
                  <a:schemeClr val="accent1"/>
                </a:solidFill>
                <a:latin typeface="Franklin Gothic Book" panose="020B0503020102020204" pitchFamily="34" charset="0"/>
                <a:cs typeface="Bodoni MT" pitchFamily="18" charset="0"/>
              </a:defRPr>
            </a:lvl1pPr>
            <a:lvl2pPr eaLnBrk="0" hangingPunct="0">
              <a:defRPr sz="2400">
                <a:solidFill>
                  <a:schemeClr val="accent1"/>
                </a:solidFill>
                <a:latin typeface="Bodoni MT" pitchFamily="18" charset="0"/>
                <a:cs typeface="Bodoni MT" pitchFamily="18" charset="0"/>
              </a:defRPr>
            </a:lvl2pPr>
            <a:lvl3pPr eaLnBrk="0" hangingPunct="0">
              <a:defRPr sz="2400">
                <a:solidFill>
                  <a:schemeClr val="accent1"/>
                </a:solidFill>
                <a:latin typeface="Bodoni MT" pitchFamily="18" charset="0"/>
                <a:cs typeface="Bodoni MT" pitchFamily="18" charset="0"/>
              </a:defRPr>
            </a:lvl3pPr>
            <a:lvl4pPr eaLnBrk="0" hangingPunct="0">
              <a:defRPr sz="2400">
                <a:solidFill>
                  <a:schemeClr val="accent1"/>
                </a:solidFill>
                <a:latin typeface="Bodoni MT" pitchFamily="18" charset="0"/>
                <a:cs typeface="Bodoni MT" pitchFamily="18" charset="0"/>
              </a:defRPr>
            </a:lvl4pPr>
            <a:lvl5pPr eaLnBrk="0" hangingPunct="0">
              <a:defRPr sz="2400">
                <a:solidFill>
                  <a:schemeClr val="accent1"/>
                </a:solidFill>
                <a:latin typeface="Bodoni MT" pitchFamily="18" charset="0"/>
                <a:cs typeface="Bodoni MT" pitchFamily="18" charset="0"/>
              </a:defRPr>
            </a:lvl5pPr>
            <a:lvl6pPr marL="457200" fontAlgn="base">
              <a:spcBef>
                <a:spcPct val="0"/>
              </a:spcBef>
              <a:spcAft>
                <a:spcPct val="0"/>
              </a:spcAft>
              <a:defRPr sz="2800">
                <a:latin typeface="Arial" charset="0"/>
                <a:cs typeface="Arial" charset="0"/>
              </a:defRPr>
            </a:lvl6pPr>
            <a:lvl7pPr marL="914400" fontAlgn="base">
              <a:spcBef>
                <a:spcPct val="0"/>
              </a:spcBef>
              <a:spcAft>
                <a:spcPct val="0"/>
              </a:spcAft>
              <a:defRPr sz="2800">
                <a:latin typeface="Arial" charset="0"/>
                <a:cs typeface="Arial" charset="0"/>
              </a:defRPr>
            </a:lvl7pPr>
            <a:lvl8pPr marL="1371600" fontAlgn="base">
              <a:spcBef>
                <a:spcPct val="0"/>
              </a:spcBef>
              <a:spcAft>
                <a:spcPct val="0"/>
              </a:spcAft>
              <a:defRPr sz="2800">
                <a:latin typeface="Arial" charset="0"/>
                <a:cs typeface="Arial" charset="0"/>
              </a:defRPr>
            </a:lvl8pPr>
            <a:lvl9pPr marL="1828800" fontAlgn="base">
              <a:spcBef>
                <a:spcPct val="0"/>
              </a:spcBef>
              <a:spcAft>
                <a:spcPct val="0"/>
              </a:spcAft>
              <a:defRPr sz="2800">
                <a:latin typeface="Arial" charset="0"/>
                <a:cs typeface="Arial" charset="0"/>
              </a:defRPr>
            </a:lvl9pPr>
          </a:lstStyle>
          <a:p>
            <a:r>
              <a:rPr lang="en-GB" altLang="en-US" sz="2000" dirty="0">
                <a:solidFill>
                  <a:srgbClr val="00539B"/>
                </a:solidFill>
              </a:rPr>
              <a:t>Examples of tools available: </a:t>
            </a:r>
            <a:r>
              <a:rPr lang="en-GB" altLang="en-US" sz="2000" dirty="0" smtClean="0">
                <a:solidFill>
                  <a:srgbClr val="00539B"/>
                </a:solidFill>
              </a:rPr>
              <a:t/>
            </a:r>
            <a:br>
              <a:rPr lang="en-GB" altLang="en-US" sz="2000" dirty="0" smtClean="0">
                <a:solidFill>
                  <a:srgbClr val="00539B"/>
                </a:solidFill>
              </a:rPr>
            </a:br>
            <a:r>
              <a:rPr lang="en-GB" altLang="en-US" dirty="0" smtClean="0"/>
              <a:t>IPPF (</a:t>
            </a:r>
            <a:r>
              <a:rPr lang="en-GB" dirty="0" smtClean="0"/>
              <a:t>Infra </a:t>
            </a:r>
            <a:r>
              <a:rPr lang="en-GB" dirty="0"/>
              <a:t>Project Preparation </a:t>
            </a:r>
            <a:r>
              <a:rPr lang="en-GB" dirty="0" smtClean="0"/>
              <a:t>Facility) </a:t>
            </a:r>
            <a:endParaRPr lang="en-GB" altLang="en-US" dirty="0"/>
          </a:p>
        </p:txBody>
      </p:sp>
      <p:sp>
        <p:nvSpPr>
          <p:cNvPr id="4" name="Rectangle 3"/>
          <p:cNvSpPr/>
          <p:nvPr/>
        </p:nvSpPr>
        <p:spPr>
          <a:xfrm>
            <a:off x="130628" y="1200299"/>
            <a:ext cx="6270172" cy="5724644"/>
          </a:xfrm>
          <a:prstGeom prst="rect">
            <a:avLst/>
          </a:prstGeom>
        </p:spPr>
        <p:txBody>
          <a:bodyPr wrap="square">
            <a:spAutoFit/>
          </a:bodyPr>
          <a:lstStyle/>
          <a:p>
            <a:pPr marL="742950" lvl="1" indent="-285750">
              <a:buFont typeface="Arial" panose="020B0604020202020204" pitchFamily="34" charset="0"/>
              <a:buChar char="•"/>
            </a:pPr>
            <a:r>
              <a:rPr lang="en-GB" sz="1800" dirty="0">
                <a:solidFill>
                  <a:schemeClr val="tx1"/>
                </a:solidFill>
                <a:latin typeface="Franklin Gothic Book"/>
                <a:cs typeface="Franklin Gothic Book"/>
              </a:rPr>
              <a:t>Infrastructure gap mostly explained by lack of proper project preparation and enabling environment issues</a:t>
            </a:r>
          </a:p>
          <a:p>
            <a:pPr marL="914400" lvl="1" indent="-457200">
              <a:buFont typeface="Arial" panose="020B0604020202020204" pitchFamily="34" charset="0"/>
              <a:buChar char="•"/>
            </a:pPr>
            <a:endParaRPr lang="en-GB" sz="1400" dirty="0">
              <a:solidFill>
                <a:schemeClr val="tx1"/>
              </a:solidFill>
              <a:latin typeface="Franklin Gothic Book"/>
              <a:cs typeface="Franklin Gothic Book"/>
            </a:endParaRPr>
          </a:p>
          <a:p>
            <a:pPr marL="742950" lvl="1" indent="-285750">
              <a:buFont typeface="Arial" panose="020B0604020202020204" pitchFamily="34" charset="0"/>
              <a:buChar char="•"/>
            </a:pPr>
            <a:r>
              <a:rPr lang="en-GB" sz="1800" dirty="0">
                <a:solidFill>
                  <a:schemeClr val="tx1"/>
                </a:solidFill>
                <a:latin typeface="Franklin Gothic Book"/>
                <a:cs typeface="Franklin Gothic Book"/>
              </a:rPr>
              <a:t>EBRD created special fund </a:t>
            </a:r>
            <a:r>
              <a:rPr lang="en-GB" sz="1800" dirty="0" smtClean="0">
                <a:solidFill>
                  <a:schemeClr val="tx1"/>
                </a:solidFill>
                <a:latin typeface="Franklin Gothic Book"/>
                <a:cs typeface="Franklin Gothic Book"/>
              </a:rPr>
              <a:t>(</a:t>
            </a:r>
            <a:r>
              <a:rPr lang="en-GB" sz="1800" dirty="0">
                <a:solidFill>
                  <a:schemeClr val="tx1"/>
                </a:solidFill>
                <a:latin typeface="Franklin Gothic Book"/>
                <a:cs typeface="Franklin Gothic Book"/>
              </a:rPr>
              <a:t>up to </a:t>
            </a:r>
            <a:r>
              <a:rPr lang="en-GB" sz="2000" dirty="0" smtClean="0">
                <a:solidFill>
                  <a:srgbClr val="177671"/>
                </a:solidFill>
                <a:latin typeface="Franklin Gothic Book"/>
                <a:cs typeface="Franklin Gothic Book"/>
              </a:rPr>
              <a:t>EUR </a:t>
            </a:r>
            <a:r>
              <a:rPr lang="en-GB" sz="2000" dirty="0">
                <a:solidFill>
                  <a:srgbClr val="177671"/>
                </a:solidFill>
                <a:latin typeface="Franklin Gothic Book"/>
                <a:cs typeface="Franklin Gothic Book"/>
              </a:rPr>
              <a:t>40 million</a:t>
            </a:r>
            <a:r>
              <a:rPr lang="en-GB" sz="1800" dirty="0">
                <a:solidFill>
                  <a:schemeClr val="tx1"/>
                </a:solidFill>
                <a:latin typeface="Franklin Gothic Book"/>
                <a:cs typeface="Franklin Gothic Book"/>
              </a:rPr>
              <a:t>) to: </a:t>
            </a:r>
          </a:p>
          <a:p>
            <a:pPr marL="1371600" lvl="2" indent="-457200">
              <a:buFont typeface="Arial" panose="020B0604020202020204" pitchFamily="34" charset="0"/>
              <a:buChar char="•"/>
            </a:pPr>
            <a:r>
              <a:rPr lang="en-GB" sz="1800" dirty="0" smtClean="0">
                <a:solidFill>
                  <a:schemeClr val="tx1"/>
                </a:solidFill>
                <a:latin typeface="Franklin Gothic Book"/>
                <a:cs typeface="Franklin Gothic Book"/>
              </a:rPr>
              <a:t>Promote </a:t>
            </a:r>
            <a:r>
              <a:rPr lang="en-GB" sz="1800" dirty="0">
                <a:solidFill>
                  <a:schemeClr val="tx1"/>
                </a:solidFill>
                <a:latin typeface="Franklin Gothic Book"/>
                <a:cs typeface="Franklin Gothic Book"/>
              </a:rPr>
              <a:t>more efficient delivery of projects </a:t>
            </a:r>
            <a:endParaRPr lang="en-GB" sz="1800" dirty="0" smtClean="0">
              <a:solidFill>
                <a:schemeClr val="tx1"/>
              </a:solidFill>
              <a:latin typeface="Franklin Gothic Book"/>
              <a:cs typeface="Franklin Gothic Book"/>
            </a:endParaRPr>
          </a:p>
          <a:p>
            <a:pPr marL="1371600" lvl="2" indent="-457200">
              <a:buFont typeface="Arial" panose="020B0604020202020204" pitchFamily="34" charset="0"/>
              <a:buChar char="•"/>
            </a:pPr>
            <a:r>
              <a:rPr lang="en-GB" sz="1800" dirty="0" smtClean="0">
                <a:solidFill>
                  <a:schemeClr val="tx1"/>
                </a:solidFill>
                <a:latin typeface="Franklin Gothic Book"/>
                <a:cs typeface="Franklin Gothic Book"/>
              </a:rPr>
              <a:t>Improve </a:t>
            </a:r>
            <a:r>
              <a:rPr lang="en-GB" sz="1800" dirty="0">
                <a:solidFill>
                  <a:schemeClr val="tx1"/>
                </a:solidFill>
                <a:latin typeface="Franklin Gothic Book"/>
                <a:cs typeface="Franklin Gothic Book"/>
              </a:rPr>
              <a:t>quality of service offered to </a:t>
            </a:r>
            <a:r>
              <a:rPr lang="en-GB" sz="1800" dirty="0" smtClean="0">
                <a:solidFill>
                  <a:schemeClr val="tx1"/>
                </a:solidFill>
                <a:latin typeface="Franklin Gothic Book"/>
                <a:cs typeface="Franklin Gothic Book"/>
              </a:rPr>
              <a:t>clients</a:t>
            </a:r>
          </a:p>
          <a:p>
            <a:pPr marL="1371600" lvl="2" indent="-457200">
              <a:buFont typeface="Arial" panose="020B0604020202020204" pitchFamily="34" charset="0"/>
              <a:buChar char="•"/>
            </a:pPr>
            <a:r>
              <a:rPr lang="en-GB" sz="1800" dirty="0" smtClean="0">
                <a:solidFill>
                  <a:schemeClr val="tx1"/>
                </a:solidFill>
                <a:latin typeface="Franklin Gothic Book"/>
                <a:cs typeface="Franklin Gothic Book"/>
              </a:rPr>
              <a:t>Deepen </a:t>
            </a:r>
            <a:r>
              <a:rPr lang="en-GB" sz="1800" dirty="0">
                <a:solidFill>
                  <a:schemeClr val="tx1"/>
                </a:solidFill>
                <a:latin typeface="Franklin Gothic Book"/>
                <a:cs typeface="Franklin Gothic Book"/>
              </a:rPr>
              <a:t>focus on commercialised approaches </a:t>
            </a:r>
            <a:endParaRPr lang="en-GB" sz="1800" dirty="0" smtClean="0">
              <a:solidFill>
                <a:schemeClr val="tx1"/>
              </a:solidFill>
              <a:latin typeface="Franklin Gothic Book"/>
              <a:cs typeface="Franklin Gothic Book"/>
            </a:endParaRPr>
          </a:p>
          <a:p>
            <a:pPr marL="1371600" lvl="2" indent="-457200">
              <a:buFont typeface="Arial" panose="020B0604020202020204" pitchFamily="34" charset="0"/>
              <a:buChar char="•"/>
            </a:pPr>
            <a:r>
              <a:rPr lang="en-GB" sz="1800" dirty="0" smtClean="0">
                <a:solidFill>
                  <a:schemeClr val="tx1"/>
                </a:solidFill>
                <a:latin typeface="Franklin Gothic Book"/>
                <a:cs typeface="Franklin Gothic Book"/>
              </a:rPr>
              <a:t>Strengthen </a:t>
            </a:r>
            <a:r>
              <a:rPr lang="en-GB" sz="1800" dirty="0">
                <a:solidFill>
                  <a:schemeClr val="tx1"/>
                </a:solidFill>
                <a:latin typeface="Franklin Gothic Book"/>
                <a:cs typeface="Franklin Gothic Book"/>
              </a:rPr>
              <a:t>institutional </a:t>
            </a:r>
            <a:r>
              <a:rPr lang="en-GB" sz="1800" dirty="0" smtClean="0">
                <a:solidFill>
                  <a:schemeClr val="tx1"/>
                </a:solidFill>
                <a:latin typeface="Franklin Gothic Book"/>
                <a:cs typeface="Franklin Gothic Book"/>
              </a:rPr>
              <a:t>capacity</a:t>
            </a:r>
          </a:p>
          <a:p>
            <a:pPr marL="1371600" lvl="2" indent="-457200">
              <a:buFont typeface="Arial" panose="020B0604020202020204" pitchFamily="34" charset="0"/>
              <a:buChar char="•"/>
            </a:pPr>
            <a:r>
              <a:rPr lang="en-GB" sz="1800" dirty="0" smtClean="0">
                <a:solidFill>
                  <a:schemeClr val="tx1"/>
                </a:solidFill>
                <a:latin typeface="Franklin Gothic Book"/>
                <a:cs typeface="Franklin Gothic Book"/>
              </a:rPr>
              <a:t>Facilitate </a:t>
            </a:r>
            <a:r>
              <a:rPr lang="en-GB" sz="1800" dirty="0">
                <a:solidFill>
                  <a:schemeClr val="tx1"/>
                </a:solidFill>
                <a:latin typeface="Franklin Gothic Book"/>
                <a:cs typeface="Franklin Gothic Book"/>
              </a:rPr>
              <a:t>the integration of project preparation with </a:t>
            </a:r>
            <a:r>
              <a:rPr lang="en-GB" sz="1800" dirty="0" smtClean="0">
                <a:solidFill>
                  <a:schemeClr val="tx1"/>
                </a:solidFill>
                <a:latin typeface="Franklin Gothic Book"/>
                <a:cs typeface="Franklin Gothic Book"/>
              </a:rPr>
              <a:t>higher </a:t>
            </a:r>
            <a:r>
              <a:rPr lang="en-GB" sz="1800" dirty="0">
                <a:solidFill>
                  <a:schemeClr val="tx1"/>
                </a:solidFill>
                <a:latin typeface="Franklin Gothic Book"/>
                <a:cs typeface="Franklin Gothic Book"/>
              </a:rPr>
              <a:t>level policy dialogue </a:t>
            </a:r>
          </a:p>
          <a:p>
            <a:pPr lvl="1"/>
            <a:endParaRPr lang="en-GB" sz="1400" dirty="0" smtClean="0">
              <a:solidFill>
                <a:schemeClr val="tx1"/>
              </a:solidFill>
              <a:latin typeface="Franklin Gothic Book"/>
              <a:cs typeface="Franklin Gothic Book"/>
            </a:endParaRPr>
          </a:p>
          <a:p>
            <a:pPr marL="742950" lvl="1" indent="-285750">
              <a:buFont typeface="Arial" panose="020B0604020202020204" pitchFamily="34" charset="0"/>
              <a:buChar char="•"/>
            </a:pPr>
            <a:r>
              <a:rPr lang="en-GB" sz="1800" dirty="0">
                <a:solidFill>
                  <a:schemeClr val="tx1"/>
                </a:solidFill>
                <a:latin typeface="Franklin Gothic Book"/>
                <a:cs typeface="Franklin Gothic Book"/>
              </a:rPr>
              <a:t>Two windows: </a:t>
            </a:r>
            <a:r>
              <a:rPr lang="en-GB" sz="2000" dirty="0" smtClean="0">
                <a:solidFill>
                  <a:srgbClr val="177671"/>
                </a:solidFill>
                <a:latin typeface="Franklin Gothic Book"/>
                <a:cs typeface="Franklin Gothic Book"/>
              </a:rPr>
              <a:t>Sustainable </a:t>
            </a:r>
            <a:r>
              <a:rPr lang="en-GB" sz="2000" dirty="0">
                <a:solidFill>
                  <a:srgbClr val="177671"/>
                </a:solidFill>
                <a:latin typeface="Franklin Gothic Book"/>
                <a:cs typeface="Franklin Gothic Book"/>
              </a:rPr>
              <a:t>Infrastructure </a:t>
            </a:r>
            <a:r>
              <a:rPr lang="en-GB" sz="1800" dirty="0" smtClean="0">
                <a:solidFill>
                  <a:schemeClr val="tx1"/>
                </a:solidFill>
                <a:latin typeface="Franklin Gothic Book"/>
                <a:cs typeface="Franklin Gothic Book"/>
              </a:rPr>
              <a:t>Window &amp; </a:t>
            </a:r>
            <a:r>
              <a:rPr lang="en-GB" sz="2000" dirty="0">
                <a:solidFill>
                  <a:srgbClr val="177671"/>
                </a:solidFill>
                <a:latin typeface="Franklin Gothic Book"/>
                <a:cs typeface="Franklin Gothic Book"/>
              </a:rPr>
              <a:t>PPP</a:t>
            </a:r>
            <a:r>
              <a:rPr lang="en-GB" sz="1800" dirty="0">
                <a:solidFill>
                  <a:schemeClr val="tx1"/>
                </a:solidFill>
                <a:latin typeface="Franklin Gothic Book"/>
                <a:cs typeface="Franklin Gothic Book"/>
              </a:rPr>
              <a:t> Window </a:t>
            </a:r>
            <a:r>
              <a:rPr lang="en-GB" sz="1800" dirty="0" smtClean="0">
                <a:solidFill>
                  <a:schemeClr val="tx1"/>
                </a:solidFill>
                <a:latin typeface="Franklin Gothic Book"/>
                <a:cs typeface="Franklin Gothic Book"/>
              </a:rPr>
              <a:t>(reimbursable)</a:t>
            </a:r>
            <a:endParaRPr lang="en-GB" sz="1800" dirty="0">
              <a:solidFill>
                <a:schemeClr val="tx1"/>
              </a:solidFill>
              <a:latin typeface="Franklin Gothic Book"/>
              <a:cs typeface="Franklin Gothic Book"/>
            </a:endParaRPr>
          </a:p>
          <a:p>
            <a:pPr marL="914400" lvl="1" indent="-457200">
              <a:buFont typeface="Arial" panose="020B0604020202020204" pitchFamily="34" charset="0"/>
              <a:buChar char="•"/>
            </a:pPr>
            <a:endParaRPr lang="en-GB" sz="1400" dirty="0">
              <a:solidFill>
                <a:schemeClr val="tx1"/>
              </a:solidFill>
              <a:latin typeface="Franklin Gothic Book"/>
              <a:cs typeface="Franklin Gothic Book"/>
            </a:endParaRPr>
          </a:p>
          <a:p>
            <a:pPr marL="742950" lvl="1" indent="-285750">
              <a:buFont typeface="Arial" panose="020B0604020202020204" pitchFamily="34" charset="0"/>
              <a:buChar char="•"/>
            </a:pPr>
            <a:r>
              <a:rPr lang="en-GB" sz="1800" dirty="0" smtClean="0">
                <a:solidFill>
                  <a:schemeClr val="tx1"/>
                </a:solidFill>
                <a:latin typeface="Franklin Gothic Book"/>
                <a:cs typeface="Franklin Gothic Book"/>
              </a:rPr>
              <a:t>Framework agreement with up </a:t>
            </a:r>
            <a:r>
              <a:rPr lang="en-GB" sz="1800" dirty="0">
                <a:solidFill>
                  <a:schemeClr val="tx1"/>
                </a:solidFill>
                <a:latin typeface="Franklin Gothic Book"/>
                <a:cs typeface="Franklin Gothic Book"/>
              </a:rPr>
              <a:t>to 8 </a:t>
            </a:r>
            <a:r>
              <a:rPr lang="en-GB" sz="1800" dirty="0" smtClean="0">
                <a:solidFill>
                  <a:schemeClr val="tx1"/>
                </a:solidFill>
                <a:latin typeface="Franklin Gothic Book"/>
                <a:cs typeface="Franklin Gothic Book"/>
              </a:rPr>
              <a:t>consultancy firms. Average </a:t>
            </a:r>
            <a:r>
              <a:rPr lang="en-GB" sz="1800" dirty="0">
                <a:solidFill>
                  <a:schemeClr val="tx1"/>
                </a:solidFill>
                <a:latin typeface="Franklin Gothic Book"/>
                <a:cs typeface="Franklin Gothic Book"/>
              </a:rPr>
              <a:t>projected size of support = EUR </a:t>
            </a:r>
            <a:r>
              <a:rPr lang="en-GB" sz="1800" dirty="0" smtClean="0">
                <a:solidFill>
                  <a:schemeClr val="tx1"/>
                </a:solidFill>
                <a:latin typeface="Franklin Gothic Book"/>
                <a:cs typeface="Franklin Gothic Book"/>
              </a:rPr>
              <a:t>1.5 </a:t>
            </a:r>
            <a:r>
              <a:rPr lang="en-GB" sz="1800" dirty="0" err="1" smtClean="0">
                <a:solidFill>
                  <a:schemeClr val="tx1"/>
                </a:solidFill>
                <a:latin typeface="Franklin Gothic Book"/>
                <a:cs typeface="Franklin Gothic Book"/>
              </a:rPr>
              <a:t>mln</a:t>
            </a:r>
            <a:r>
              <a:rPr lang="en-GB" sz="1800" dirty="0" smtClean="0">
                <a:solidFill>
                  <a:schemeClr val="tx1"/>
                </a:solidFill>
                <a:latin typeface="Franklin Gothic Book"/>
                <a:cs typeface="Franklin Gothic Book"/>
              </a:rPr>
              <a:t> </a:t>
            </a:r>
            <a:endParaRPr lang="en-GB" sz="1800" dirty="0">
              <a:solidFill>
                <a:schemeClr val="tx1"/>
              </a:solidFill>
              <a:latin typeface="Franklin Gothic Book"/>
              <a:cs typeface="Franklin Gothic Book"/>
            </a:endParaRPr>
          </a:p>
          <a:p>
            <a:pPr marL="742950" lvl="1" indent="-285750">
              <a:buFont typeface="Arial" panose="020B0604020202020204" pitchFamily="34" charset="0"/>
              <a:buChar char="•"/>
            </a:pPr>
            <a:endParaRPr lang="en-GB" sz="1400" dirty="0">
              <a:solidFill>
                <a:schemeClr val="tx1"/>
              </a:solidFill>
              <a:latin typeface="Franklin Gothic Book"/>
              <a:cs typeface="Franklin Gothic Book"/>
              <a:sym typeface="Wingdings" panose="05000000000000000000" pitchFamily="2" charset="2"/>
            </a:endParaRPr>
          </a:p>
          <a:p>
            <a:pPr marL="742950" lvl="1" indent="-285750">
              <a:buFont typeface="Arial" panose="020B0604020202020204" pitchFamily="34" charset="0"/>
              <a:buChar char="•"/>
            </a:pPr>
            <a:r>
              <a:rPr lang="en-GB" sz="1800" dirty="0" smtClean="0">
                <a:solidFill>
                  <a:schemeClr val="tx1"/>
                </a:solidFill>
                <a:latin typeface="Franklin Gothic Book"/>
                <a:cs typeface="Franklin Gothic Book"/>
                <a:sym typeface="Wingdings" panose="05000000000000000000" pitchFamily="2" charset="2"/>
              </a:rPr>
              <a:t>Example: Framework for PPP development of Dry Port Network (Egypt)</a:t>
            </a:r>
            <a:endParaRPr lang="en-GB" sz="1800" dirty="0">
              <a:solidFill>
                <a:schemeClr val="tx1"/>
              </a:solidFill>
              <a:latin typeface="Franklin Gothic Book"/>
              <a:cs typeface="Franklin Gothic Book"/>
            </a:endParaRPr>
          </a:p>
          <a:p>
            <a:pPr marL="285750" indent="-285750">
              <a:buFont typeface="Arial" panose="020B0604020202020204" pitchFamily="34" charset="0"/>
              <a:buChar char="•"/>
            </a:pPr>
            <a:endParaRPr lang="en-GB" sz="1800" b="1" dirty="0">
              <a:solidFill>
                <a:schemeClr val="tx1"/>
              </a:solidFill>
              <a:latin typeface="Franklin Gothic Book"/>
              <a:cs typeface="Franklin Gothic Book"/>
            </a:endParaRPr>
          </a:p>
          <a:p>
            <a:pPr marL="285750" indent="-285750">
              <a:buFont typeface="Arial" panose="020B0604020202020204" pitchFamily="34" charset="0"/>
              <a:buChar char="•"/>
            </a:pPr>
            <a:endParaRPr lang="en-GB" sz="1800" dirty="0">
              <a:solidFill>
                <a:schemeClr val="tx1"/>
              </a:solidFill>
              <a:latin typeface="Franklin Gothic Book"/>
              <a:cs typeface="Franklin Gothic Book"/>
            </a:endParaRPr>
          </a:p>
        </p:txBody>
      </p:sp>
      <p:pic>
        <p:nvPicPr>
          <p:cNvPr id="5122" name="Picture 2"/>
          <p:cNvPicPr>
            <a:picLocks noChangeAspect="1" noChangeArrowheads="1"/>
          </p:cNvPicPr>
          <p:nvPr/>
        </p:nvPicPr>
        <p:blipFill>
          <a:blip r:embed="rId3">
            <a:clrChange>
              <a:clrFrom>
                <a:srgbClr val="000000"/>
              </a:clrFrom>
              <a:clrTo>
                <a:srgbClr val="000000">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25029" y="1498601"/>
            <a:ext cx="2562225"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2"/>
          <p:cNvSpPr txBox="1">
            <a:spLocks noChangeArrowheads="1"/>
          </p:cNvSpPr>
          <p:nvPr/>
        </p:nvSpPr>
        <p:spPr bwMode="auto">
          <a:xfrm rot="1800583">
            <a:off x="6225042" y="1055585"/>
            <a:ext cx="2764637" cy="707886"/>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sz="4000" dirty="0" smtClean="0">
                <a:solidFill>
                  <a:srgbClr val="C00000"/>
                </a:solidFill>
                <a:latin typeface="Franklin Gothic Book" panose="020B0503020102020204" pitchFamily="34" charset="0"/>
              </a:rPr>
              <a:t>Available</a:t>
            </a:r>
            <a:endParaRPr lang="en-GB" altLang="en-US" sz="4000" dirty="0">
              <a:solidFill>
                <a:srgbClr val="C00000"/>
              </a:solidFill>
              <a:latin typeface="Franklin Gothic Book" panose="020B0503020102020204" pitchFamily="34" charset="0"/>
            </a:endParaRPr>
          </a:p>
        </p:txBody>
      </p:sp>
    </p:spTree>
    <p:extLst>
      <p:ext uri="{BB962C8B-B14F-4D97-AF65-F5344CB8AC3E}">
        <p14:creationId xmlns:p14="http://schemas.microsoft.com/office/powerpoint/2010/main" val="1963980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3726892" y="9712229"/>
            <a:ext cx="2133600" cy="476250"/>
          </a:xfrm>
        </p:spPr>
        <p:txBody>
          <a:bodyPr/>
          <a:lstStyle/>
          <a:p>
            <a:pPr>
              <a:defRPr/>
            </a:pPr>
            <a:fld id="{CBBC1910-70E5-4FB4-A288-687DD78C728F}" type="slidenum">
              <a:rPr lang="en-GB" smtClean="0"/>
              <a:pPr>
                <a:defRPr/>
              </a:pPr>
              <a:t>14</a:t>
            </a:fld>
            <a:endParaRPr lang="en-GB"/>
          </a:p>
        </p:txBody>
      </p:sp>
      <p:sp>
        <p:nvSpPr>
          <p:cNvPr id="3" name="Rectangle 2" descr="OT"/>
          <p:cNvSpPr txBox="1">
            <a:spLocks noChangeArrowheads="1"/>
          </p:cNvSpPr>
          <p:nvPr/>
        </p:nvSpPr>
        <p:spPr bwMode="auto">
          <a:xfrm>
            <a:off x="486859" y="-50519"/>
            <a:ext cx="8323766" cy="1136369"/>
          </a:xfrm>
          <a:prstGeom prst="rect">
            <a:avLst/>
          </a:prstGeom>
          <a:extLst/>
        </p:spPr>
        <p:txBody>
          <a:bodyPr vert="horz" wrap="square" lIns="0" tIns="0" rIns="0" bIns="0" numCol="1" anchor="ctr" anchorCtr="0" compatLnSpc="1">
            <a:prstTxWarp prst="textNoShape">
              <a:avLst/>
            </a:prstTxWarp>
            <a:noAutofit/>
          </a:bodyPr>
          <a:lstStyle>
            <a:lvl1pPr eaLnBrk="0" hangingPunct="0">
              <a:defRPr sz="3600">
                <a:solidFill>
                  <a:schemeClr val="accent1"/>
                </a:solidFill>
                <a:latin typeface="Franklin Gothic Book" panose="020B0503020102020204" pitchFamily="34" charset="0"/>
                <a:cs typeface="Bodoni MT" pitchFamily="18" charset="0"/>
              </a:defRPr>
            </a:lvl1pPr>
            <a:lvl2pPr eaLnBrk="0" hangingPunct="0">
              <a:defRPr sz="2400">
                <a:solidFill>
                  <a:schemeClr val="accent1"/>
                </a:solidFill>
                <a:latin typeface="Bodoni MT" pitchFamily="18" charset="0"/>
                <a:cs typeface="Bodoni MT" pitchFamily="18" charset="0"/>
              </a:defRPr>
            </a:lvl2pPr>
            <a:lvl3pPr eaLnBrk="0" hangingPunct="0">
              <a:defRPr sz="2400">
                <a:solidFill>
                  <a:schemeClr val="accent1"/>
                </a:solidFill>
                <a:latin typeface="Bodoni MT" pitchFamily="18" charset="0"/>
                <a:cs typeface="Bodoni MT" pitchFamily="18" charset="0"/>
              </a:defRPr>
            </a:lvl3pPr>
            <a:lvl4pPr eaLnBrk="0" hangingPunct="0">
              <a:defRPr sz="2400">
                <a:solidFill>
                  <a:schemeClr val="accent1"/>
                </a:solidFill>
                <a:latin typeface="Bodoni MT" pitchFamily="18" charset="0"/>
                <a:cs typeface="Bodoni MT" pitchFamily="18" charset="0"/>
              </a:defRPr>
            </a:lvl4pPr>
            <a:lvl5pPr eaLnBrk="0" hangingPunct="0">
              <a:defRPr sz="2400">
                <a:solidFill>
                  <a:schemeClr val="accent1"/>
                </a:solidFill>
                <a:latin typeface="Bodoni MT" pitchFamily="18" charset="0"/>
                <a:cs typeface="Bodoni MT" pitchFamily="18" charset="0"/>
              </a:defRPr>
            </a:lvl5pPr>
            <a:lvl6pPr marL="457200" fontAlgn="base">
              <a:spcBef>
                <a:spcPct val="0"/>
              </a:spcBef>
              <a:spcAft>
                <a:spcPct val="0"/>
              </a:spcAft>
              <a:defRPr sz="2800">
                <a:latin typeface="Arial" charset="0"/>
                <a:cs typeface="Arial" charset="0"/>
              </a:defRPr>
            </a:lvl6pPr>
            <a:lvl7pPr marL="914400" fontAlgn="base">
              <a:spcBef>
                <a:spcPct val="0"/>
              </a:spcBef>
              <a:spcAft>
                <a:spcPct val="0"/>
              </a:spcAft>
              <a:defRPr sz="2800">
                <a:latin typeface="Arial" charset="0"/>
                <a:cs typeface="Arial" charset="0"/>
              </a:defRPr>
            </a:lvl7pPr>
            <a:lvl8pPr marL="1371600" fontAlgn="base">
              <a:spcBef>
                <a:spcPct val="0"/>
              </a:spcBef>
              <a:spcAft>
                <a:spcPct val="0"/>
              </a:spcAft>
              <a:defRPr sz="2800">
                <a:latin typeface="Arial" charset="0"/>
                <a:cs typeface="Arial" charset="0"/>
              </a:defRPr>
            </a:lvl8pPr>
            <a:lvl9pPr marL="1828800" fontAlgn="base">
              <a:spcBef>
                <a:spcPct val="0"/>
              </a:spcBef>
              <a:spcAft>
                <a:spcPct val="0"/>
              </a:spcAft>
              <a:defRPr sz="2800">
                <a:latin typeface="Arial" charset="0"/>
                <a:cs typeface="Arial" charset="0"/>
              </a:defRPr>
            </a:lvl9pPr>
          </a:lstStyle>
          <a:p>
            <a:r>
              <a:rPr lang="en-GB" altLang="en-US" sz="2000" dirty="0">
                <a:solidFill>
                  <a:srgbClr val="00539B"/>
                </a:solidFill>
              </a:rPr>
              <a:t>Examples of tools available: </a:t>
            </a:r>
            <a:r>
              <a:rPr lang="en-GB" altLang="en-US" sz="2000" dirty="0" smtClean="0">
                <a:solidFill>
                  <a:srgbClr val="00539B"/>
                </a:solidFill>
              </a:rPr>
              <a:t/>
            </a:r>
            <a:br>
              <a:rPr lang="en-GB" altLang="en-US" sz="2000" dirty="0" smtClean="0">
                <a:solidFill>
                  <a:srgbClr val="00539B"/>
                </a:solidFill>
              </a:rPr>
            </a:br>
            <a:r>
              <a:rPr lang="en-GB" altLang="en-US" dirty="0" smtClean="0"/>
              <a:t>Green </a:t>
            </a:r>
            <a:r>
              <a:rPr lang="en-GB" altLang="en-US" dirty="0"/>
              <a:t>Logistics Programme </a:t>
            </a:r>
          </a:p>
        </p:txBody>
      </p:sp>
      <p:sp>
        <p:nvSpPr>
          <p:cNvPr id="4" name="TextBox 2"/>
          <p:cNvSpPr txBox="1">
            <a:spLocks noChangeArrowheads="1"/>
          </p:cNvSpPr>
          <p:nvPr/>
        </p:nvSpPr>
        <p:spPr bwMode="auto">
          <a:xfrm>
            <a:off x="461888" y="2812235"/>
            <a:ext cx="8348737" cy="21602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tIns="45664" bIns="45664" numCol="1" anchor="t" anchorCtr="0" compatLnSpc="1">
            <a:prstTxWarp prst="textNoShape">
              <a:avLst/>
            </a:prstTxWarp>
          </a:bodyPr>
          <a:lstStyle>
            <a:defPPr>
              <a:defRPr lang="en-GB"/>
            </a:defPPr>
            <a:lvl1pPr marL="285750" indent="-285750" eaLnBrk="0" hangingPunct="0">
              <a:spcBef>
                <a:spcPts val="0"/>
              </a:spcBef>
              <a:spcAft>
                <a:spcPts val="1000"/>
              </a:spcAft>
              <a:buFont typeface="Arial" panose="020B0604020202020204" pitchFamily="34" charset="0"/>
              <a:buChar char="•"/>
              <a:defRPr sz="1800">
                <a:solidFill>
                  <a:schemeClr val="tx1"/>
                </a:solidFill>
                <a:latin typeface="Franklin Gothic Book"/>
                <a:cs typeface="Franklin Gothic Book"/>
              </a:defRPr>
            </a:lvl1pPr>
            <a:lvl2pPr marL="179388" indent="-179388" eaLnBrk="0" hangingPunct="0">
              <a:spcAft>
                <a:spcPts val="1200"/>
              </a:spcAft>
              <a:buFont typeface="Arial" pitchFamily="34" charset="0"/>
              <a:buChar char="•"/>
              <a:defRPr sz="2000">
                <a:solidFill>
                  <a:srgbClr val="58595B"/>
                </a:solidFill>
                <a:latin typeface="Franklin Gothic Book"/>
                <a:ea typeface="Franklin Gothic Book"/>
                <a:cs typeface="Franklin Gothic Book"/>
              </a:defRPr>
            </a:lvl2pPr>
            <a:lvl3pPr marL="358775" indent="-179388" eaLnBrk="0" hangingPunct="0">
              <a:spcAft>
                <a:spcPts val="1200"/>
              </a:spcAft>
              <a:buFont typeface="Arial" pitchFamily="34" charset="0"/>
              <a:buChar char="•"/>
              <a:defRPr sz="2000">
                <a:solidFill>
                  <a:srgbClr val="58595B"/>
                </a:solidFill>
                <a:latin typeface="Franklin Gothic Book"/>
                <a:ea typeface="Franklin Gothic Book"/>
                <a:cs typeface="Franklin Gothic Book"/>
              </a:defRPr>
            </a:lvl3pPr>
            <a:lvl4pPr marL="539750" indent="-179388" eaLnBrk="0" hangingPunct="0">
              <a:spcAft>
                <a:spcPts val="1200"/>
              </a:spcAft>
              <a:buFont typeface="Arial" pitchFamily="34" charset="0"/>
              <a:buChar char="•"/>
              <a:defRPr sz="2000">
                <a:solidFill>
                  <a:srgbClr val="58595B"/>
                </a:solidFill>
                <a:latin typeface="Franklin Gothic Book"/>
                <a:ea typeface="Franklin Gothic Book"/>
                <a:cs typeface="Franklin Gothic Book"/>
              </a:defRPr>
            </a:lvl4pPr>
            <a:lvl5pPr marL="2057400" indent="-228600" eaLnBrk="0" hangingPunct="0">
              <a:spcAft>
                <a:spcPts val="1200"/>
              </a:spcAft>
              <a:buFont typeface="Arial" pitchFamily="34" charset="0"/>
              <a:defRPr>
                <a:solidFill>
                  <a:srgbClr val="929395"/>
                </a:solidFill>
                <a:ea typeface="Arial" charset="0"/>
                <a:cs typeface="Arial" pitchFamily="34" charset="0"/>
              </a:defRPr>
            </a:lvl5pPr>
            <a:lvl6pPr marL="2514600" indent="-228600">
              <a:spcBef>
                <a:spcPct val="20000"/>
              </a:spcBef>
              <a:buFont typeface="Arial" pitchFamily="34" charset="0"/>
              <a:buChar char="•"/>
              <a:defRPr sz="2000">
                <a:solidFill>
                  <a:schemeClr val="tx1"/>
                </a:solidFill>
                <a:latin typeface="+mn-lt"/>
                <a:ea typeface="+mn-ea"/>
              </a:defRPr>
            </a:lvl6pPr>
            <a:lvl7pPr marL="2971800" indent="-228600">
              <a:spcBef>
                <a:spcPct val="20000"/>
              </a:spcBef>
              <a:buFont typeface="Arial" pitchFamily="34" charset="0"/>
              <a:buChar char="•"/>
              <a:defRPr sz="2000">
                <a:solidFill>
                  <a:schemeClr val="tx1"/>
                </a:solidFill>
                <a:latin typeface="+mn-lt"/>
                <a:ea typeface="+mn-ea"/>
              </a:defRPr>
            </a:lvl7pPr>
            <a:lvl8pPr marL="3429000" indent="-228600">
              <a:spcBef>
                <a:spcPct val="20000"/>
              </a:spcBef>
              <a:buFont typeface="Arial" pitchFamily="34" charset="0"/>
              <a:buChar char="•"/>
              <a:defRPr sz="2000">
                <a:solidFill>
                  <a:schemeClr val="tx1"/>
                </a:solidFill>
                <a:latin typeface="+mn-lt"/>
                <a:ea typeface="+mn-ea"/>
              </a:defRPr>
            </a:lvl8pPr>
            <a:lvl9pPr marL="3886200" indent="-228600">
              <a:spcBef>
                <a:spcPct val="20000"/>
              </a:spcBef>
              <a:buFont typeface="Arial" pitchFamily="34" charset="0"/>
              <a:buChar char="•"/>
              <a:defRPr sz="2000">
                <a:solidFill>
                  <a:schemeClr val="tx1"/>
                </a:solidFill>
                <a:latin typeface="+mn-lt"/>
                <a:ea typeface="+mn-ea"/>
              </a:defRPr>
            </a:lvl9pPr>
          </a:lstStyle>
          <a:p>
            <a:r>
              <a:rPr lang="en-GB" altLang="en-US" sz="1600" dirty="0" smtClean="0"/>
              <a:t>Funded by EBRD and Global Environment Facility (GEF)</a:t>
            </a:r>
          </a:p>
          <a:p>
            <a:r>
              <a:rPr lang="en-GB" altLang="en-US" sz="1600" dirty="0" smtClean="0"/>
              <a:t>Programme to facilitate implementation of Green Logistics and best practices in the </a:t>
            </a:r>
            <a:r>
              <a:rPr lang="en-GB" altLang="en-US" sz="1600" dirty="0" smtClean="0"/>
              <a:t>region (</a:t>
            </a:r>
            <a:r>
              <a:rPr lang="en-GB" altLang="en-US" sz="1600" u="sng" dirty="0" smtClean="0"/>
              <a:t>non-EU countries</a:t>
            </a:r>
            <a:r>
              <a:rPr lang="en-GB" altLang="en-US" sz="1600" dirty="0" smtClean="0"/>
              <a:t>). </a:t>
            </a:r>
            <a:endParaRPr lang="en-GB" altLang="en-US" sz="1600" dirty="0" smtClean="0"/>
          </a:p>
          <a:p>
            <a:r>
              <a:rPr lang="en-GB" altLang="en-US" sz="1600" dirty="0" smtClean="0"/>
              <a:t>Under consultation with GEF and stakeholders. Approval expected by </a:t>
            </a:r>
            <a:r>
              <a:rPr lang="en-GB" altLang="en-US" sz="1600" dirty="0" smtClean="0"/>
              <a:t>Q1 2016</a:t>
            </a:r>
            <a:endParaRPr lang="en-GB" altLang="en-US" sz="1600" dirty="0" smtClean="0"/>
          </a:p>
          <a:p>
            <a:r>
              <a:rPr lang="en-GB" altLang="en-US" sz="1600" dirty="0" smtClean="0"/>
              <a:t>Three components: </a:t>
            </a:r>
          </a:p>
          <a:p>
            <a:pPr marL="1887538" indent="-276225">
              <a:tabLst>
                <a:tab pos="174625" algn="l"/>
              </a:tabLst>
            </a:pPr>
            <a:r>
              <a:rPr lang="en-GB" altLang="en-US" b="1" dirty="0" smtClean="0">
                <a:solidFill>
                  <a:srgbClr val="177671"/>
                </a:solidFill>
              </a:rPr>
              <a:t>Concessional finance </a:t>
            </a:r>
            <a:r>
              <a:rPr lang="en-GB" altLang="en-US" sz="1600" dirty="0" smtClean="0"/>
              <a:t> available for investments in Green Solutions (15 </a:t>
            </a:r>
            <a:r>
              <a:rPr lang="en-GB" altLang="en-US" sz="1600" dirty="0" err="1" smtClean="0"/>
              <a:t>mln</a:t>
            </a:r>
            <a:r>
              <a:rPr lang="en-GB" altLang="en-US" sz="1600" dirty="0" smtClean="0"/>
              <a:t> USD) </a:t>
            </a:r>
          </a:p>
          <a:p>
            <a:pPr marL="1887538" indent="-276225">
              <a:tabLst>
                <a:tab pos="174625" algn="l"/>
              </a:tabLst>
            </a:pPr>
            <a:r>
              <a:rPr lang="en-GB" altLang="en-US" b="1" dirty="0" smtClean="0">
                <a:solidFill>
                  <a:srgbClr val="177671"/>
                </a:solidFill>
              </a:rPr>
              <a:t>Capacity building </a:t>
            </a:r>
            <a:r>
              <a:rPr lang="en-GB" altLang="en-US" sz="1600" dirty="0" smtClean="0"/>
              <a:t>activities (Contribution to MRV methodologies and preparation of certified training) </a:t>
            </a:r>
          </a:p>
          <a:p>
            <a:pPr marL="1887538" indent="-276225">
              <a:tabLst>
                <a:tab pos="174625" algn="l"/>
              </a:tabLst>
            </a:pPr>
            <a:r>
              <a:rPr lang="en-GB" altLang="en-US" b="1" dirty="0" smtClean="0">
                <a:solidFill>
                  <a:srgbClr val="177671"/>
                </a:solidFill>
              </a:rPr>
              <a:t>Technical </a:t>
            </a:r>
            <a:r>
              <a:rPr lang="en-GB" altLang="en-US" b="1" dirty="0">
                <a:solidFill>
                  <a:srgbClr val="177671"/>
                </a:solidFill>
              </a:rPr>
              <a:t>Assistance </a:t>
            </a:r>
            <a:r>
              <a:rPr lang="en-GB" altLang="en-US" sz="1600" dirty="0"/>
              <a:t>to prepare and implement green </a:t>
            </a:r>
            <a:r>
              <a:rPr lang="en-GB" altLang="en-US" sz="1600" dirty="0" smtClean="0"/>
              <a:t>solutions</a:t>
            </a:r>
          </a:p>
        </p:txBody>
      </p:sp>
      <p:sp>
        <p:nvSpPr>
          <p:cNvPr id="8" name="Slide Number Placeholder 1"/>
          <p:cNvSpPr txBox="1">
            <a:spLocks/>
          </p:cNvSpPr>
          <p:nvPr/>
        </p:nvSpPr>
        <p:spPr>
          <a:xfrm>
            <a:off x="3500804" y="6381750"/>
            <a:ext cx="2133600" cy="476250"/>
          </a:xfrm>
          <a:prstGeom prst="rect">
            <a:avLst/>
          </a:prstGeom>
        </p:spPr>
        <p:txBody>
          <a:bodyPr vert="horz" wrap="square" lIns="0" tIns="0" rIns="0" bIns="0" numCol="1" anchor="ctr" anchorCtr="0" compatLnSpc="1">
            <a:prstTxWarp prst="textNoShape">
              <a:avLst/>
            </a:prstTxWarp>
          </a:bodyPr>
          <a:lstStyle>
            <a:defPPr>
              <a:defRPr lang="en-GB"/>
            </a:defPPr>
            <a:lvl1pPr algn="ctr" rtl="0" eaLnBrk="0" fontAlgn="base" hangingPunct="0">
              <a:spcBef>
                <a:spcPct val="0"/>
              </a:spcBef>
              <a:spcAft>
                <a:spcPct val="0"/>
              </a:spcAft>
              <a:defRPr sz="1000" kern="1200">
                <a:solidFill>
                  <a:schemeClr val="bg1"/>
                </a:solidFill>
                <a:latin typeface="Franklin Gothic Book" pitchFamily="34" charset="0"/>
                <a:ea typeface="ＭＳ Ｐゴシック" pitchFamily="34" charset="-128"/>
                <a:cs typeface="+mn-cs"/>
              </a:defRPr>
            </a:lvl1pPr>
            <a:lvl2pPr marL="4572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2pPr>
            <a:lvl3pPr marL="9144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3pPr>
            <a:lvl4pPr marL="13716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4pPr>
            <a:lvl5pPr marL="18288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bg1"/>
                </a:solidFill>
                <a:latin typeface="Arial" pitchFamily="34" charset="0"/>
                <a:ea typeface="ＭＳ Ｐゴシック" pitchFamily="34" charset="-128"/>
                <a:cs typeface="+mn-cs"/>
              </a:defRPr>
            </a:lvl6pPr>
            <a:lvl7pPr marL="2743200" algn="l" defTabSz="914400" rtl="0" eaLnBrk="1" latinLnBrk="0" hangingPunct="1">
              <a:defRPr sz="1200" kern="1200">
                <a:solidFill>
                  <a:schemeClr val="bg1"/>
                </a:solidFill>
                <a:latin typeface="Arial" pitchFamily="34" charset="0"/>
                <a:ea typeface="ＭＳ Ｐゴシック" pitchFamily="34" charset="-128"/>
                <a:cs typeface="+mn-cs"/>
              </a:defRPr>
            </a:lvl7pPr>
            <a:lvl8pPr marL="3200400" algn="l" defTabSz="914400" rtl="0" eaLnBrk="1" latinLnBrk="0" hangingPunct="1">
              <a:defRPr sz="1200" kern="1200">
                <a:solidFill>
                  <a:schemeClr val="bg1"/>
                </a:solidFill>
                <a:latin typeface="Arial" pitchFamily="34" charset="0"/>
                <a:ea typeface="ＭＳ Ｐゴシック" pitchFamily="34" charset="-128"/>
                <a:cs typeface="+mn-cs"/>
              </a:defRPr>
            </a:lvl8pPr>
            <a:lvl9pPr marL="3657600" algn="l" defTabSz="914400" rtl="0" eaLnBrk="1" latinLnBrk="0" hangingPunct="1">
              <a:defRPr sz="1200" kern="1200">
                <a:solidFill>
                  <a:schemeClr val="bg1"/>
                </a:solidFill>
                <a:latin typeface="Arial" pitchFamily="34" charset="0"/>
                <a:ea typeface="ＭＳ Ｐゴシック" pitchFamily="34" charset="-128"/>
                <a:cs typeface="+mn-cs"/>
              </a:defRPr>
            </a:lvl9pPr>
          </a:lstStyle>
          <a:p>
            <a:pPr>
              <a:defRPr/>
            </a:pPr>
            <a:fld id="{B9E80F45-261E-4CB6-AE4C-04FAC72480EC}" type="slidenum">
              <a:rPr lang="en-GB" altLang="en-US" smtClean="0">
                <a:solidFill>
                  <a:srgbClr val="FFFFFF"/>
                </a:solidFill>
              </a:rPr>
              <a:pPr>
                <a:defRPr/>
              </a:pPr>
              <a:t>14</a:t>
            </a:fld>
            <a:endParaRPr lang="en-GB" altLang="en-US" dirty="0">
              <a:solidFill>
                <a:srgbClr val="FFFFFF"/>
              </a:solidFill>
            </a:endParaRPr>
          </a:p>
        </p:txBody>
      </p:sp>
      <p:sp>
        <p:nvSpPr>
          <p:cNvPr id="10" name="Date Placeholder 3"/>
          <p:cNvSpPr txBox="1">
            <a:spLocks/>
          </p:cNvSpPr>
          <p:nvPr/>
        </p:nvSpPr>
        <p:spPr>
          <a:xfrm>
            <a:off x="719138" y="6480176"/>
            <a:ext cx="1871662" cy="377825"/>
          </a:xfrm>
          <a:prstGeom prst="rect">
            <a:avLst/>
          </a:prstGeom>
        </p:spPr>
        <p:txBody>
          <a:bodyPr vert="horz" wrap="square" lIns="0" tIns="0" rIns="0" bIns="0" numCol="1" anchor="ctr" anchorCtr="0" compatLnSpc="1">
            <a:prstTxWarp prst="textNoShape">
              <a:avLst/>
            </a:prstTxWarp>
          </a:bodyPr>
          <a:lstStyle>
            <a:defPPr>
              <a:defRPr lang="en-GB"/>
            </a:defPPr>
            <a:lvl1pPr>
              <a:defRPr sz="800">
                <a:solidFill>
                  <a:schemeClr val="accent1"/>
                </a:solidFill>
                <a:latin typeface="Franklin Gothic Book" pitchFamily="34" charset="0"/>
              </a:defRPr>
            </a:lvl1pPr>
          </a:lstStyle>
          <a:p>
            <a:fld id="{C01B3C47-EC1D-403D-9C1E-26CBAFDB81A3}" type="datetime3">
              <a:rPr lang="en-GB"/>
              <a:pPr/>
              <a:t>24 February, 2016</a:t>
            </a:fld>
            <a:endParaRPr lang="en-GB" dirty="0"/>
          </a:p>
        </p:txBody>
      </p:sp>
      <p:sp>
        <p:nvSpPr>
          <p:cNvPr id="11" name="Footer Placeholder 4"/>
          <p:cNvSpPr txBox="1">
            <a:spLocks/>
          </p:cNvSpPr>
          <p:nvPr/>
        </p:nvSpPr>
        <p:spPr>
          <a:xfrm>
            <a:off x="3238501" y="6480176"/>
            <a:ext cx="2879725" cy="377825"/>
          </a:xfrm>
          <a:prstGeom prst="rect">
            <a:avLst/>
          </a:prstGeom>
        </p:spPr>
        <p:txBody>
          <a:bodyPr vert="horz" wrap="square" lIns="0" tIns="0" rIns="0" bIns="0" numCol="1" anchor="ctr" anchorCtr="0" compatLnSpc="1">
            <a:prstTxWarp prst="textNoShape">
              <a:avLst/>
            </a:prstTxWarp>
          </a:bodyPr>
          <a:lstStyle>
            <a:defPPr>
              <a:defRPr lang="en-GB"/>
            </a:defPPr>
            <a:lvl1pPr>
              <a:defRPr sz="800">
                <a:solidFill>
                  <a:schemeClr val="accent1"/>
                </a:solidFill>
                <a:latin typeface="Franklin Gothic Book" pitchFamily="34" charset="0"/>
              </a:defRPr>
            </a:lvl1pPr>
          </a:lstStyle>
          <a:p>
            <a:endParaRPr lang="en-GB" dirty="0"/>
          </a:p>
        </p:txBody>
      </p:sp>
      <p:sp>
        <p:nvSpPr>
          <p:cNvPr id="12" name="Slide Number Placeholder 5"/>
          <p:cNvSpPr txBox="1">
            <a:spLocks/>
          </p:cNvSpPr>
          <p:nvPr/>
        </p:nvSpPr>
        <p:spPr>
          <a:xfrm>
            <a:off x="8278813" y="6480176"/>
            <a:ext cx="360362" cy="377825"/>
          </a:xfrm>
          <a:prstGeom prst="rect">
            <a:avLst/>
          </a:prstGeom>
        </p:spPr>
        <p:txBody>
          <a:bodyPr vert="horz" wrap="square" lIns="0" tIns="0" rIns="0" bIns="0" numCol="1" anchor="ctr" anchorCtr="0" compatLnSpc="1">
            <a:prstTxWarp prst="textNoShape">
              <a:avLst/>
            </a:prstTxWarp>
          </a:bodyPr>
          <a:lstStyle>
            <a:defPPr>
              <a:defRPr lang="en-GB"/>
            </a:defPPr>
            <a:lvl1pPr algn="r" rtl="0" fontAlgn="base">
              <a:spcBef>
                <a:spcPct val="0"/>
              </a:spcBef>
              <a:spcAft>
                <a:spcPct val="0"/>
              </a:spcAft>
              <a:defRPr sz="800" kern="1200">
                <a:solidFill>
                  <a:schemeClr val="accent1"/>
                </a:solidFill>
                <a:latin typeface="Franklin Gothic Book" pitchFamily="34" charset="0"/>
                <a:ea typeface="ＭＳ Ｐゴシック" pitchFamily="34" charset="-128"/>
                <a:cs typeface="+mn-cs"/>
              </a:defRPr>
            </a:lvl1pPr>
            <a:lvl2pPr marL="4572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2pPr>
            <a:lvl3pPr marL="9144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3pPr>
            <a:lvl4pPr marL="13716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4pPr>
            <a:lvl5pPr marL="18288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bg1"/>
                </a:solidFill>
                <a:latin typeface="Arial" pitchFamily="34" charset="0"/>
                <a:ea typeface="ＭＳ Ｐゴシック" pitchFamily="34" charset="-128"/>
                <a:cs typeface="+mn-cs"/>
              </a:defRPr>
            </a:lvl6pPr>
            <a:lvl7pPr marL="2743200" algn="l" defTabSz="914400" rtl="0" eaLnBrk="1" latinLnBrk="0" hangingPunct="1">
              <a:defRPr sz="1200" kern="1200">
                <a:solidFill>
                  <a:schemeClr val="bg1"/>
                </a:solidFill>
                <a:latin typeface="Arial" pitchFamily="34" charset="0"/>
                <a:ea typeface="ＭＳ Ｐゴシック" pitchFamily="34" charset="-128"/>
                <a:cs typeface="+mn-cs"/>
              </a:defRPr>
            </a:lvl7pPr>
            <a:lvl8pPr marL="3200400" algn="l" defTabSz="914400" rtl="0" eaLnBrk="1" latinLnBrk="0" hangingPunct="1">
              <a:defRPr sz="1200" kern="1200">
                <a:solidFill>
                  <a:schemeClr val="bg1"/>
                </a:solidFill>
                <a:latin typeface="Arial" pitchFamily="34" charset="0"/>
                <a:ea typeface="ＭＳ Ｐゴシック" pitchFamily="34" charset="-128"/>
                <a:cs typeface="+mn-cs"/>
              </a:defRPr>
            </a:lvl8pPr>
            <a:lvl9pPr marL="3657600" algn="l" defTabSz="914400" rtl="0" eaLnBrk="1" latinLnBrk="0" hangingPunct="1">
              <a:defRPr sz="1200" kern="1200">
                <a:solidFill>
                  <a:schemeClr val="bg1"/>
                </a:solidFill>
                <a:latin typeface="Arial" pitchFamily="34" charset="0"/>
                <a:ea typeface="ＭＳ Ｐゴシック" pitchFamily="34" charset="-128"/>
                <a:cs typeface="+mn-cs"/>
              </a:defRPr>
            </a:lvl9pPr>
          </a:lstStyle>
          <a:p>
            <a:fld id="{1324411D-F920-4871-AC0B-FA6057D3901B}" type="slidenum">
              <a:rPr lang="en-GB" smtClean="0"/>
              <a:pPr/>
              <a:t>14</a:t>
            </a:fld>
            <a:endParaRPr lang="en-GB"/>
          </a:p>
        </p:txBody>
      </p:sp>
      <p:sp>
        <p:nvSpPr>
          <p:cNvPr id="13" name="TextBox 2"/>
          <p:cNvSpPr txBox="1">
            <a:spLocks noChangeArrowheads="1"/>
          </p:cNvSpPr>
          <p:nvPr/>
        </p:nvSpPr>
        <p:spPr bwMode="auto">
          <a:xfrm rot="1800583">
            <a:off x="6225042" y="747809"/>
            <a:ext cx="2764637" cy="1323439"/>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sz="4000" dirty="0" smtClean="0">
                <a:solidFill>
                  <a:srgbClr val="C00000"/>
                </a:solidFill>
                <a:latin typeface="Franklin Gothic Book" panose="020B0503020102020204" pitchFamily="34" charset="0"/>
              </a:rPr>
              <a:t>Coming soon</a:t>
            </a:r>
            <a:endParaRPr lang="en-GB" altLang="en-US" sz="4000" dirty="0">
              <a:solidFill>
                <a:srgbClr val="C00000"/>
              </a:solidFill>
              <a:latin typeface="Franklin Gothic Book" panose="020B0503020102020204" pitchFamily="34" charset="0"/>
            </a:endParaRPr>
          </a:p>
        </p:txBody>
      </p:sp>
      <p:graphicFrame>
        <p:nvGraphicFramePr>
          <p:cNvPr id="14" name="Diagram 13"/>
          <p:cNvGraphicFramePr/>
          <p:nvPr>
            <p:extLst>
              <p:ext uri="{D42A27DB-BD31-4B8C-83A1-F6EECF244321}">
                <p14:modId xmlns:p14="http://schemas.microsoft.com/office/powerpoint/2010/main" val="1919350289"/>
              </p:ext>
            </p:extLst>
          </p:nvPr>
        </p:nvGraphicFramePr>
        <p:xfrm>
          <a:off x="458247" y="4757507"/>
          <a:ext cx="1820496" cy="1184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http://integratedlogistics.wikispaces.com/file/view/20101222green_transport.jpg/194884390/360x180/20101222green_transport.jpg">
            <a:hlinkClick r:id="rId8"/>
          </p:cNvPr>
          <p:cNvPicPr>
            <a:picLocks noChangeAspect="1" noChangeArrowheads="1"/>
          </p:cNvPicPr>
          <p:nvPr/>
        </p:nvPicPr>
        <p:blipFill>
          <a:blip r:embed="rId9">
            <a:clrChange>
              <a:clrFrom>
                <a:srgbClr val="FFFEF8"/>
              </a:clrFrom>
              <a:clrTo>
                <a:srgbClr val="FFFEF8">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78743" y="1129406"/>
            <a:ext cx="3581749" cy="179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2324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3726892" y="9712229"/>
            <a:ext cx="2133600" cy="476250"/>
          </a:xfrm>
        </p:spPr>
        <p:txBody>
          <a:bodyPr/>
          <a:lstStyle/>
          <a:p>
            <a:pPr>
              <a:defRPr/>
            </a:pPr>
            <a:fld id="{CBBC1910-70E5-4FB4-A288-687DD78C728F}" type="slidenum">
              <a:rPr lang="en-GB" smtClean="0"/>
              <a:pPr>
                <a:defRPr/>
              </a:pPr>
              <a:t>15</a:t>
            </a:fld>
            <a:endParaRPr lang="en-GB"/>
          </a:p>
        </p:txBody>
      </p:sp>
      <p:sp>
        <p:nvSpPr>
          <p:cNvPr id="3" name="Rectangle 2" descr="OT"/>
          <p:cNvSpPr txBox="1">
            <a:spLocks noChangeArrowheads="1"/>
          </p:cNvSpPr>
          <p:nvPr/>
        </p:nvSpPr>
        <p:spPr bwMode="auto">
          <a:xfrm>
            <a:off x="486859" y="-50519"/>
            <a:ext cx="8323766" cy="1136369"/>
          </a:xfrm>
          <a:prstGeom prst="rect">
            <a:avLst/>
          </a:prstGeom>
          <a:extLst/>
        </p:spPr>
        <p:txBody>
          <a:bodyPr vert="horz" wrap="square" lIns="0" tIns="0" rIns="0" bIns="0" numCol="1" anchor="ctr" anchorCtr="0" compatLnSpc="1">
            <a:prstTxWarp prst="textNoShape">
              <a:avLst/>
            </a:prstTxWarp>
            <a:noAutofit/>
          </a:bodyPr>
          <a:lstStyle>
            <a:lvl1pPr eaLnBrk="0" hangingPunct="0">
              <a:defRPr sz="3600">
                <a:solidFill>
                  <a:schemeClr val="accent1"/>
                </a:solidFill>
                <a:latin typeface="Franklin Gothic Book" panose="020B0503020102020204" pitchFamily="34" charset="0"/>
                <a:cs typeface="Bodoni MT" pitchFamily="18" charset="0"/>
              </a:defRPr>
            </a:lvl1pPr>
            <a:lvl2pPr eaLnBrk="0" hangingPunct="0">
              <a:defRPr sz="2400">
                <a:solidFill>
                  <a:schemeClr val="accent1"/>
                </a:solidFill>
                <a:latin typeface="Bodoni MT" pitchFamily="18" charset="0"/>
                <a:cs typeface="Bodoni MT" pitchFamily="18" charset="0"/>
              </a:defRPr>
            </a:lvl2pPr>
            <a:lvl3pPr eaLnBrk="0" hangingPunct="0">
              <a:defRPr sz="2400">
                <a:solidFill>
                  <a:schemeClr val="accent1"/>
                </a:solidFill>
                <a:latin typeface="Bodoni MT" pitchFamily="18" charset="0"/>
                <a:cs typeface="Bodoni MT" pitchFamily="18" charset="0"/>
              </a:defRPr>
            </a:lvl3pPr>
            <a:lvl4pPr eaLnBrk="0" hangingPunct="0">
              <a:defRPr sz="2400">
                <a:solidFill>
                  <a:schemeClr val="accent1"/>
                </a:solidFill>
                <a:latin typeface="Bodoni MT" pitchFamily="18" charset="0"/>
                <a:cs typeface="Bodoni MT" pitchFamily="18" charset="0"/>
              </a:defRPr>
            </a:lvl4pPr>
            <a:lvl5pPr eaLnBrk="0" hangingPunct="0">
              <a:defRPr sz="2400">
                <a:solidFill>
                  <a:schemeClr val="accent1"/>
                </a:solidFill>
                <a:latin typeface="Bodoni MT" pitchFamily="18" charset="0"/>
                <a:cs typeface="Bodoni MT" pitchFamily="18" charset="0"/>
              </a:defRPr>
            </a:lvl5pPr>
            <a:lvl6pPr marL="457200" fontAlgn="base">
              <a:spcBef>
                <a:spcPct val="0"/>
              </a:spcBef>
              <a:spcAft>
                <a:spcPct val="0"/>
              </a:spcAft>
              <a:defRPr sz="2800">
                <a:latin typeface="Arial" charset="0"/>
                <a:cs typeface="Arial" charset="0"/>
              </a:defRPr>
            </a:lvl6pPr>
            <a:lvl7pPr marL="914400" fontAlgn="base">
              <a:spcBef>
                <a:spcPct val="0"/>
              </a:spcBef>
              <a:spcAft>
                <a:spcPct val="0"/>
              </a:spcAft>
              <a:defRPr sz="2800">
                <a:latin typeface="Arial" charset="0"/>
                <a:cs typeface="Arial" charset="0"/>
              </a:defRPr>
            </a:lvl7pPr>
            <a:lvl8pPr marL="1371600" fontAlgn="base">
              <a:spcBef>
                <a:spcPct val="0"/>
              </a:spcBef>
              <a:spcAft>
                <a:spcPct val="0"/>
              </a:spcAft>
              <a:defRPr sz="2800">
                <a:latin typeface="Arial" charset="0"/>
                <a:cs typeface="Arial" charset="0"/>
              </a:defRPr>
            </a:lvl8pPr>
            <a:lvl9pPr marL="1828800" fontAlgn="base">
              <a:spcBef>
                <a:spcPct val="0"/>
              </a:spcBef>
              <a:spcAft>
                <a:spcPct val="0"/>
              </a:spcAft>
              <a:defRPr sz="2800">
                <a:latin typeface="Arial" charset="0"/>
                <a:cs typeface="Arial" charset="0"/>
              </a:defRPr>
            </a:lvl9pPr>
          </a:lstStyle>
          <a:p>
            <a:r>
              <a:rPr lang="en-GB" altLang="en-US" sz="2000" dirty="0">
                <a:solidFill>
                  <a:srgbClr val="00539B"/>
                </a:solidFill>
              </a:rPr>
              <a:t>Examples of tools available: </a:t>
            </a:r>
            <a:r>
              <a:rPr lang="en-GB" altLang="en-US" sz="2000" dirty="0" smtClean="0">
                <a:solidFill>
                  <a:srgbClr val="00539B"/>
                </a:solidFill>
              </a:rPr>
              <a:t/>
            </a:r>
            <a:br>
              <a:rPr lang="en-GB" altLang="en-US" sz="2000" dirty="0" smtClean="0">
                <a:solidFill>
                  <a:srgbClr val="00539B"/>
                </a:solidFill>
              </a:rPr>
            </a:br>
            <a:r>
              <a:rPr lang="en-GB" altLang="en-US" dirty="0" smtClean="0"/>
              <a:t>H2020 (Innovation in SMEs)</a:t>
            </a:r>
            <a:endParaRPr lang="en-GB" altLang="en-US" dirty="0"/>
          </a:p>
        </p:txBody>
      </p:sp>
      <p:sp>
        <p:nvSpPr>
          <p:cNvPr id="4" name="TextBox 2"/>
          <p:cNvSpPr txBox="1">
            <a:spLocks noChangeArrowheads="1"/>
          </p:cNvSpPr>
          <p:nvPr/>
        </p:nvSpPr>
        <p:spPr bwMode="auto">
          <a:xfrm>
            <a:off x="461888" y="2812235"/>
            <a:ext cx="8348737" cy="21602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tIns="45664" bIns="45664" numCol="1" anchor="t" anchorCtr="0" compatLnSpc="1">
            <a:prstTxWarp prst="textNoShape">
              <a:avLst/>
            </a:prstTxWarp>
          </a:bodyPr>
          <a:lstStyle>
            <a:defPPr>
              <a:defRPr lang="en-GB"/>
            </a:defPPr>
            <a:lvl1pPr marL="285750" indent="-285750" eaLnBrk="0" hangingPunct="0">
              <a:spcBef>
                <a:spcPts val="0"/>
              </a:spcBef>
              <a:spcAft>
                <a:spcPts val="1000"/>
              </a:spcAft>
              <a:buFont typeface="Arial" panose="020B0604020202020204" pitchFamily="34" charset="0"/>
              <a:buChar char="•"/>
              <a:defRPr sz="1800">
                <a:solidFill>
                  <a:schemeClr val="tx1"/>
                </a:solidFill>
                <a:latin typeface="Franklin Gothic Book"/>
                <a:cs typeface="Franklin Gothic Book"/>
              </a:defRPr>
            </a:lvl1pPr>
            <a:lvl2pPr marL="179388" indent="-179388" eaLnBrk="0" hangingPunct="0">
              <a:spcAft>
                <a:spcPts val="1200"/>
              </a:spcAft>
              <a:buFont typeface="Arial" pitchFamily="34" charset="0"/>
              <a:buChar char="•"/>
              <a:defRPr sz="2000">
                <a:solidFill>
                  <a:srgbClr val="58595B"/>
                </a:solidFill>
                <a:latin typeface="Franklin Gothic Book"/>
                <a:ea typeface="Franklin Gothic Book"/>
                <a:cs typeface="Franklin Gothic Book"/>
              </a:defRPr>
            </a:lvl2pPr>
            <a:lvl3pPr marL="358775" indent="-179388" eaLnBrk="0" hangingPunct="0">
              <a:spcAft>
                <a:spcPts val="1200"/>
              </a:spcAft>
              <a:buFont typeface="Arial" pitchFamily="34" charset="0"/>
              <a:buChar char="•"/>
              <a:defRPr sz="2000">
                <a:solidFill>
                  <a:srgbClr val="58595B"/>
                </a:solidFill>
                <a:latin typeface="Franklin Gothic Book"/>
                <a:ea typeface="Franklin Gothic Book"/>
                <a:cs typeface="Franklin Gothic Book"/>
              </a:defRPr>
            </a:lvl3pPr>
            <a:lvl4pPr marL="539750" indent="-179388" eaLnBrk="0" hangingPunct="0">
              <a:spcAft>
                <a:spcPts val="1200"/>
              </a:spcAft>
              <a:buFont typeface="Arial" pitchFamily="34" charset="0"/>
              <a:buChar char="•"/>
              <a:defRPr sz="2000">
                <a:solidFill>
                  <a:srgbClr val="58595B"/>
                </a:solidFill>
                <a:latin typeface="Franklin Gothic Book"/>
                <a:ea typeface="Franklin Gothic Book"/>
                <a:cs typeface="Franklin Gothic Book"/>
              </a:defRPr>
            </a:lvl4pPr>
            <a:lvl5pPr marL="2057400" indent="-228600" eaLnBrk="0" hangingPunct="0">
              <a:spcAft>
                <a:spcPts val="1200"/>
              </a:spcAft>
              <a:buFont typeface="Arial" pitchFamily="34" charset="0"/>
              <a:defRPr>
                <a:solidFill>
                  <a:srgbClr val="929395"/>
                </a:solidFill>
                <a:ea typeface="Arial" charset="0"/>
                <a:cs typeface="Arial" pitchFamily="34" charset="0"/>
              </a:defRPr>
            </a:lvl5pPr>
            <a:lvl6pPr marL="2514600" indent="-228600">
              <a:spcBef>
                <a:spcPct val="20000"/>
              </a:spcBef>
              <a:buFont typeface="Arial" pitchFamily="34" charset="0"/>
              <a:buChar char="•"/>
              <a:defRPr sz="2000">
                <a:solidFill>
                  <a:schemeClr val="tx1"/>
                </a:solidFill>
                <a:latin typeface="+mn-lt"/>
                <a:ea typeface="+mn-ea"/>
              </a:defRPr>
            </a:lvl6pPr>
            <a:lvl7pPr marL="2971800" indent="-228600">
              <a:spcBef>
                <a:spcPct val="20000"/>
              </a:spcBef>
              <a:buFont typeface="Arial" pitchFamily="34" charset="0"/>
              <a:buChar char="•"/>
              <a:defRPr sz="2000">
                <a:solidFill>
                  <a:schemeClr val="tx1"/>
                </a:solidFill>
                <a:latin typeface="+mn-lt"/>
                <a:ea typeface="+mn-ea"/>
              </a:defRPr>
            </a:lvl7pPr>
            <a:lvl8pPr marL="3429000" indent="-228600">
              <a:spcBef>
                <a:spcPct val="20000"/>
              </a:spcBef>
              <a:buFont typeface="Arial" pitchFamily="34" charset="0"/>
              <a:buChar char="•"/>
              <a:defRPr sz="2000">
                <a:solidFill>
                  <a:schemeClr val="tx1"/>
                </a:solidFill>
                <a:latin typeface="+mn-lt"/>
                <a:ea typeface="+mn-ea"/>
              </a:defRPr>
            </a:lvl8pPr>
            <a:lvl9pPr marL="3886200" indent="-228600">
              <a:spcBef>
                <a:spcPct val="20000"/>
              </a:spcBef>
              <a:buFont typeface="Arial" pitchFamily="34" charset="0"/>
              <a:buChar char="•"/>
              <a:defRPr sz="2000">
                <a:solidFill>
                  <a:schemeClr val="tx1"/>
                </a:solidFill>
                <a:latin typeface="+mn-lt"/>
                <a:ea typeface="+mn-ea"/>
              </a:defRPr>
            </a:lvl9pPr>
          </a:lstStyle>
          <a:p>
            <a:r>
              <a:rPr lang="en-GB" altLang="en-US" sz="1600" dirty="0" smtClean="0"/>
              <a:t>Proposal for H2020 prepared by EBRD</a:t>
            </a:r>
            <a:endParaRPr lang="en-GB" altLang="en-US" sz="1600" dirty="0" smtClean="0"/>
          </a:p>
          <a:p>
            <a:r>
              <a:rPr lang="en-GB" altLang="en-US" sz="1600" dirty="0" smtClean="0"/>
              <a:t>Programme to support innovation in SMEs and mid-caps</a:t>
            </a:r>
            <a:endParaRPr lang="en-GB" altLang="en-US" sz="1600" dirty="0" smtClean="0"/>
          </a:p>
          <a:p>
            <a:r>
              <a:rPr lang="en-GB" altLang="en-US" sz="1600" dirty="0" smtClean="0"/>
              <a:t>Innovation is not only “frontier” innovation; innovation is also product and process innovation through the adoption of practices with low level of penetration in the region</a:t>
            </a:r>
          </a:p>
          <a:p>
            <a:r>
              <a:rPr lang="en-GB" altLang="en-US" sz="1600" dirty="0" smtClean="0"/>
              <a:t>Available in </a:t>
            </a:r>
            <a:r>
              <a:rPr lang="en-GB" altLang="en-US" sz="1600" u="sng" dirty="0" smtClean="0"/>
              <a:t>Bulgaria, Latvia, Romania </a:t>
            </a:r>
            <a:r>
              <a:rPr lang="en-GB" altLang="en-US" sz="1600" dirty="0" smtClean="0"/>
              <a:t>(modest innovators as per EU Scorecard)</a:t>
            </a:r>
            <a:endParaRPr lang="en-GB" altLang="en-US" sz="1600" dirty="0" smtClean="0"/>
          </a:p>
          <a:p>
            <a:r>
              <a:rPr lang="en-GB" altLang="en-US" sz="1600" dirty="0" smtClean="0"/>
              <a:t>Three components: </a:t>
            </a:r>
          </a:p>
          <a:p>
            <a:pPr marL="1887538" indent="-276225">
              <a:tabLst>
                <a:tab pos="174625" algn="l"/>
              </a:tabLst>
            </a:pPr>
            <a:r>
              <a:rPr lang="en-GB" altLang="en-US" sz="1600" dirty="0"/>
              <a:t>Finance for Small Business via Financial Institutions </a:t>
            </a:r>
            <a:r>
              <a:rPr lang="en-GB" altLang="en-US" sz="1600" dirty="0"/>
              <a:t>(10.0 </a:t>
            </a:r>
            <a:r>
              <a:rPr lang="en-GB" altLang="en-US" sz="1600" dirty="0" err="1"/>
              <a:t>mln</a:t>
            </a:r>
            <a:r>
              <a:rPr lang="en-GB" altLang="en-US" sz="1600" dirty="0"/>
              <a:t> EUR)</a:t>
            </a:r>
          </a:p>
          <a:p>
            <a:pPr marL="1887538" indent="-276225">
              <a:tabLst>
                <a:tab pos="174625" algn="l"/>
              </a:tabLst>
            </a:pPr>
            <a:r>
              <a:rPr lang="en-GB" altLang="en-US" sz="1600" dirty="0"/>
              <a:t>Direct finance for Small Business (</a:t>
            </a:r>
            <a:r>
              <a:rPr lang="en-GB" altLang="en-US" sz="1600" dirty="0"/>
              <a:t>6.5 </a:t>
            </a:r>
            <a:r>
              <a:rPr lang="en-GB" altLang="en-US" sz="1600" dirty="0" err="1"/>
              <a:t>mln</a:t>
            </a:r>
            <a:r>
              <a:rPr lang="en-GB" altLang="en-US" sz="1600" dirty="0"/>
              <a:t> EUR)</a:t>
            </a:r>
          </a:p>
          <a:p>
            <a:pPr marL="1887538" indent="-276225">
              <a:tabLst>
                <a:tab pos="174625" algn="l"/>
              </a:tabLst>
            </a:pPr>
            <a:r>
              <a:rPr lang="en-GB" altLang="en-US" sz="1600" b="1" dirty="0" smtClean="0">
                <a:solidFill>
                  <a:srgbClr val="177671"/>
                </a:solidFill>
              </a:rPr>
              <a:t>Climate technology innovation support </a:t>
            </a:r>
            <a:r>
              <a:rPr lang="en-GB" altLang="en-US" sz="1600" dirty="0"/>
              <a:t>(3.5 </a:t>
            </a:r>
            <a:r>
              <a:rPr lang="en-GB" altLang="en-US" sz="1600" dirty="0" err="1"/>
              <a:t>mln</a:t>
            </a:r>
            <a:r>
              <a:rPr lang="en-GB" altLang="en-US" sz="1600" dirty="0"/>
              <a:t> EUR) – TC </a:t>
            </a:r>
            <a:r>
              <a:rPr lang="en-GB" altLang="en-US" sz="1600" dirty="0" err="1"/>
              <a:t>suppport</a:t>
            </a:r>
            <a:r>
              <a:rPr lang="en-GB" altLang="en-US" sz="1600" dirty="0"/>
              <a:t> to companies  developing innovative products and processes across several sectors, including </a:t>
            </a:r>
            <a:r>
              <a:rPr lang="en-GB" altLang="en-US" sz="1600" b="1" dirty="0">
                <a:solidFill>
                  <a:srgbClr val="177671"/>
                </a:solidFill>
              </a:rPr>
              <a:t>Green logistics. </a:t>
            </a:r>
          </a:p>
        </p:txBody>
      </p:sp>
      <p:sp>
        <p:nvSpPr>
          <p:cNvPr id="10" name="Date Placeholder 3"/>
          <p:cNvSpPr txBox="1">
            <a:spLocks/>
          </p:cNvSpPr>
          <p:nvPr/>
        </p:nvSpPr>
        <p:spPr>
          <a:xfrm>
            <a:off x="719138" y="6480176"/>
            <a:ext cx="1871662" cy="377825"/>
          </a:xfrm>
          <a:prstGeom prst="rect">
            <a:avLst/>
          </a:prstGeom>
        </p:spPr>
        <p:txBody>
          <a:bodyPr vert="horz" wrap="square" lIns="0" tIns="0" rIns="0" bIns="0" numCol="1" anchor="ctr" anchorCtr="0" compatLnSpc="1">
            <a:prstTxWarp prst="textNoShape">
              <a:avLst/>
            </a:prstTxWarp>
          </a:bodyPr>
          <a:lstStyle>
            <a:defPPr>
              <a:defRPr lang="en-GB"/>
            </a:defPPr>
            <a:lvl1pPr>
              <a:defRPr sz="800">
                <a:solidFill>
                  <a:schemeClr val="accent1"/>
                </a:solidFill>
                <a:latin typeface="Franklin Gothic Book" pitchFamily="34" charset="0"/>
              </a:defRPr>
            </a:lvl1pPr>
          </a:lstStyle>
          <a:p>
            <a:fld id="{C01B3C47-EC1D-403D-9C1E-26CBAFDB81A3}" type="datetime3">
              <a:rPr lang="en-GB"/>
              <a:pPr/>
              <a:t>24 February, 2016</a:t>
            </a:fld>
            <a:endParaRPr lang="en-GB" dirty="0"/>
          </a:p>
        </p:txBody>
      </p:sp>
      <p:sp>
        <p:nvSpPr>
          <p:cNvPr id="11" name="Footer Placeholder 4"/>
          <p:cNvSpPr txBox="1">
            <a:spLocks/>
          </p:cNvSpPr>
          <p:nvPr/>
        </p:nvSpPr>
        <p:spPr>
          <a:xfrm>
            <a:off x="3238501" y="6480176"/>
            <a:ext cx="2879725" cy="377825"/>
          </a:xfrm>
          <a:prstGeom prst="rect">
            <a:avLst/>
          </a:prstGeom>
        </p:spPr>
        <p:txBody>
          <a:bodyPr vert="horz" wrap="square" lIns="0" tIns="0" rIns="0" bIns="0" numCol="1" anchor="ctr" anchorCtr="0" compatLnSpc="1">
            <a:prstTxWarp prst="textNoShape">
              <a:avLst/>
            </a:prstTxWarp>
          </a:bodyPr>
          <a:lstStyle>
            <a:defPPr>
              <a:defRPr lang="en-GB"/>
            </a:defPPr>
            <a:lvl1pPr>
              <a:defRPr sz="800">
                <a:solidFill>
                  <a:schemeClr val="accent1"/>
                </a:solidFill>
                <a:latin typeface="Franklin Gothic Book" pitchFamily="34" charset="0"/>
              </a:defRPr>
            </a:lvl1pPr>
          </a:lstStyle>
          <a:p>
            <a:endParaRPr lang="en-GB" dirty="0"/>
          </a:p>
        </p:txBody>
      </p:sp>
      <p:sp>
        <p:nvSpPr>
          <p:cNvPr id="12" name="Slide Number Placeholder 5"/>
          <p:cNvSpPr txBox="1">
            <a:spLocks/>
          </p:cNvSpPr>
          <p:nvPr/>
        </p:nvSpPr>
        <p:spPr>
          <a:xfrm>
            <a:off x="8278813" y="6480176"/>
            <a:ext cx="360362" cy="377825"/>
          </a:xfrm>
          <a:prstGeom prst="rect">
            <a:avLst/>
          </a:prstGeom>
        </p:spPr>
        <p:txBody>
          <a:bodyPr vert="horz" wrap="square" lIns="0" tIns="0" rIns="0" bIns="0" numCol="1" anchor="ctr" anchorCtr="0" compatLnSpc="1">
            <a:prstTxWarp prst="textNoShape">
              <a:avLst/>
            </a:prstTxWarp>
          </a:bodyPr>
          <a:lstStyle>
            <a:defPPr>
              <a:defRPr lang="en-GB"/>
            </a:defPPr>
            <a:lvl1pPr algn="r" rtl="0" fontAlgn="base">
              <a:spcBef>
                <a:spcPct val="0"/>
              </a:spcBef>
              <a:spcAft>
                <a:spcPct val="0"/>
              </a:spcAft>
              <a:defRPr sz="800" kern="1200">
                <a:solidFill>
                  <a:schemeClr val="accent1"/>
                </a:solidFill>
                <a:latin typeface="Franklin Gothic Book" pitchFamily="34" charset="0"/>
                <a:ea typeface="ＭＳ Ｐゴシック" pitchFamily="34" charset="-128"/>
                <a:cs typeface="+mn-cs"/>
              </a:defRPr>
            </a:lvl1pPr>
            <a:lvl2pPr marL="4572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2pPr>
            <a:lvl3pPr marL="9144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3pPr>
            <a:lvl4pPr marL="13716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4pPr>
            <a:lvl5pPr marL="18288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bg1"/>
                </a:solidFill>
                <a:latin typeface="Arial" pitchFamily="34" charset="0"/>
                <a:ea typeface="ＭＳ Ｐゴシック" pitchFamily="34" charset="-128"/>
                <a:cs typeface="+mn-cs"/>
              </a:defRPr>
            </a:lvl6pPr>
            <a:lvl7pPr marL="2743200" algn="l" defTabSz="914400" rtl="0" eaLnBrk="1" latinLnBrk="0" hangingPunct="1">
              <a:defRPr sz="1200" kern="1200">
                <a:solidFill>
                  <a:schemeClr val="bg1"/>
                </a:solidFill>
                <a:latin typeface="Arial" pitchFamily="34" charset="0"/>
                <a:ea typeface="ＭＳ Ｐゴシック" pitchFamily="34" charset="-128"/>
                <a:cs typeface="+mn-cs"/>
              </a:defRPr>
            </a:lvl7pPr>
            <a:lvl8pPr marL="3200400" algn="l" defTabSz="914400" rtl="0" eaLnBrk="1" latinLnBrk="0" hangingPunct="1">
              <a:defRPr sz="1200" kern="1200">
                <a:solidFill>
                  <a:schemeClr val="bg1"/>
                </a:solidFill>
                <a:latin typeface="Arial" pitchFamily="34" charset="0"/>
                <a:ea typeface="ＭＳ Ｐゴシック" pitchFamily="34" charset="-128"/>
                <a:cs typeface="+mn-cs"/>
              </a:defRPr>
            </a:lvl8pPr>
            <a:lvl9pPr marL="3657600" algn="l" defTabSz="914400" rtl="0" eaLnBrk="1" latinLnBrk="0" hangingPunct="1">
              <a:defRPr sz="1200" kern="1200">
                <a:solidFill>
                  <a:schemeClr val="bg1"/>
                </a:solidFill>
                <a:latin typeface="Arial" pitchFamily="34" charset="0"/>
                <a:ea typeface="ＭＳ Ｐゴシック" pitchFamily="34" charset="-128"/>
                <a:cs typeface="+mn-cs"/>
              </a:defRPr>
            </a:lvl9pPr>
          </a:lstStyle>
          <a:p>
            <a:fld id="{1324411D-F920-4871-AC0B-FA6057D3901B}" type="slidenum">
              <a:rPr lang="en-GB" smtClean="0"/>
              <a:pPr/>
              <a:t>15</a:t>
            </a:fld>
            <a:endParaRPr lang="en-GB"/>
          </a:p>
        </p:txBody>
      </p:sp>
      <p:sp>
        <p:nvSpPr>
          <p:cNvPr id="13" name="TextBox 2"/>
          <p:cNvSpPr txBox="1">
            <a:spLocks noChangeArrowheads="1"/>
          </p:cNvSpPr>
          <p:nvPr/>
        </p:nvSpPr>
        <p:spPr bwMode="auto">
          <a:xfrm rot="1800583">
            <a:off x="6225042" y="809364"/>
            <a:ext cx="2764637" cy="1200329"/>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sz="3600" dirty="0" smtClean="0">
                <a:solidFill>
                  <a:srgbClr val="C00000"/>
                </a:solidFill>
                <a:latin typeface="Franklin Gothic Book" panose="020B0503020102020204" pitchFamily="34" charset="0"/>
              </a:rPr>
              <a:t>Under consultation</a:t>
            </a:r>
            <a:endParaRPr lang="en-GB" altLang="en-US" sz="3600" dirty="0">
              <a:solidFill>
                <a:srgbClr val="C00000"/>
              </a:solidFill>
              <a:latin typeface="Franklin Gothic Book" panose="020B0503020102020204" pitchFamily="34" charset="0"/>
            </a:endParaRPr>
          </a:p>
        </p:txBody>
      </p:sp>
      <p:graphicFrame>
        <p:nvGraphicFramePr>
          <p:cNvPr id="14" name="Diagram 13"/>
          <p:cNvGraphicFramePr/>
          <p:nvPr>
            <p:extLst>
              <p:ext uri="{D42A27DB-BD31-4B8C-83A1-F6EECF244321}">
                <p14:modId xmlns:p14="http://schemas.microsoft.com/office/powerpoint/2010/main" val="2572348058"/>
              </p:ext>
            </p:extLst>
          </p:nvPr>
        </p:nvGraphicFramePr>
        <p:xfrm>
          <a:off x="458247" y="4757507"/>
          <a:ext cx="1820496" cy="1184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http://integratedlogistics.wikispaces.com/file/view/20101222green_transport.jpg/194884390/360x180/20101222green_transport.jpg">
            <a:hlinkClick r:id="rId8"/>
          </p:cNvPr>
          <p:cNvPicPr>
            <a:picLocks noChangeAspect="1" noChangeArrowheads="1"/>
          </p:cNvPicPr>
          <p:nvPr/>
        </p:nvPicPr>
        <p:blipFill>
          <a:blip r:embed="rId9">
            <a:clrChange>
              <a:clrFrom>
                <a:srgbClr val="FFFEF8"/>
              </a:clrFrom>
              <a:clrTo>
                <a:srgbClr val="FFFEF8">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78743" y="1129406"/>
            <a:ext cx="3581749" cy="179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376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terminalemporda.com/img/tren.jpg"/>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4819"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fld id="{350D2A47-AE0C-4545-A0F3-A1CE3A61107E}" type="slidenum">
              <a:rPr lang="en-GB" altLang="en-US" sz="1000" smtClean="0">
                <a:solidFill>
                  <a:srgbClr val="FFFFFF"/>
                </a:solidFill>
                <a:cs typeface="Arial" charset="0"/>
              </a:rPr>
              <a:pPr/>
              <a:t>16</a:t>
            </a:fld>
            <a:endParaRPr lang="en-GB" altLang="en-US" sz="1000" smtClean="0">
              <a:solidFill>
                <a:srgbClr val="FFFFFF"/>
              </a:solidFill>
              <a:cs typeface="Arial" charset="0"/>
            </a:endParaRPr>
          </a:p>
        </p:txBody>
      </p:sp>
      <p:sp>
        <p:nvSpPr>
          <p:cNvPr id="34821" name="AutoShape 10" descr="http://www.google.co.uk/url?sa=i&amp;source=images&amp;cd=&amp;docid=jo6FO6tqZfPELM&amp;tbnid=zTyi2N70bbvdqM:&amp;ved=0CAUQjBw4lQE&amp;url=http%3A%2F%2Fpics.rbcdaily.ru%2Frbcdaily_pics%2Fv4%2F08%2F06%2F04654f8c37f69fd9145395be80155327.jpg&amp;ei=XphWU-TwPM707Aa354DQAQ&amp;psig=AFQjCNGT452tScKb5rplvtCW0XlM1E1ypA&amp;ust=1398270431086852"/>
          <p:cNvSpPr>
            <a:spLocks noChangeAspect="1" noChangeArrowheads="1"/>
          </p:cNvSpPr>
          <p:nvPr/>
        </p:nvSpPr>
        <p:spPr bwMode="auto">
          <a:xfrm>
            <a:off x="90927" y="-4938713"/>
            <a:ext cx="9275885" cy="6743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0" fontAlgn="base" hangingPunct="0">
              <a:spcBef>
                <a:spcPct val="0"/>
              </a:spcBef>
              <a:spcAft>
                <a:spcPct val="0"/>
              </a:spcAft>
            </a:pPr>
            <a:endParaRPr lang="en-US" altLang="en-US">
              <a:solidFill>
                <a:srgbClr val="00687A"/>
              </a:solidFill>
            </a:endParaRPr>
          </a:p>
        </p:txBody>
      </p:sp>
      <p:sp>
        <p:nvSpPr>
          <p:cNvPr id="34822" name="AutoShape 13" descr="http://www.google.co.uk/url?sa=i&amp;source=images&amp;cd=&amp;docid=H-45QBs4DPQwYM&amp;tbnid=QSD3bBNa18Zz0M:&amp;ved=0CAUQjBw4Jg&amp;url=http%3A%2F%2Fu7.s.progorodnn.ru%2Fuserfiles%2Fpicoriginal%2Fimg-20130715120419-881.jpg&amp;ei=xphWU_jgK8XE7AbCsoCwCA&amp;psig=AFQjCNHXcCkAB5Bn6keFKY1xw9w88X33cg&amp;ust=1398270534836991"/>
          <p:cNvSpPr>
            <a:spLocks noChangeAspect="1" noChangeArrowheads="1"/>
          </p:cNvSpPr>
          <p:nvPr/>
        </p:nvSpPr>
        <p:spPr bwMode="auto">
          <a:xfrm>
            <a:off x="90927" y="-5319713"/>
            <a:ext cx="9275885" cy="753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0" fontAlgn="base" hangingPunct="0">
              <a:spcBef>
                <a:spcPct val="0"/>
              </a:spcBef>
              <a:spcAft>
                <a:spcPct val="0"/>
              </a:spcAft>
            </a:pPr>
            <a:endParaRPr lang="en-US" altLang="en-US">
              <a:solidFill>
                <a:srgbClr val="00687A"/>
              </a:solidFill>
            </a:endParaRPr>
          </a:p>
        </p:txBody>
      </p:sp>
      <p:sp>
        <p:nvSpPr>
          <p:cNvPr id="9" name="Text Placeholder 2"/>
          <p:cNvSpPr txBox="1">
            <a:spLocks/>
          </p:cNvSpPr>
          <p:nvPr/>
        </p:nvSpPr>
        <p:spPr>
          <a:xfrm>
            <a:off x="444955" y="422205"/>
            <a:ext cx="5846988" cy="2309202"/>
          </a:xfrm>
          <a:prstGeom prst="rect">
            <a:avLst/>
          </a:prstGeom>
          <a:noFill/>
        </p:spPr>
        <p:txBody>
          <a:bodyPr vert="horz" lIns="0" tIns="0" rIns="0" bIns="0" rtlCol="0">
            <a:normAutofit/>
          </a:bodyPr>
          <a:lstStyle>
            <a:lvl1pPr marL="0" marR="0" indent="0" algn="l" defTabSz="914400" rtl="0" eaLnBrk="0" fontAlgn="base" latinLnBrk="0" hangingPunct="0">
              <a:lnSpc>
                <a:spcPct val="100000"/>
              </a:lnSpc>
              <a:spcBef>
                <a:spcPts val="0"/>
              </a:spcBef>
              <a:spcAft>
                <a:spcPts val="600"/>
              </a:spcAft>
              <a:buClrTx/>
              <a:buSzTx/>
              <a:buFontTx/>
              <a:buNone/>
              <a:tabLst/>
              <a:defRPr lang="en-US" sz="2000" kern="1200">
                <a:solidFill>
                  <a:schemeClr val="tx1"/>
                </a:solidFill>
                <a:latin typeface="Franklin Gothic Book"/>
                <a:ea typeface="ＭＳ Ｐゴシック" pitchFamily="34" charset="-128"/>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lang="en-US" sz="2000" kern="1200">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lang="en-US" sz="2000" kern="1200">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lang="en-US" sz="2000" kern="1200">
                <a:solidFill>
                  <a:srgbClr val="58595B"/>
                </a:solidFill>
                <a:latin typeface="Franklin Gothic Book"/>
                <a:ea typeface="Franklin Gothic Book"/>
                <a:cs typeface="Franklin Gothic Book"/>
              </a:defRPr>
            </a:lvl4pPr>
            <a:lvl5pPr marL="2057400" indent="-228600" algn="l" rtl="0" eaLnBrk="0" fontAlgn="base" hangingPunct="0">
              <a:spcBef>
                <a:spcPct val="0"/>
              </a:spcBef>
              <a:spcAft>
                <a:spcPts val="1200"/>
              </a:spcAft>
              <a:buFont typeface="Arial" pitchFamily="34" charset="0"/>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eaLnBrk="1" hangingPunct="1">
              <a:spcBef>
                <a:spcPct val="0"/>
              </a:spcBef>
              <a:spcAft>
                <a:spcPts val="1200"/>
              </a:spcAft>
              <a:buFont typeface="+mj-lt"/>
              <a:buAutoNum type="arabicPeriod"/>
            </a:pPr>
            <a:r>
              <a:rPr lang="en-GB" dirty="0">
                <a:solidFill>
                  <a:schemeClr val="tx1">
                    <a:lumMod val="50000"/>
                  </a:schemeClr>
                </a:solidFill>
                <a:latin typeface="Franklin Gothic Book" panose="020B0503020102020204" pitchFamily="34" charset="0"/>
                <a:cs typeface="Bodoni SvtyTwo ITC TT-Bold"/>
              </a:rPr>
              <a:t>The EBRD</a:t>
            </a:r>
          </a:p>
          <a:p>
            <a:pPr marL="457200" indent="-457200" eaLnBrk="1" hangingPunct="1">
              <a:spcBef>
                <a:spcPct val="0"/>
              </a:spcBef>
              <a:spcAft>
                <a:spcPts val="1200"/>
              </a:spcAft>
              <a:buFont typeface="+mj-lt"/>
              <a:buAutoNum type="arabicPeriod"/>
            </a:pPr>
            <a:r>
              <a:rPr lang="en-GB" dirty="0">
                <a:solidFill>
                  <a:schemeClr val="tx1">
                    <a:lumMod val="50000"/>
                  </a:schemeClr>
                </a:solidFill>
                <a:latin typeface="Franklin Gothic Book" panose="020B0503020102020204" pitchFamily="34" charset="0"/>
                <a:cs typeface="Bodoni SvtyTwo ITC TT-Bold"/>
              </a:rPr>
              <a:t>EBRD Solutions for Green Logistics</a:t>
            </a:r>
          </a:p>
          <a:p>
            <a:pPr marL="457200" indent="-457200" eaLnBrk="1" hangingPunct="1">
              <a:spcBef>
                <a:spcPct val="0"/>
              </a:spcBef>
              <a:spcAft>
                <a:spcPts val="1200"/>
              </a:spcAft>
              <a:buFont typeface="+mj-lt"/>
              <a:buAutoNum type="arabicPeriod"/>
            </a:pPr>
            <a:r>
              <a:rPr lang="en-GB" sz="3600" b="1" dirty="0" smtClean="0">
                <a:solidFill>
                  <a:schemeClr val="tx1">
                    <a:lumMod val="50000"/>
                  </a:schemeClr>
                </a:solidFill>
                <a:latin typeface="Franklin Gothic Book" panose="020B0503020102020204" pitchFamily="34" charset="0"/>
                <a:cs typeface="Bodoni SvtyTwo ITC TT-Bold"/>
              </a:rPr>
              <a:t>Case Studies</a:t>
            </a:r>
            <a:endParaRPr lang="en-GB" sz="3600" b="1" dirty="0">
              <a:solidFill>
                <a:schemeClr val="tx1">
                  <a:lumMod val="50000"/>
                </a:schemeClr>
              </a:solidFill>
              <a:latin typeface="Franklin Gothic Book" panose="020B0503020102020204" pitchFamily="34" charset="0"/>
              <a:cs typeface="Bodoni SvtyTwo ITC TT-Bold"/>
            </a:endParaRPr>
          </a:p>
        </p:txBody>
      </p:sp>
    </p:spTree>
    <p:extLst>
      <p:ext uri="{BB962C8B-B14F-4D97-AF65-F5344CB8AC3E}">
        <p14:creationId xmlns:p14="http://schemas.microsoft.com/office/powerpoint/2010/main" val="958429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720726" y="1451430"/>
            <a:ext cx="6071960" cy="5028746"/>
          </a:xfrm>
        </p:spPr>
        <p:txBody>
          <a:bodyPr/>
          <a:lstStyle/>
          <a:p>
            <a:r>
              <a:rPr lang="en-GB" sz="100" dirty="0" smtClean="0">
                <a:solidFill>
                  <a:schemeClr val="bg1"/>
                </a:solidFill>
              </a:rPr>
              <a:t>a</a:t>
            </a:r>
            <a:endParaRPr lang="en-GB" sz="100" dirty="0">
              <a:solidFill>
                <a:schemeClr val="bg1"/>
              </a:solidFill>
            </a:endParaRPr>
          </a:p>
        </p:txBody>
      </p:sp>
      <p:sp>
        <p:nvSpPr>
          <p:cNvPr id="4" name="Text Placeholder 3"/>
          <p:cNvSpPr>
            <a:spLocks noGrp="1"/>
          </p:cNvSpPr>
          <p:nvPr>
            <p:ph type="body" sz="quarter" idx="14"/>
          </p:nvPr>
        </p:nvSpPr>
        <p:spPr>
          <a:xfrm>
            <a:off x="7012897" y="1451430"/>
            <a:ext cx="1980000" cy="5028746"/>
          </a:xfrm>
        </p:spPr>
        <p:txBody>
          <a:bodyPr/>
          <a:lstStyle/>
          <a:p>
            <a:r>
              <a:rPr lang="en-GB" sz="100" dirty="0" smtClean="0">
                <a:solidFill>
                  <a:schemeClr val="bg1"/>
                </a:solidFill>
              </a:rPr>
              <a:t>a</a:t>
            </a:r>
            <a:endParaRPr lang="en-GB" sz="100" dirty="0">
              <a:solidFill>
                <a:schemeClr val="bg1"/>
              </a:solidFill>
            </a:endParaRPr>
          </a:p>
        </p:txBody>
      </p:sp>
      <p:sp>
        <p:nvSpPr>
          <p:cNvPr id="5" name="Date Placeholder 4"/>
          <p:cNvSpPr>
            <a:spLocks noGrp="1"/>
          </p:cNvSpPr>
          <p:nvPr>
            <p:ph type="dt" sz="half" idx="15"/>
          </p:nvPr>
        </p:nvSpPr>
        <p:spPr/>
        <p:txBody>
          <a:bodyPr/>
          <a:lstStyle/>
          <a:p>
            <a:pPr>
              <a:defRPr/>
            </a:pPr>
            <a:fld id="{76100E99-DE34-4A04-8446-2AD19B92A71A}" type="datetime3">
              <a:rPr lang="en-GB" smtClean="0">
                <a:solidFill>
                  <a:srgbClr val="00539B"/>
                </a:solidFill>
              </a:rPr>
              <a:pPr>
                <a:defRPr/>
              </a:pPr>
              <a:t>24 February, 2016</a:t>
            </a:fld>
            <a:endParaRPr lang="en-GB">
              <a:solidFill>
                <a:srgbClr val="00539B"/>
              </a:solidFill>
            </a:endParaRPr>
          </a:p>
        </p:txBody>
      </p:sp>
      <p:sp>
        <p:nvSpPr>
          <p:cNvPr id="7" name="Slide Number Placeholder 6"/>
          <p:cNvSpPr>
            <a:spLocks noGrp="1"/>
          </p:cNvSpPr>
          <p:nvPr>
            <p:ph type="sldNum" sz="quarter" idx="17"/>
          </p:nvPr>
        </p:nvSpPr>
        <p:spPr/>
        <p:txBody>
          <a:bodyPr/>
          <a:lstStyle/>
          <a:p>
            <a:pPr>
              <a:defRPr/>
            </a:pPr>
            <a:fld id="{8D478A22-A7AB-4199-B82F-836D65FC8F4F}" type="slidenum">
              <a:rPr lang="en-GB" smtClean="0">
                <a:solidFill>
                  <a:srgbClr val="00539B"/>
                </a:solidFill>
              </a:rPr>
              <a:pPr>
                <a:defRPr/>
              </a:pPr>
              <a:t>17</a:t>
            </a:fld>
            <a:endParaRPr lang="en-GB">
              <a:solidFill>
                <a:srgbClr val="00539B"/>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126161779"/>
              </p:ext>
            </p:extLst>
          </p:nvPr>
        </p:nvGraphicFramePr>
        <p:xfrm>
          <a:off x="755576" y="1491458"/>
          <a:ext cx="6037109" cy="4839860"/>
        </p:xfrm>
        <a:graphic>
          <a:graphicData uri="http://schemas.openxmlformats.org/drawingml/2006/table">
            <a:tbl>
              <a:tblPr firstRow="1" bandRow="1">
                <a:tableStyleId>{2D5ABB26-0587-4C30-8999-92F81FD0307C}</a:tableStyleId>
              </a:tblPr>
              <a:tblGrid>
                <a:gridCol w="1407053"/>
                <a:gridCol w="4630056"/>
              </a:tblGrid>
              <a:tr h="354217">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 typeface="Wingdings" pitchFamily="2" charset="2"/>
                        <a:buNone/>
                        <a:tabLst/>
                      </a:pP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Client:</a:t>
                      </a:r>
                    </a:p>
                  </a:txBody>
                  <a:tcPr marL="84401" marR="0" marT="45718" marB="45718" horzOverflow="overflow"/>
                </a:tc>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 typeface="Wingdings" pitchFamily="2" charset="2"/>
                        <a:buNone/>
                        <a:tabLst/>
                      </a:pP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PKP Cargo </a:t>
                      </a: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S.A</a:t>
                      </a:r>
                      <a:endPar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endParaRPr>
                    </a:p>
                  </a:txBody>
                  <a:tcPr marL="84401" marR="84401" marT="45718" marB="45718" horzOverflow="overflow"/>
                </a:tc>
              </a:tr>
              <a:tr h="324066">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 typeface="Wingdings" pitchFamily="2" charset="2"/>
                        <a:buNone/>
                        <a:tabLst/>
                      </a:pP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EBRD finance:</a:t>
                      </a:r>
                    </a:p>
                  </a:txBody>
                  <a:tcPr marL="84401" marR="0" marT="45718" marB="45718" horzOverflow="overflow"/>
                </a:tc>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 typeface="Wingdings" pitchFamily="2" charset="2"/>
                        <a:buNone/>
                        <a:tabLst/>
                      </a:pP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EUR 100 million</a:t>
                      </a:r>
                    </a:p>
                  </a:txBody>
                  <a:tcPr marL="84401" marR="84401" marT="45718" marB="45718" horzOverflow="overflow"/>
                </a:tc>
              </a:tr>
              <a:tr h="324066">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 typeface="Wingdings" pitchFamily="2" charset="2"/>
                        <a:buNone/>
                        <a:tabLst/>
                      </a:pP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Type</a:t>
                      </a:r>
                      <a:endPar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endParaRPr>
                    </a:p>
                  </a:txBody>
                  <a:tcPr marL="84401" marR="0" marT="45718" marB="45718" horzOverflow="overflow"/>
                </a:tc>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 typeface="Wingdings" pitchFamily="2" charset="2"/>
                        <a:buNone/>
                        <a:tabLst/>
                      </a:pP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Senior Loan</a:t>
                      </a:r>
                    </a:p>
                  </a:txBody>
                  <a:tcPr marL="84401" marR="84401" marT="45718" marB="45718" horzOverflow="overflow"/>
                </a:tc>
              </a:tr>
              <a:tr h="324066">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 typeface="Wingdings" pitchFamily="2" charset="2"/>
                        <a:buNone/>
                        <a:tabLst/>
                      </a:pP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Year:</a:t>
                      </a:r>
                    </a:p>
                  </a:txBody>
                  <a:tcPr marL="84401" marR="0" marT="45718" marB="45718" horzOverflow="overflow"/>
                </a:tc>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 typeface="Wingdings" pitchFamily="2" charset="2"/>
                        <a:buNone/>
                        <a:tabLst/>
                      </a:pP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2015</a:t>
                      </a:r>
                    </a:p>
                  </a:txBody>
                  <a:tcPr marL="84401" marR="84401" marT="45718" marB="45718" horzOverflow="overflow"/>
                </a:tc>
              </a:tr>
              <a:tr h="795440">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 typeface="Wingdings" pitchFamily="2" charset="2"/>
                        <a:buNone/>
                        <a:tabLst/>
                      </a:pP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Project description:</a:t>
                      </a:r>
                    </a:p>
                  </a:txBody>
                  <a:tcPr marL="84401" marR="0" marT="45718" marB="45718" horzOverflow="overflow"/>
                </a:tc>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 typeface="Wingdings" pitchFamily="2" charset="2"/>
                        <a:buNone/>
                        <a:tabLst/>
                      </a:pP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Financing of PKP Cargo’s acquisition of Advanced World Transport B.V., the second-largest rail freight operator in the Czech </a:t>
                      </a: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Republic</a:t>
                      </a:r>
                      <a:endPar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endParaRPr>
                    </a:p>
                  </a:txBody>
                  <a:tcPr marL="84401" marR="84401" marT="45718" marB="45718" horzOverflow="overflow"/>
                </a:tc>
              </a:tr>
              <a:tr h="2656859">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 typeface="Wingdings" pitchFamily="2" charset="2"/>
                        <a:buNone/>
                        <a:tabLst/>
                      </a:pP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Impact:</a:t>
                      </a:r>
                    </a:p>
                  </a:txBody>
                  <a:tcPr marL="84401" marR="0" marT="45718" marB="45718" horzOverflow="overflow"/>
                </a:tc>
                <a:tc>
                  <a:txBody>
                    <a:bodyPr/>
                    <a:lstStyle/>
                    <a:p>
                      <a:pPr marL="285750" marR="0" lvl="0" indent="-285750" algn="l" defTabSz="914400" rtl="0" eaLnBrk="0" fontAlgn="base" latinLnBrk="0" hangingPunct="0">
                        <a:lnSpc>
                          <a:spcPct val="100000"/>
                        </a:lnSpc>
                        <a:spcBef>
                          <a:spcPct val="50000"/>
                        </a:spcBef>
                        <a:spcAft>
                          <a:spcPct val="0"/>
                        </a:spcAft>
                        <a:buClr>
                          <a:schemeClr val="tx2"/>
                        </a:buClr>
                        <a:buSzPct val="60000"/>
                        <a:buFont typeface="Arial" panose="020B0604020202020204" pitchFamily="34" charset="0"/>
                        <a:buChar char="•"/>
                        <a:tabLst/>
                      </a:pP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Commercial </a:t>
                      </a: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viability of the private model to other state-owned railway operators in the region</a:t>
                      </a: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 Operation </a:t>
                      </a: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of PKP Cargo cross-border services and geographic </a:t>
                      </a: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expansion.</a:t>
                      </a:r>
                      <a:endPar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endParaRPr>
                    </a:p>
                    <a:p>
                      <a:pPr marL="285750" marR="0" lvl="0" indent="-285750" algn="l" defTabSz="914400" rtl="0" eaLnBrk="0" fontAlgn="base" latinLnBrk="0" hangingPunct="0">
                        <a:lnSpc>
                          <a:spcPct val="100000"/>
                        </a:lnSpc>
                        <a:spcBef>
                          <a:spcPct val="50000"/>
                        </a:spcBef>
                        <a:spcAft>
                          <a:spcPct val="0"/>
                        </a:spcAft>
                        <a:buClr>
                          <a:schemeClr val="tx2"/>
                        </a:buClr>
                        <a:buSzPct val="60000"/>
                        <a:buFont typeface="Arial" panose="020B0604020202020204" pitchFamily="34" charset="0"/>
                        <a:buChar char="•"/>
                        <a:tabLst/>
                      </a:pP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Significantly increasing capacity of PKP Cargo to service the Baltic-Adriatic-North Sea </a:t>
                      </a: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corridor.</a:t>
                      </a:r>
                    </a:p>
                    <a:p>
                      <a:pPr marL="0" marR="0" lvl="0" indent="0" algn="l" defTabSz="914400" rtl="0" eaLnBrk="0" fontAlgn="base" latinLnBrk="0" hangingPunct="0">
                        <a:lnSpc>
                          <a:spcPct val="100000"/>
                        </a:lnSpc>
                        <a:spcBef>
                          <a:spcPct val="50000"/>
                        </a:spcBef>
                        <a:spcAft>
                          <a:spcPct val="0"/>
                        </a:spcAft>
                        <a:buClr>
                          <a:schemeClr val="tx2"/>
                        </a:buClr>
                        <a:buSzPct val="60000"/>
                        <a:buFont typeface="Wingdings" pitchFamily="2" charset="2"/>
                        <a:buNone/>
                        <a:tabLst/>
                      </a:pP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Previously several loans, including participation at the IPO, with the use of proceeds oriented towards fleet modernization</a:t>
                      </a:r>
                    </a:p>
                  </a:txBody>
                  <a:tcPr marL="84401" marR="84401" marT="45718" marB="45718" horzOverflow="overflow"/>
                </a:tc>
              </a:tr>
            </a:tbl>
          </a:graphicData>
        </a:graphic>
      </p:graphicFrame>
      <p:sp>
        <p:nvSpPr>
          <p:cNvPr id="36" name="Title 1"/>
          <p:cNvSpPr>
            <a:spLocks noGrp="1"/>
          </p:cNvSpPr>
          <p:nvPr>
            <p:ph type="title"/>
          </p:nvPr>
        </p:nvSpPr>
        <p:spPr>
          <a:xfrm>
            <a:off x="720726" y="0"/>
            <a:ext cx="6335713" cy="1079500"/>
          </a:xfrm>
        </p:spPr>
        <p:txBody>
          <a:bodyPr>
            <a:noAutofit/>
          </a:bodyPr>
          <a:lstStyle/>
          <a:p>
            <a:r>
              <a:rPr lang="en-GB" sz="3600" dirty="0" smtClean="0">
                <a:latin typeface="Franklin Gothic Book" panose="020B0503020102020204" pitchFamily="34" charset="0"/>
              </a:rPr>
              <a:t>PKP Cargo, Poland</a:t>
            </a:r>
            <a:endParaRPr lang="en-GB" sz="3600" dirty="0">
              <a:latin typeface="Franklin Gothic Book" panose="020B0503020102020204" pitchFamily="34" charset="0"/>
            </a:endParaRPr>
          </a:p>
        </p:txBody>
      </p:sp>
      <p:pic>
        <p:nvPicPr>
          <p:cNvPr id="40"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bwMode="auto">
          <a:xfrm>
            <a:off x="7282897" y="5177930"/>
            <a:ext cx="1440000" cy="87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3"/>
          <p:cNvPicPr>
            <a:picLocks/>
          </p:cNvPicPr>
          <p:nvPr/>
        </p:nvPicPr>
        <p:blipFill>
          <a:blip r:embed="rId4" cstate="print">
            <a:extLst>
              <a:ext uri="{28A0092B-C50C-407E-A947-70E740481C1C}">
                <a14:useLocalDpi xmlns:a14="http://schemas.microsoft.com/office/drawing/2010/main" val="0"/>
              </a:ext>
            </a:extLst>
          </a:blip>
          <a:stretch>
            <a:fillRect/>
          </a:stretch>
        </p:blipFill>
        <p:spPr bwMode="auto">
          <a:xfrm>
            <a:off x="7282897" y="2832320"/>
            <a:ext cx="1440000" cy="70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
          <p:cNvPicPr>
            <a:picLocks/>
          </p:cNvPicPr>
          <p:nvPr/>
        </p:nvPicPr>
        <p:blipFill>
          <a:blip r:embed="rId5" cstate="print">
            <a:extLst>
              <a:ext uri="{28A0092B-C50C-407E-A947-70E740481C1C}">
                <a14:useLocalDpi xmlns:a14="http://schemas.microsoft.com/office/drawing/2010/main" val="0"/>
              </a:ext>
            </a:extLst>
          </a:blip>
          <a:stretch>
            <a:fillRect/>
          </a:stretch>
        </p:blipFill>
        <p:spPr bwMode="auto">
          <a:xfrm>
            <a:off x="7282897" y="3844858"/>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
          <p:cNvPicPr>
            <a:picLocks noChangeAspect="1"/>
          </p:cNvPicPr>
          <p:nvPr/>
        </p:nvPicPr>
        <p:blipFill>
          <a:blip r:embed="rId6">
            <a:extLst>
              <a:ext uri="{28A0092B-C50C-407E-A947-70E740481C1C}">
                <a14:useLocalDpi xmlns:a14="http://schemas.microsoft.com/office/drawing/2010/main" val="0"/>
              </a:ext>
            </a:extLst>
          </a:blip>
          <a:srcRect t="17276" b="8708"/>
          <a:stretch>
            <a:fillRect/>
          </a:stretch>
        </p:blipFill>
        <p:spPr bwMode="auto">
          <a:xfrm>
            <a:off x="7282737" y="1530932"/>
            <a:ext cx="1440160" cy="106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147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720726" y="1451430"/>
            <a:ext cx="6071960" cy="5028746"/>
          </a:xfrm>
        </p:spPr>
        <p:txBody>
          <a:bodyPr/>
          <a:lstStyle/>
          <a:p>
            <a:r>
              <a:rPr lang="en-GB" sz="100" dirty="0" smtClean="0">
                <a:solidFill>
                  <a:schemeClr val="bg1"/>
                </a:solidFill>
              </a:rPr>
              <a:t>a</a:t>
            </a:r>
            <a:endParaRPr lang="en-GB" sz="100" dirty="0">
              <a:solidFill>
                <a:schemeClr val="bg1"/>
              </a:solidFill>
            </a:endParaRPr>
          </a:p>
        </p:txBody>
      </p:sp>
      <p:sp>
        <p:nvSpPr>
          <p:cNvPr id="4" name="Text Placeholder 3"/>
          <p:cNvSpPr>
            <a:spLocks noGrp="1"/>
          </p:cNvSpPr>
          <p:nvPr>
            <p:ph type="body" sz="quarter" idx="14"/>
          </p:nvPr>
        </p:nvSpPr>
        <p:spPr>
          <a:xfrm>
            <a:off x="7012897" y="1451430"/>
            <a:ext cx="1980000" cy="5028746"/>
          </a:xfrm>
        </p:spPr>
        <p:txBody>
          <a:bodyPr/>
          <a:lstStyle/>
          <a:p>
            <a:r>
              <a:rPr lang="en-GB" sz="100" dirty="0" smtClean="0">
                <a:solidFill>
                  <a:schemeClr val="bg1"/>
                </a:solidFill>
              </a:rPr>
              <a:t>a</a:t>
            </a:r>
            <a:endParaRPr lang="en-GB" sz="100" dirty="0">
              <a:solidFill>
                <a:schemeClr val="bg1"/>
              </a:solidFill>
            </a:endParaRPr>
          </a:p>
        </p:txBody>
      </p:sp>
      <p:sp>
        <p:nvSpPr>
          <p:cNvPr id="5" name="Date Placeholder 4"/>
          <p:cNvSpPr>
            <a:spLocks noGrp="1"/>
          </p:cNvSpPr>
          <p:nvPr>
            <p:ph type="dt" sz="half" idx="15"/>
          </p:nvPr>
        </p:nvSpPr>
        <p:spPr/>
        <p:txBody>
          <a:bodyPr/>
          <a:lstStyle/>
          <a:p>
            <a:pPr>
              <a:defRPr/>
            </a:pPr>
            <a:fld id="{76100E99-DE34-4A04-8446-2AD19B92A71A}" type="datetime3">
              <a:rPr lang="en-GB" smtClean="0">
                <a:solidFill>
                  <a:srgbClr val="00539B"/>
                </a:solidFill>
              </a:rPr>
              <a:pPr>
                <a:defRPr/>
              </a:pPr>
              <a:t>24 February, 2016</a:t>
            </a:fld>
            <a:endParaRPr lang="en-GB">
              <a:solidFill>
                <a:srgbClr val="00539B"/>
              </a:solidFill>
            </a:endParaRPr>
          </a:p>
        </p:txBody>
      </p:sp>
      <p:sp>
        <p:nvSpPr>
          <p:cNvPr id="7" name="Slide Number Placeholder 6"/>
          <p:cNvSpPr>
            <a:spLocks noGrp="1"/>
          </p:cNvSpPr>
          <p:nvPr>
            <p:ph type="sldNum" sz="quarter" idx="17"/>
          </p:nvPr>
        </p:nvSpPr>
        <p:spPr/>
        <p:txBody>
          <a:bodyPr/>
          <a:lstStyle/>
          <a:p>
            <a:pPr>
              <a:defRPr/>
            </a:pPr>
            <a:fld id="{8D478A22-A7AB-4199-B82F-836D65FC8F4F}" type="slidenum">
              <a:rPr lang="en-GB" smtClean="0">
                <a:solidFill>
                  <a:srgbClr val="00539B"/>
                </a:solidFill>
              </a:rPr>
              <a:pPr>
                <a:defRPr/>
              </a:pPr>
              <a:t>18</a:t>
            </a:fld>
            <a:endParaRPr lang="en-GB">
              <a:solidFill>
                <a:srgbClr val="00539B"/>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004203611"/>
              </p:ext>
            </p:extLst>
          </p:nvPr>
        </p:nvGraphicFramePr>
        <p:xfrm>
          <a:off x="755576" y="1491458"/>
          <a:ext cx="6037109" cy="4988506"/>
        </p:xfrm>
        <a:graphic>
          <a:graphicData uri="http://schemas.openxmlformats.org/drawingml/2006/table">
            <a:tbl>
              <a:tblPr firstRow="1" bandRow="1">
                <a:tableStyleId>{2D5ABB26-0587-4C30-8999-92F81FD0307C}</a:tableStyleId>
              </a:tblPr>
              <a:tblGrid>
                <a:gridCol w="1362784"/>
                <a:gridCol w="4674325"/>
              </a:tblGrid>
              <a:tr h="386046">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 typeface="Wingdings" pitchFamily="2" charset="2"/>
                        <a:buNone/>
                        <a:tabLst/>
                      </a:pP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Client:</a:t>
                      </a:r>
                    </a:p>
                  </a:txBody>
                  <a:tcPr marL="84401" marR="0" marT="45718" marB="45718" horzOverflow="overflow"/>
                </a:tc>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 typeface="Wingdings" pitchFamily="2" charset="2"/>
                        <a:buNone/>
                        <a:tabLst/>
                      </a:pPr>
                      <a:r>
                        <a:rPr kumimoji="0" lang="en-GB" sz="1600" b="0" i="0" u="none" strike="noStrike" kern="1200" cap="none" normalizeH="0" baseline="0" dirty="0" err="1" smtClean="0">
                          <a:ln>
                            <a:noFill/>
                          </a:ln>
                          <a:solidFill>
                            <a:schemeClr val="tx1"/>
                          </a:solidFill>
                          <a:effectLst/>
                          <a:latin typeface="Franklin Gothic Book" panose="020B0503020102020204" pitchFamily="34" charset="0"/>
                          <a:ea typeface="+mn-ea"/>
                          <a:cs typeface="Arial" charset="0"/>
                        </a:rPr>
                        <a:t>Infrakos</a:t>
                      </a: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 (Rail Infra manager, 100% publicly owned) </a:t>
                      </a:r>
                      <a:endPar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endParaRPr>
                    </a:p>
                  </a:txBody>
                  <a:tcPr marL="84401" marR="84401" marT="45718" marB="45718" horzOverflow="overflow"/>
                </a:tc>
              </a:tr>
              <a:tr h="0">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 typeface="Wingdings" pitchFamily="2" charset="2"/>
                        <a:buNone/>
                        <a:tabLst/>
                      </a:pP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EBRD finance:</a:t>
                      </a:r>
                    </a:p>
                  </a:txBody>
                  <a:tcPr marL="84401" marR="0" marT="45718" marB="45718" horzOverflow="overflow"/>
                </a:tc>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 typeface="Wingdings" pitchFamily="2" charset="2"/>
                        <a:buNone/>
                        <a:tabLst/>
                      </a:pP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EUR 39.9 million</a:t>
                      </a:r>
                    </a:p>
                  </a:txBody>
                  <a:tcPr marL="84401" marR="84401" marT="45718" marB="45718" horzOverflow="overflow"/>
                </a:tc>
              </a:tr>
              <a:tr h="130382">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 typeface="Wingdings" pitchFamily="2" charset="2"/>
                        <a:buNone/>
                        <a:tabLst/>
                      </a:pP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Type of finance:</a:t>
                      </a:r>
                    </a:p>
                  </a:txBody>
                  <a:tcPr marL="84401" marR="0" marT="45718" marB="45718" horzOverflow="overflow"/>
                </a:tc>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 typeface="Wingdings" pitchFamily="2" charset="2"/>
                        <a:buNone/>
                        <a:tabLst/>
                      </a:pP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Senior Loan</a:t>
                      </a:r>
                    </a:p>
                  </a:txBody>
                  <a:tcPr marL="84401" marR="84401" marT="45718" marB="45718" horzOverflow="overflow"/>
                </a:tc>
              </a:tr>
              <a:tr h="273270">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 typeface="Wingdings" pitchFamily="2" charset="2"/>
                        <a:buNone/>
                        <a:tabLst/>
                      </a:pP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Year:</a:t>
                      </a:r>
                    </a:p>
                  </a:txBody>
                  <a:tcPr marL="84401" marR="0" marT="45718" marB="45718" horzOverflow="overflow"/>
                </a:tc>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 typeface="Wingdings" pitchFamily="2" charset="2"/>
                        <a:buNone/>
                        <a:tabLst/>
                      </a:pP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2015</a:t>
                      </a:r>
                    </a:p>
                  </a:txBody>
                  <a:tcPr marL="84401" marR="84401" marT="45718" marB="45718" horzOverflow="overflow"/>
                </a:tc>
              </a:tr>
              <a:tr h="370840">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 typeface="Wingdings" pitchFamily="2" charset="2"/>
                        <a:buNone/>
                        <a:tabLst/>
                      </a:pP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Project description:</a:t>
                      </a:r>
                    </a:p>
                  </a:txBody>
                  <a:tcPr marL="84401" marR="0" marT="45718" marB="45718" horzOverflow="overflow"/>
                </a:tc>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 typeface="Wingdings" pitchFamily="2" charset="2"/>
                        <a:buNone/>
                        <a:tabLst/>
                      </a:pP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Rehabilitation and upgrade of </a:t>
                      </a: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Corridor 10</a:t>
                      </a:r>
                      <a:endPar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endParaRPr>
                    </a:p>
                  </a:txBody>
                  <a:tcPr marL="84401" marR="84401" marT="45718" marB="45718" horzOverflow="overflow"/>
                </a:tc>
              </a:tr>
              <a:tr h="370840">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 typeface="Wingdings" pitchFamily="2" charset="2"/>
                        <a:buNone/>
                        <a:tabLst/>
                      </a:pP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Impact:</a:t>
                      </a:r>
                    </a:p>
                  </a:txBody>
                  <a:tcPr marL="84401" marR="0" marT="45718" marB="45718" horzOverflow="overflow"/>
                </a:tc>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 typeface="Wingdings" pitchFamily="2" charset="2"/>
                        <a:buNone/>
                        <a:tabLst/>
                        <a:defRPr/>
                      </a:pPr>
                      <a:r>
                        <a:rPr kumimoji="0" lang="en-GB" altLang="en-US"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Regional integration of Kosovo by connecting to the European network through Corridors VIII and X in FYR Macedonia.</a:t>
                      </a:r>
                    </a:p>
                    <a:p>
                      <a:pPr marL="285750" marR="0" lvl="0" indent="-285750" algn="l" defTabSz="914400" rtl="0" eaLnBrk="0" fontAlgn="base" latinLnBrk="0" hangingPunct="0">
                        <a:lnSpc>
                          <a:spcPct val="100000"/>
                        </a:lnSpc>
                        <a:spcBef>
                          <a:spcPct val="50000"/>
                        </a:spcBef>
                        <a:spcAft>
                          <a:spcPct val="0"/>
                        </a:spcAft>
                        <a:buClr>
                          <a:schemeClr val="tx2"/>
                        </a:buClr>
                        <a:buSzPct val="60000"/>
                        <a:buFont typeface="Arial" panose="020B0604020202020204" pitchFamily="34" charset="0"/>
                        <a:buChar char="•"/>
                        <a:tabLst/>
                      </a:pP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Aligning </a:t>
                      </a: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the track access charging methodology with the regional standards </a:t>
                      </a:r>
                      <a:endPar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endParaRPr>
                    </a:p>
                    <a:p>
                      <a:pPr marL="285750" marR="0" lvl="0" indent="-285750" algn="l" defTabSz="914400" rtl="0" eaLnBrk="0" fontAlgn="base" latinLnBrk="0" hangingPunct="0">
                        <a:lnSpc>
                          <a:spcPct val="100000"/>
                        </a:lnSpc>
                        <a:spcBef>
                          <a:spcPct val="50000"/>
                        </a:spcBef>
                        <a:spcAft>
                          <a:spcPct val="0"/>
                        </a:spcAft>
                        <a:buClr>
                          <a:schemeClr val="tx2"/>
                        </a:buClr>
                        <a:buSzPct val="60000"/>
                        <a:buFont typeface="Arial" panose="020B0604020202020204" pitchFamily="34" charset="0"/>
                        <a:buChar char="•"/>
                        <a:tabLst/>
                      </a:pP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Strengthening </a:t>
                      </a: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standards of business conduct of </a:t>
                      </a:r>
                      <a:r>
                        <a:rPr kumimoji="0" lang="en-GB" sz="1600" b="0" i="0" u="none" strike="noStrike" kern="1200" cap="none" normalizeH="0" baseline="0" dirty="0" err="1" smtClean="0">
                          <a:ln>
                            <a:noFill/>
                          </a:ln>
                          <a:solidFill>
                            <a:schemeClr val="tx1"/>
                          </a:solidFill>
                          <a:effectLst/>
                          <a:latin typeface="Franklin Gothic Book" panose="020B0503020102020204" pitchFamily="34" charset="0"/>
                          <a:ea typeface="+mn-ea"/>
                          <a:cs typeface="Arial" charset="0"/>
                        </a:rPr>
                        <a:t>Infrakos</a:t>
                      </a: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 by imparting a long-term approach to maintaining its assets, enhancing its accounting </a:t>
                      </a: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systems </a:t>
                      </a: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and promoting good international </a:t>
                      </a: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HR </a:t>
                      </a: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practices regarding equal opportunities</a:t>
                      </a:r>
                    </a:p>
                  </a:txBody>
                  <a:tcPr marL="84401" marR="84401" marT="45718" marB="45718" horzOverflow="overflow"/>
                </a:tc>
              </a:tr>
            </a:tbl>
          </a:graphicData>
        </a:graphic>
      </p:graphicFrame>
      <p:sp>
        <p:nvSpPr>
          <p:cNvPr id="36" name="Title 1"/>
          <p:cNvSpPr>
            <a:spLocks noGrp="1"/>
          </p:cNvSpPr>
          <p:nvPr>
            <p:ph type="title"/>
          </p:nvPr>
        </p:nvSpPr>
        <p:spPr>
          <a:xfrm>
            <a:off x="720726" y="0"/>
            <a:ext cx="6335713" cy="1079500"/>
          </a:xfrm>
        </p:spPr>
        <p:txBody>
          <a:bodyPr vert="horz" wrap="square" lIns="0" tIns="0" rIns="0" bIns="0" numCol="1" anchor="ctr" anchorCtr="0" compatLnSpc="1">
            <a:prstTxWarp prst="textNoShape">
              <a:avLst/>
            </a:prstTxWarp>
            <a:noAutofit/>
          </a:bodyPr>
          <a:lstStyle/>
          <a:p>
            <a:r>
              <a:rPr lang="en-GB" sz="3600" dirty="0" smtClean="0">
                <a:latin typeface="Franklin Gothic Book" panose="020B0503020102020204" pitchFamily="34" charset="0"/>
              </a:rPr>
              <a:t>Railway Rehabilitation, </a:t>
            </a:r>
            <a:r>
              <a:rPr lang="en-GB" sz="3600" dirty="0">
                <a:latin typeface="Franklin Gothic Book" panose="020B0503020102020204" pitchFamily="34" charset="0"/>
              </a:rPr>
              <a:t>Kosovo</a:t>
            </a:r>
            <a:endParaRPr lang="en-GB" sz="3600" dirty="0">
              <a:latin typeface="Franklin Gothic Book" panose="020B0503020102020204" pitchFamily="34" charset="0"/>
            </a:endParaRPr>
          </a:p>
        </p:txBody>
      </p:sp>
      <p:pic>
        <p:nvPicPr>
          <p:cNvPr id="40"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bwMode="auto">
          <a:xfrm>
            <a:off x="7282897" y="5099081"/>
            <a:ext cx="1440000" cy="95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469996" y="1588067"/>
            <a:ext cx="1065801" cy="9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3"/>
          <p:cNvPicPr>
            <a:picLocks/>
          </p:cNvPicPr>
          <p:nvPr/>
        </p:nvPicPr>
        <p:blipFill>
          <a:blip r:embed="rId5" cstate="print">
            <a:extLst>
              <a:ext uri="{28A0092B-C50C-407E-A947-70E740481C1C}">
                <a14:useLocalDpi xmlns:a14="http://schemas.microsoft.com/office/drawing/2010/main" val="0"/>
              </a:ext>
            </a:extLst>
          </a:blip>
          <a:stretch>
            <a:fillRect/>
          </a:stretch>
        </p:blipFill>
        <p:spPr bwMode="auto">
          <a:xfrm>
            <a:off x="7282897" y="2741851"/>
            <a:ext cx="1440000" cy="888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
          <p:cNvPicPr>
            <a:picLocks/>
          </p:cNvPicPr>
          <p:nvPr/>
        </p:nvPicPr>
        <p:blipFill>
          <a:blip r:embed="rId6" cstate="print">
            <a:extLst>
              <a:ext uri="{28A0092B-C50C-407E-A947-70E740481C1C}">
                <a14:useLocalDpi xmlns:a14="http://schemas.microsoft.com/office/drawing/2010/main" val="0"/>
              </a:ext>
            </a:extLst>
          </a:blip>
          <a:stretch>
            <a:fillRect/>
          </a:stretch>
        </p:blipFill>
        <p:spPr bwMode="auto">
          <a:xfrm>
            <a:off x="7282897" y="3931525"/>
            <a:ext cx="1440000" cy="906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2223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71518" y="1276442"/>
            <a:ext cx="6071960" cy="5028746"/>
          </a:xfrm>
        </p:spPr>
        <p:txBody>
          <a:bodyPr/>
          <a:lstStyle/>
          <a:p>
            <a:r>
              <a:rPr lang="en-GB" sz="100" dirty="0" smtClean="0">
                <a:solidFill>
                  <a:schemeClr val="bg1"/>
                </a:solidFill>
              </a:rPr>
              <a:t>a</a:t>
            </a:r>
            <a:endParaRPr lang="en-GB" sz="100" dirty="0">
              <a:solidFill>
                <a:schemeClr val="bg1"/>
              </a:solidFill>
            </a:endParaRPr>
          </a:p>
        </p:txBody>
      </p:sp>
      <p:sp>
        <p:nvSpPr>
          <p:cNvPr id="4" name="Text Placeholder 3"/>
          <p:cNvSpPr>
            <a:spLocks noGrp="1"/>
          </p:cNvSpPr>
          <p:nvPr>
            <p:ph type="body" sz="quarter" idx="14"/>
          </p:nvPr>
        </p:nvSpPr>
        <p:spPr>
          <a:xfrm>
            <a:off x="6898597" y="1302278"/>
            <a:ext cx="1980000" cy="5028746"/>
          </a:xfrm>
        </p:spPr>
        <p:txBody>
          <a:bodyPr/>
          <a:lstStyle/>
          <a:p>
            <a:r>
              <a:rPr lang="en-GB" sz="100" dirty="0" smtClean="0">
                <a:solidFill>
                  <a:schemeClr val="bg1"/>
                </a:solidFill>
              </a:rPr>
              <a:t>a</a:t>
            </a:r>
            <a:endParaRPr lang="en-GB" sz="100" dirty="0">
              <a:solidFill>
                <a:schemeClr val="bg1"/>
              </a:solidFill>
            </a:endParaRPr>
          </a:p>
        </p:txBody>
      </p:sp>
      <p:sp>
        <p:nvSpPr>
          <p:cNvPr id="7" name="Slide Number Placeholder 6"/>
          <p:cNvSpPr>
            <a:spLocks noGrp="1"/>
          </p:cNvSpPr>
          <p:nvPr>
            <p:ph type="sldNum" sz="quarter" idx="17"/>
          </p:nvPr>
        </p:nvSpPr>
        <p:spPr/>
        <p:txBody>
          <a:bodyPr/>
          <a:lstStyle/>
          <a:p>
            <a:pPr>
              <a:defRPr/>
            </a:pPr>
            <a:fld id="{8D478A22-A7AB-4199-B82F-836D65FC8F4F}" type="slidenum">
              <a:rPr lang="en-GB" smtClean="0"/>
              <a:pPr>
                <a:defRPr/>
              </a:pPr>
              <a:t>19</a:t>
            </a:fld>
            <a:endParaRPr lang="en-GB"/>
          </a:p>
        </p:txBody>
      </p:sp>
      <p:graphicFrame>
        <p:nvGraphicFramePr>
          <p:cNvPr id="2" name="Table 1"/>
          <p:cNvGraphicFramePr>
            <a:graphicFrameLocks noGrp="1"/>
          </p:cNvGraphicFramePr>
          <p:nvPr>
            <p:extLst>
              <p:ext uri="{D42A27DB-BD31-4B8C-83A1-F6EECF244321}">
                <p14:modId xmlns:p14="http://schemas.microsoft.com/office/powerpoint/2010/main" val="1232058072"/>
              </p:ext>
            </p:extLst>
          </p:nvPr>
        </p:nvGraphicFramePr>
        <p:xfrm>
          <a:off x="606369" y="1355798"/>
          <a:ext cx="5927782" cy="4694000"/>
        </p:xfrm>
        <a:graphic>
          <a:graphicData uri="http://schemas.openxmlformats.org/drawingml/2006/table">
            <a:tbl>
              <a:tblPr firstRow="1" bandRow="1">
                <a:tableStyleId>{2D5ABB26-0587-4C30-8999-92F81FD0307C}</a:tableStyleId>
              </a:tblPr>
              <a:tblGrid>
                <a:gridCol w="1338105"/>
                <a:gridCol w="4589677"/>
              </a:tblGrid>
              <a:tr h="130374">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Tx/>
                        <a:buNone/>
                        <a:tabLst>
                          <a:tab pos="177800" algn="l"/>
                        </a:tabLst>
                      </a:pPr>
                      <a:r>
                        <a:rPr kumimoji="0" lang="en-GB" sz="1600" b="0" i="0" u="none" strike="noStrike" cap="none" normalizeH="0" baseline="0" dirty="0" smtClean="0">
                          <a:ln>
                            <a:noFill/>
                          </a:ln>
                          <a:solidFill>
                            <a:schemeClr val="tx1"/>
                          </a:solidFill>
                          <a:effectLst/>
                          <a:latin typeface="Franklin Gothic Book" panose="020B0503020102020204" pitchFamily="34" charset="0"/>
                          <a:cs typeface="Arial" charset="0"/>
                        </a:rPr>
                        <a:t>Client:</a:t>
                      </a:r>
                    </a:p>
                  </a:txBody>
                  <a:tcPr marL="84401" marR="36000" marT="45722" marB="45722" horzOverflow="overflow"/>
                </a:tc>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 typeface="Wingdings" pitchFamily="2" charset="2"/>
                        <a:buNone/>
                        <a:tabLst/>
                      </a:pP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Kazakhstan </a:t>
                      </a:r>
                      <a:r>
                        <a:rPr kumimoji="0" lang="en-GB" sz="1600" b="0" i="0" u="none" strike="noStrike" kern="1200" cap="none" normalizeH="0" baseline="0" dirty="0" err="1" smtClean="0">
                          <a:ln>
                            <a:noFill/>
                          </a:ln>
                          <a:solidFill>
                            <a:schemeClr val="tx1"/>
                          </a:solidFill>
                          <a:effectLst/>
                          <a:latin typeface="Franklin Gothic Book" panose="020B0503020102020204" pitchFamily="34" charset="0"/>
                          <a:ea typeface="+mn-ea"/>
                          <a:cs typeface="Arial" charset="0"/>
                        </a:rPr>
                        <a:t>Temir</a:t>
                      </a: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 </a:t>
                      </a:r>
                      <a:r>
                        <a:rPr kumimoji="0" lang="en-GB" sz="1600" b="0" i="0" u="none" strike="noStrike" kern="1200" cap="none" normalizeH="0" baseline="0" dirty="0" err="1" smtClean="0">
                          <a:ln>
                            <a:noFill/>
                          </a:ln>
                          <a:solidFill>
                            <a:schemeClr val="tx1"/>
                          </a:solidFill>
                          <a:effectLst/>
                          <a:latin typeface="Franklin Gothic Book" panose="020B0503020102020204" pitchFamily="34" charset="0"/>
                          <a:ea typeface="+mn-ea"/>
                          <a:cs typeface="Arial" charset="0"/>
                        </a:rPr>
                        <a:t>Zholy</a:t>
                      </a: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 National Railways Company (KTZ)</a:t>
                      </a:r>
                    </a:p>
                  </a:txBody>
                  <a:tcPr marL="84401" marR="84401" marT="45729" marB="45729" horzOverflow="overflow"/>
                </a:tc>
              </a:tr>
              <a:tr h="0">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Tx/>
                        <a:buNone/>
                        <a:tabLst>
                          <a:tab pos="177800" algn="l"/>
                        </a:tabLst>
                      </a:pPr>
                      <a:r>
                        <a:rPr kumimoji="0" lang="en-GB" sz="1600" b="0" i="0" u="none" strike="noStrike" cap="none" normalizeH="0" baseline="0" dirty="0" smtClean="0">
                          <a:ln>
                            <a:noFill/>
                          </a:ln>
                          <a:solidFill>
                            <a:schemeClr val="tx1"/>
                          </a:solidFill>
                          <a:effectLst/>
                          <a:latin typeface="Franklin Gothic Book" panose="020B0503020102020204" pitchFamily="34" charset="0"/>
                          <a:cs typeface="Arial" charset="0"/>
                        </a:rPr>
                        <a:t>EBRD finance:</a:t>
                      </a:r>
                    </a:p>
                  </a:txBody>
                  <a:tcPr marL="84401" marR="36000" marT="45722" marB="45722" horzOverflow="overflow"/>
                </a:tc>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 typeface="Wingdings" pitchFamily="2" charset="2"/>
                        <a:buNone/>
                        <a:tabLst/>
                      </a:pPr>
                      <a:r>
                        <a:rPr lang="en-GB" sz="1600" dirty="0" smtClean="0">
                          <a:latin typeface="Franklin Gothic Book" panose="020B0503020102020204" pitchFamily="34" charset="0"/>
                        </a:rPr>
                        <a:t>Eurobond issue</a:t>
                      </a:r>
                      <a:endPar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endParaRPr>
                    </a:p>
                  </a:txBody>
                  <a:tcPr marL="84401" marR="84401" marT="45729" marB="45729" horzOverflow="overflow"/>
                </a:tc>
              </a:tr>
              <a:tr h="176106">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Tx/>
                        <a:buNone/>
                        <a:tabLst>
                          <a:tab pos="177800" algn="l"/>
                        </a:tabLst>
                      </a:pPr>
                      <a:r>
                        <a:rPr kumimoji="0" lang="en-GB" sz="1600" b="0" i="0" u="none" strike="noStrike" cap="none" normalizeH="0" baseline="0" dirty="0" smtClean="0">
                          <a:ln>
                            <a:noFill/>
                          </a:ln>
                          <a:solidFill>
                            <a:schemeClr val="tx1"/>
                          </a:solidFill>
                          <a:effectLst/>
                          <a:latin typeface="Franklin Gothic Book" panose="020B0503020102020204" pitchFamily="34" charset="0"/>
                          <a:cs typeface="Arial" charset="0"/>
                        </a:rPr>
                        <a:t>Total Project cost:</a:t>
                      </a:r>
                    </a:p>
                  </a:txBody>
                  <a:tcPr marL="84401" marR="36000" marT="45722" marB="45722" horzOverflow="overflow"/>
                </a:tc>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 typeface="Wingdings" pitchFamily="2" charset="2"/>
                        <a:buNone/>
                        <a:tabLst/>
                      </a:pP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CHF </a:t>
                      </a:r>
                      <a:r>
                        <a:rPr lang="en-GB" sz="1600" dirty="0" smtClean="0">
                          <a:latin typeface="Franklin Gothic Book" panose="020B0503020102020204" pitchFamily="34" charset="0"/>
                        </a:rPr>
                        <a:t>285 million </a:t>
                      </a:r>
                      <a:endPar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endParaRPr>
                    </a:p>
                  </a:txBody>
                  <a:tcPr marL="84401" marR="84401" marT="45722" marB="45722" horzOverflow="overflow"/>
                </a:tc>
              </a:tr>
              <a:tr h="130390">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Tx/>
                        <a:buNone/>
                        <a:tabLst>
                          <a:tab pos="177800" algn="l"/>
                        </a:tabLst>
                      </a:pPr>
                      <a:r>
                        <a:rPr kumimoji="0" lang="en-GB" sz="1600" b="0" i="0" u="none" strike="noStrike" cap="none" normalizeH="0" baseline="0" dirty="0" smtClean="0">
                          <a:ln>
                            <a:noFill/>
                          </a:ln>
                          <a:solidFill>
                            <a:schemeClr val="tx1"/>
                          </a:solidFill>
                          <a:effectLst/>
                          <a:latin typeface="Franklin Gothic Book" panose="020B0503020102020204" pitchFamily="34" charset="0"/>
                          <a:cs typeface="Arial" charset="0"/>
                        </a:rPr>
                        <a:t>Year:</a:t>
                      </a:r>
                    </a:p>
                  </a:txBody>
                  <a:tcPr marL="84401" marR="36000" marT="45722" marB="45722" horzOverflow="overflow"/>
                </a:tc>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 typeface="Wingdings" pitchFamily="2" charset="2"/>
                        <a:buNone/>
                        <a:tabLst/>
                      </a:pP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2014</a:t>
                      </a:r>
                    </a:p>
                  </a:txBody>
                  <a:tcPr marL="84401" marR="84401" marT="45729" marB="45729" horzOverflow="overflow"/>
                </a:tc>
              </a:tr>
              <a:tr h="370840">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Tx/>
                        <a:buNone/>
                        <a:tabLst>
                          <a:tab pos="177800" algn="l"/>
                        </a:tabLst>
                      </a:pPr>
                      <a:r>
                        <a:rPr kumimoji="0" lang="en-GB" sz="1600" b="0" i="0" u="none" strike="noStrike" cap="none" normalizeH="0" baseline="0" dirty="0" smtClean="0">
                          <a:ln>
                            <a:noFill/>
                          </a:ln>
                          <a:solidFill>
                            <a:schemeClr val="tx1"/>
                          </a:solidFill>
                          <a:effectLst/>
                          <a:latin typeface="Franklin Gothic Book" panose="020B0503020102020204" pitchFamily="34" charset="0"/>
                          <a:cs typeface="Arial" charset="0"/>
                        </a:rPr>
                        <a:t>Project description:</a:t>
                      </a:r>
                    </a:p>
                  </a:txBody>
                  <a:tcPr marL="84401" marR="36000" marT="45722" marB="45722" horzOverflow="overflow"/>
                </a:tc>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 typeface="Wingdings" pitchFamily="2" charset="2"/>
                        <a:buNone/>
                        <a:tabLst/>
                      </a:pP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Development of a logistic hub </a:t>
                      </a:r>
                      <a:r>
                        <a:rPr lang="en-GB" sz="1600" dirty="0" smtClean="0">
                          <a:latin typeface="Franklin Gothic Book" panose="020B0503020102020204" pitchFamily="34" charset="0"/>
                        </a:rPr>
                        <a:t>to attract additional transit cargo traffic to the country (China-EU route)</a:t>
                      </a:r>
                      <a:endParaRPr kumimoji="0" lang="en-US" sz="1600" b="0" i="0" u="none" strike="noStrike" kern="1200" cap="none" normalizeH="0" baseline="0" dirty="0" smtClean="0">
                        <a:ln>
                          <a:noFill/>
                        </a:ln>
                        <a:solidFill>
                          <a:srgbClr val="177671"/>
                        </a:solidFill>
                        <a:effectLst/>
                        <a:latin typeface="Franklin Gothic Book" panose="020B0503020102020204" pitchFamily="34" charset="0"/>
                        <a:ea typeface="+mn-ea"/>
                        <a:cs typeface="Arial" charset="0"/>
                      </a:endParaRPr>
                    </a:p>
                  </a:txBody>
                  <a:tcPr marL="84401" marR="84401" marT="45729" marB="45729" horzOverflow="overflow"/>
                </a:tc>
              </a:tr>
              <a:tr h="370840">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Tx/>
                        <a:buNone/>
                        <a:tabLst>
                          <a:tab pos="177800" algn="l"/>
                        </a:tabLst>
                      </a:pPr>
                      <a:r>
                        <a:rPr kumimoji="0" lang="en-GB" sz="1600" b="0" i="0" u="none" strike="noStrike" cap="none" normalizeH="0" baseline="0" dirty="0" smtClean="0">
                          <a:ln>
                            <a:noFill/>
                          </a:ln>
                          <a:solidFill>
                            <a:schemeClr val="tx1"/>
                          </a:solidFill>
                          <a:effectLst/>
                          <a:latin typeface="Franklin Gothic Book" panose="020B0503020102020204" pitchFamily="34" charset="0"/>
                          <a:cs typeface="Arial" charset="0"/>
                        </a:rPr>
                        <a:t>Impact:</a:t>
                      </a:r>
                    </a:p>
                  </a:txBody>
                  <a:tcPr marL="84401" marR="36000" marT="45722" marB="45722" horzOverflow="overflow"/>
                </a:tc>
                <a:tc>
                  <a:txBody>
                    <a:bodyPr/>
                    <a:lstStyle/>
                    <a:p>
                      <a:pPr marL="285750" marR="0" lvl="0" indent="-285750" algn="just" defTabSz="914400" rtl="0" eaLnBrk="0" fontAlgn="base" latinLnBrk="0" hangingPunct="0">
                        <a:lnSpc>
                          <a:spcPct val="100000"/>
                        </a:lnSpc>
                        <a:spcBef>
                          <a:spcPct val="50000"/>
                        </a:spcBef>
                        <a:spcAft>
                          <a:spcPct val="0"/>
                        </a:spcAft>
                        <a:buClr>
                          <a:schemeClr val="tx1"/>
                        </a:buClr>
                        <a:buSzPct val="60000"/>
                        <a:buFont typeface="Arial" panose="020B0604020202020204" pitchFamily="34" charset="0"/>
                        <a:buChar char="•"/>
                        <a:tabLst/>
                        <a:defRPr/>
                      </a:pPr>
                      <a:r>
                        <a:rPr lang="en-GB" sz="1600" kern="1200" dirty="0" smtClean="0">
                          <a:solidFill>
                            <a:schemeClr val="tx1"/>
                          </a:solidFill>
                          <a:latin typeface="Franklin Gothic Book" panose="020B0503020102020204" pitchFamily="34" charset="0"/>
                          <a:ea typeface="+mn-ea"/>
                          <a:cs typeface="+mn-cs"/>
                        </a:rPr>
                        <a:t>Development</a:t>
                      </a:r>
                      <a:r>
                        <a:rPr lang="en-GB" sz="1600" kern="1200" baseline="0" dirty="0" smtClean="0">
                          <a:solidFill>
                            <a:schemeClr val="tx1"/>
                          </a:solidFill>
                          <a:latin typeface="Franklin Gothic Book" panose="020B0503020102020204" pitchFamily="34" charset="0"/>
                          <a:ea typeface="+mn-ea"/>
                          <a:cs typeface="+mn-cs"/>
                        </a:rPr>
                        <a:t> of vital infrastructure to facilitate Eurasian connectivity by rail</a:t>
                      </a:r>
                    </a:p>
                    <a:p>
                      <a:pPr marL="285750" marR="0" lvl="0" indent="-285750" algn="just" defTabSz="914400" rtl="0" eaLnBrk="0" fontAlgn="base" latinLnBrk="0" hangingPunct="0">
                        <a:lnSpc>
                          <a:spcPct val="100000"/>
                        </a:lnSpc>
                        <a:spcBef>
                          <a:spcPct val="50000"/>
                        </a:spcBef>
                        <a:spcAft>
                          <a:spcPct val="0"/>
                        </a:spcAft>
                        <a:buClr>
                          <a:schemeClr val="tx1"/>
                        </a:buClr>
                        <a:buSzPct val="60000"/>
                        <a:buFont typeface="Arial" panose="020B0604020202020204" pitchFamily="34" charset="0"/>
                        <a:buChar char="•"/>
                        <a:tabLst/>
                        <a:defRPr/>
                      </a:pPr>
                      <a:r>
                        <a:rPr lang="en-GB" sz="1600" kern="1200" dirty="0" smtClean="0">
                          <a:solidFill>
                            <a:schemeClr val="tx1"/>
                          </a:solidFill>
                          <a:latin typeface="Franklin Gothic Book" panose="020B0503020102020204" pitchFamily="34" charset="0"/>
                          <a:ea typeface="+mn-ea"/>
                          <a:cs typeface="+mn-cs"/>
                        </a:rPr>
                        <a:t>TC support to improve </a:t>
                      </a:r>
                      <a:r>
                        <a:rPr lang="en-GB" sz="1600" b="1" kern="1200" dirty="0" smtClean="0">
                          <a:solidFill>
                            <a:srgbClr val="177671"/>
                          </a:solidFill>
                          <a:latin typeface="Franklin Gothic Book" panose="020B0503020102020204" pitchFamily="34" charset="0"/>
                          <a:ea typeface="+mn-ea"/>
                          <a:cs typeface="+mn-cs"/>
                        </a:rPr>
                        <a:t>corporate governance </a:t>
                      </a:r>
                      <a:r>
                        <a:rPr lang="en-GB" sz="1600" kern="1200" dirty="0" smtClean="0">
                          <a:solidFill>
                            <a:schemeClr val="tx1"/>
                          </a:solidFill>
                          <a:latin typeface="Franklin Gothic Book" panose="020B0503020102020204" pitchFamily="34" charset="0"/>
                          <a:ea typeface="+mn-ea"/>
                          <a:cs typeface="+mn-cs"/>
                        </a:rPr>
                        <a:t>and management practices of KTZ’s logistics operator JSC KTZ Express, </a:t>
                      </a:r>
                    </a:p>
                    <a:p>
                      <a:pPr marL="285750" marR="0" lvl="0" indent="-285750" algn="just" defTabSz="914400" rtl="0" eaLnBrk="0" fontAlgn="base" latinLnBrk="0" hangingPunct="0">
                        <a:lnSpc>
                          <a:spcPct val="100000"/>
                        </a:lnSpc>
                        <a:spcBef>
                          <a:spcPct val="50000"/>
                        </a:spcBef>
                        <a:spcAft>
                          <a:spcPct val="0"/>
                        </a:spcAft>
                        <a:buClr>
                          <a:schemeClr val="tx1"/>
                        </a:buClr>
                        <a:buSzPct val="60000"/>
                        <a:buFont typeface="Arial" panose="020B0604020202020204" pitchFamily="34" charset="0"/>
                        <a:buChar char="•"/>
                        <a:tabLst/>
                        <a:defRPr/>
                      </a:pPr>
                      <a:r>
                        <a:rPr lang="en-GB" sz="1600" kern="1200" dirty="0" smtClean="0">
                          <a:solidFill>
                            <a:schemeClr val="tx1"/>
                          </a:solidFill>
                          <a:latin typeface="Franklin Gothic Book" panose="020B0503020102020204" pitchFamily="34" charset="0"/>
                          <a:ea typeface="+mn-ea"/>
                          <a:cs typeface="+mn-cs"/>
                        </a:rPr>
                        <a:t>TC to help KTZ Express to structure a pilot logistic hub with the </a:t>
                      </a:r>
                      <a:r>
                        <a:rPr lang="en-GB" sz="1600" b="1" kern="1200" dirty="0" smtClean="0">
                          <a:solidFill>
                            <a:srgbClr val="177671"/>
                          </a:solidFill>
                          <a:latin typeface="Franklin Gothic Book" panose="020B0503020102020204" pitchFamily="34" charset="0"/>
                          <a:ea typeface="+mn-ea"/>
                          <a:cs typeface="+mn-cs"/>
                        </a:rPr>
                        <a:t>private sector participation</a:t>
                      </a:r>
                    </a:p>
                  </a:txBody>
                  <a:tcPr marL="84401" marR="84401" marT="45729" marB="45729" horzOverflow="overflow"/>
                </a:tc>
              </a:tr>
            </a:tbl>
          </a:graphicData>
        </a:graphic>
      </p:graphicFrame>
      <p:sp>
        <p:nvSpPr>
          <p:cNvPr id="36" name="Title 1"/>
          <p:cNvSpPr>
            <a:spLocks noGrp="1"/>
          </p:cNvSpPr>
          <p:nvPr>
            <p:ph type="title"/>
          </p:nvPr>
        </p:nvSpPr>
        <p:spPr>
          <a:xfrm>
            <a:off x="720726" y="0"/>
            <a:ext cx="6335713" cy="1079500"/>
          </a:xfrm>
        </p:spPr>
        <p:txBody>
          <a:bodyPr>
            <a:normAutofit/>
          </a:bodyPr>
          <a:lstStyle/>
          <a:p>
            <a:r>
              <a:rPr lang="en-GB" sz="3600" dirty="0" smtClean="0">
                <a:latin typeface="Franklin Gothic Book" panose="020B0503020102020204" pitchFamily="34" charset="0"/>
              </a:rPr>
              <a:t>KTZ Dry Ports, Kazakhstan</a:t>
            </a:r>
            <a:endParaRPr lang="en-GB" sz="3600" dirty="0">
              <a:latin typeface="Franklin Gothic Book" panose="020B0503020102020204" pitchFamily="34" charset="0"/>
            </a:endParaRPr>
          </a:p>
        </p:txBody>
      </p:sp>
      <p:pic>
        <p:nvPicPr>
          <p:cNvPr id="6146" name="Picture 2" descr="https://media.licdn.com/media/p/5/005/0ab/39a/19dfafb.png">
            <a:hlinkClick r:id="rId3"/>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47810" y="1545092"/>
            <a:ext cx="1920539" cy="64656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Image result for ktz dry por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9"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056439" y="2296206"/>
            <a:ext cx="1696833" cy="1129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002649" y="3670755"/>
            <a:ext cx="1822158" cy="970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056439" y="4780643"/>
            <a:ext cx="1775564" cy="1331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5149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latin typeface="Franklin Gothic Book" panose="020B0503020102020204" pitchFamily="34" charset="0"/>
              </a:rPr>
              <a:t>EBRD in a snapshot</a:t>
            </a:r>
            <a:endParaRPr lang="en-GB" sz="3600" dirty="0">
              <a:latin typeface="Franklin Gothic Book" panose="020B0503020102020204" pitchFamily="34" charset="0"/>
            </a:endParaRPr>
          </a:p>
        </p:txBody>
      </p:sp>
      <p:sp>
        <p:nvSpPr>
          <p:cNvPr id="3" name="Text Placeholder 2"/>
          <p:cNvSpPr>
            <a:spLocks noGrp="1"/>
          </p:cNvSpPr>
          <p:nvPr>
            <p:ph type="body" sz="quarter" idx="13"/>
          </p:nvPr>
        </p:nvSpPr>
        <p:spPr>
          <a:xfrm>
            <a:off x="4020456" y="1600200"/>
            <a:ext cx="4617093" cy="4339798"/>
          </a:xfrm>
        </p:spPr>
        <p:txBody>
          <a:bodyPr>
            <a:normAutofit/>
          </a:bodyPr>
          <a:lstStyle/>
          <a:p>
            <a:pPr marL="342900" indent="-342900">
              <a:spcAft>
                <a:spcPts val="1000"/>
              </a:spcAft>
              <a:buFont typeface="Arial" panose="020B0604020202020204" pitchFamily="34" charset="0"/>
              <a:buChar char="•"/>
            </a:pPr>
            <a:r>
              <a:rPr lang="en-GB" sz="1800" dirty="0" smtClean="0"/>
              <a:t>IFI </a:t>
            </a:r>
            <a:r>
              <a:rPr lang="en-GB" sz="1800" dirty="0"/>
              <a:t>to promote transition to market economies in </a:t>
            </a:r>
            <a:r>
              <a:rPr lang="en-GB" sz="1800" dirty="0" smtClean="0"/>
              <a:t>36 </a:t>
            </a:r>
            <a:r>
              <a:rPr lang="en-GB" sz="1800" dirty="0"/>
              <a:t>countries; </a:t>
            </a:r>
          </a:p>
          <a:p>
            <a:pPr marL="342900" indent="-342900">
              <a:spcAft>
                <a:spcPts val="1000"/>
              </a:spcAft>
              <a:buFont typeface="Arial" panose="020B0604020202020204" pitchFamily="34" charset="0"/>
              <a:buChar char="•"/>
            </a:pPr>
            <a:r>
              <a:rPr lang="en-GB" sz="1800" dirty="0" smtClean="0"/>
              <a:t>Over </a:t>
            </a:r>
            <a:r>
              <a:rPr lang="en-GB" sz="1800" dirty="0"/>
              <a:t>€ 86.6 </a:t>
            </a:r>
            <a:r>
              <a:rPr lang="en-GB" sz="1800" dirty="0" err="1"/>
              <a:t>bln</a:t>
            </a:r>
            <a:r>
              <a:rPr lang="en-GB" sz="1800" dirty="0"/>
              <a:t> invested in </a:t>
            </a:r>
            <a:r>
              <a:rPr lang="en-GB" sz="1800" dirty="0" smtClean="0"/>
              <a:t>3,700+ </a:t>
            </a:r>
            <a:r>
              <a:rPr lang="en-GB" sz="1800" dirty="0"/>
              <a:t>projects since 1991;</a:t>
            </a:r>
          </a:p>
          <a:p>
            <a:pPr marL="342900" indent="-342900">
              <a:spcAft>
                <a:spcPts val="1000"/>
              </a:spcAft>
              <a:buFont typeface="Arial" panose="020B0604020202020204" pitchFamily="34" charset="0"/>
              <a:buChar char="•"/>
            </a:pPr>
            <a:r>
              <a:rPr lang="en-GB" sz="1800" dirty="0"/>
              <a:t>Owned by 64 countries and two intergovernmental institutions (</a:t>
            </a:r>
            <a:r>
              <a:rPr lang="en-GB" sz="1800" dirty="0" smtClean="0"/>
              <a:t>AAA</a:t>
            </a:r>
            <a:r>
              <a:rPr lang="en-GB" sz="1800" dirty="0"/>
              <a:t> </a:t>
            </a:r>
            <a:r>
              <a:rPr lang="en-GB" sz="1800" dirty="0" smtClean="0"/>
              <a:t> </a:t>
            </a:r>
            <a:r>
              <a:rPr lang="en-GB" sz="1800" dirty="0"/>
              <a:t>rated);</a:t>
            </a:r>
          </a:p>
          <a:p>
            <a:pPr marL="342900" indent="-342900">
              <a:spcAft>
                <a:spcPts val="1000"/>
              </a:spcAft>
              <a:buFont typeface="Arial" panose="020B0604020202020204" pitchFamily="34" charset="0"/>
              <a:buChar char="•"/>
            </a:pPr>
            <a:r>
              <a:rPr lang="en-GB" sz="1800" dirty="0" smtClean="0"/>
              <a:t>HQ </a:t>
            </a:r>
            <a:r>
              <a:rPr lang="en-GB" sz="1800" dirty="0"/>
              <a:t>in London, </a:t>
            </a:r>
            <a:r>
              <a:rPr lang="en-GB" sz="1800" dirty="0" smtClean="0"/>
              <a:t>it has </a:t>
            </a:r>
            <a:r>
              <a:rPr lang="en-GB" sz="1800" dirty="0"/>
              <a:t>36 regional offices;</a:t>
            </a:r>
          </a:p>
          <a:p>
            <a:pPr marL="342900" indent="-342900">
              <a:spcAft>
                <a:spcPts val="1000"/>
              </a:spcAft>
              <a:buFont typeface="Arial" panose="020B0604020202020204" pitchFamily="34" charset="0"/>
              <a:buChar char="•"/>
            </a:pPr>
            <a:r>
              <a:rPr lang="en-GB" sz="1800" dirty="0" smtClean="0"/>
              <a:t>Across all business sectors (Infrastructure, Energy, Industry &amp; </a:t>
            </a:r>
            <a:r>
              <a:rPr lang="en-GB" sz="1800" dirty="0" err="1" smtClean="0"/>
              <a:t>Agri</a:t>
            </a:r>
            <a:r>
              <a:rPr lang="en-GB" sz="1800" dirty="0" smtClean="0"/>
              <a:t>, Financial Institutions, etc.)</a:t>
            </a:r>
            <a:endParaRPr lang="en-GB" sz="1800" dirty="0"/>
          </a:p>
          <a:p>
            <a:pPr marL="342900" indent="-342900">
              <a:spcAft>
                <a:spcPts val="1000"/>
              </a:spcAft>
              <a:buFont typeface="Arial" panose="020B0604020202020204" pitchFamily="34" charset="0"/>
              <a:buChar char="•"/>
            </a:pPr>
            <a:r>
              <a:rPr lang="en-GB" sz="1800" dirty="0"/>
              <a:t>Private sector oriented (80</a:t>
            </a:r>
            <a:r>
              <a:rPr lang="en-GB" sz="1800" dirty="0" smtClean="0"/>
              <a:t>%)</a:t>
            </a:r>
            <a:endParaRPr lang="en-GB" sz="1800" dirty="0"/>
          </a:p>
        </p:txBody>
      </p:sp>
      <p:sp>
        <p:nvSpPr>
          <p:cNvPr id="4" name="Date Placeholder 3"/>
          <p:cNvSpPr>
            <a:spLocks noGrp="1"/>
          </p:cNvSpPr>
          <p:nvPr>
            <p:ph type="dt" sz="half" idx="14"/>
          </p:nvPr>
        </p:nvSpPr>
        <p:spPr/>
        <p:txBody>
          <a:bodyPr/>
          <a:lstStyle/>
          <a:p>
            <a:pPr>
              <a:defRPr/>
            </a:pPr>
            <a:fld id="{C01B3C47-EC1D-403D-9C1E-26CBAFDB81A3}" type="datetime3">
              <a:rPr lang="en-GB" smtClean="0"/>
              <a:pPr>
                <a:defRPr/>
              </a:pPr>
              <a:t>24 February, 2016</a:t>
            </a:fld>
            <a:endParaRPr lang="en-GB" dirty="0"/>
          </a:p>
        </p:txBody>
      </p:sp>
      <p:sp>
        <p:nvSpPr>
          <p:cNvPr id="6" name="Slide Number Placeholder 5"/>
          <p:cNvSpPr>
            <a:spLocks noGrp="1"/>
          </p:cNvSpPr>
          <p:nvPr>
            <p:ph type="sldNum" sz="quarter" idx="16"/>
          </p:nvPr>
        </p:nvSpPr>
        <p:spPr/>
        <p:txBody>
          <a:bodyPr/>
          <a:lstStyle/>
          <a:p>
            <a:pPr>
              <a:defRPr/>
            </a:pPr>
            <a:fld id="{1324411D-F920-4871-AC0B-FA6057D3901B}" type="slidenum">
              <a:rPr lang="en-GB" smtClean="0"/>
              <a:pPr>
                <a:defRPr/>
              </a:pPr>
              <a:t>2</a:t>
            </a:fld>
            <a:endParaRPr lang="en-GB"/>
          </a:p>
        </p:txBody>
      </p:sp>
      <p:graphicFrame>
        <p:nvGraphicFramePr>
          <p:cNvPr id="8" name="Object 7"/>
          <p:cNvGraphicFramePr>
            <a:graphicFrameLocks/>
          </p:cNvGraphicFramePr>
          <p:nvPr>
            <p:extLst>
              <p:ext uri="{D42A27DB-BD31-4B8C-83A1-F6EECF244321}">
                <p14:modId xmlns:p14="http://schemas.microsoft.com/office/powerpoint/2010/main" val="381392097"/>
              </p:ext>
            </p:extLst>
          </p:nvPr>
        </p:nvGraphicFramePr>
        <p:xfrm>
          <a:off x="526119" y="3909786"/>
          <a:ext cx="3470275" cy="2381250"/>
        </p:xfrm>
        <a:graphic>
          <a:graphicData uri="http://schemas.openxmlformats.org/presentationml/2006/ole">
            <mc:AlternateContent xmlns:mc="http://schemas.openxmlformats.org/markup-compatibility/2006">
              <mc:Choice xmlns:v="urn:schemas-microsoft-com:vml" Requires="v">
                <p:oleObj spid="_x0000_s1073" r:id="rId4" imgW="7663336" imgH="5139373" progId="Excel.Sheet.8">
                  <p:embed/>
                </p:oleObj>
              </mc:Choice>
              <mc:Fallback>
                <p:oleObj r:id="rId4" imgW="7663336" imgH="5139373" progId="Excel.Sheet.8">
                  <p:embed/>
                  <p:pic>
                    <p:nvPicPr>
                      <p:cNvPr id="0" name="Chart Placeholder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119" y="3909786"/>
                        <a:ext cx="347027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 name="Picture 3" descr="ebrdhq"/>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214301" y="1214211"/>
            <a:ext cx="2093912" cy="2695575"/>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822578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71518" y="1276442"/>
            <a:ext cx="6071960" cy="5028746"/>
          </a:xfrm>
        </p:spPr>
        <p:txBody>
          <a:bodyPr/>
          <a:lstStyle/>
          <a:p>
            <a:r>
              <a:rPr lang="en-GB" sz="100" dirty="0" smtClean="0">
                <a:solidFill>
                  <a:schemeClr val="bg1"/>
                </a:solidFill>
              </a:rPr>
              <a:t>a</a:t>
            </a:r>
            <a:endParaRPr lang="en-GB" sz="100" dirty="0">
              <a:solidFill>
                <a:schemeClr val="bg1"/>
              </a:solidFill>
            </a:endParaRPr>
          </a:p>
        </p:txBody>
      </p:sp>
      <p:sp>
        <p:nvSpPr>
          <p:cNvPr id="4" name="Text Placeholder 3"/>
          <p:cNvSpPr>
            <a:spLocks noGrp="1"/>
          </p:cNvSpPr>
          <p:nvPr>
            <p:ph type="body" sz="quarter" idx="14"/>
          </p:nvPr>
        </p:nvSpPr>
        <p:spPr>
          <a:xfrm>
            <a:off x="6898597" y="1302278"/>
            <a:ext cx="1980000" cy="5028746"/>
          </a:xfrm>
        </p:spPr>
        <p:txBody>
          <a:bodyPr/>
          <a:lstStyle/>
          <a:p>
            <a:r>
              <a:rPr lang="en-GB" sz="100" dirty="0" smtClean="0">
                <a:solidFill>
                  <a:schemeClr val="bg1"/>
                </a:solidFill>
              </a:rPr>
              <a:t>a</a:t>
            </a:r>
            <a:endParaRPr lang="en-GB" sz="100" dirty="0">
              <a:solidFill>
                <a:schemeClr val="bg1"/>
              </a:solidFill>
            </a:endParaRPr>
          </a:p>
        </p:txBody>
      </p:sp>
      <p:sp>
        <p:nvSpPr>
          <p:cNvPr id="7" name="Slide Number Placeholder 6"/>
          <p:cNvSpPr>
            <a:spLocks noGrp="1"/>
          </p:cNvSpPr>
          <p:nvPr>
            <p:ph type="sldNum" sz="quarter" idx="17"/>
          </p:nvPr>
        </p:nvSpPr>
        <p:spPr/>
        <p:txBody>
          <a:bodyPr/>
          <a:lstStyle/>
          <a:p>
            <a:pPr>
              <a:defRPr/>
            </a:pPr>
            <a:fld id="{8D478A22-A7AB-4199-B82F-836D65FC8F4F}" type="slidenum">
              <a:rPr lang="en-GB" smtClean="0"/>
              <a:pPr>
                <a:defRPr/>
              </a:pPr>
              <a:t>20</a:t>
            </a:fld>
            <a:endParaRPr lang="en-GB"/>
          </a:p>
        </p:txBody>
      </p:sp>
      <p:graphicFrame>
        <p:nvGraphicFramePr>
          <p:cNvPr id="2" name="Table 1"/>
          <p:cNvGraphicFramePr>
            <a:graphicFrameLocks noGrp="1"/>
          </p:cNvGraphicFramePr>
          <p:nvPr>
            <p:extLst>
              <p:ext uri="{D42A27DB-BD31-4B8C-83A1-F6EECF244321}">
                <p14:modId xmlns:p14="http://schemas.microsoft.com/office/powerpoint/2010/main" val="1326751774"/>
              </p:ext>
            </p:extLst>
          </p:nvPr>
        </p:nvGraphicFramePr>
        <p:xfrm>
          <a:off x="606369" y="1355798"/>
          <a:ext cx="5927782" cy="4480640"/>
        </p:xfrm>
        <a:graphic>
          <a:graphicData uri="http://schemas.openxmlformats.org/drawingml/2006/table">
            <a:tbl>
              <a:tblPr firstRow="1" bandRow="1">
                <a:tableStyleId>{2D5ABB26-0587-4C30-8999-92F81FD0307C}</a:tableStyleId>
              </a:tblPr>
              <a:tblGrid>
                <a:gridCol w="1338105"/>
                <a:gridCol w="4589677"/>
              </a:tblGrid>
              <a:tr h="130374">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Tx/>
                        <a:buNone/>
                        <a:tabLst>
                          <a:tab pos="177800" algn="l"/>
                        </a:tabLst>
                      </a:pPr>
                      <a:r>
                        <a:rPr kumimoji="0" lang="en-GB" sz="1600" b="0" i="0" u="none" strike="noStrike" cap="none" normalizeH="0" baseline="0" dirty="0" smtClean="0">
                          <a:ln>
                            <a:noFill/>
                          </a:ln>
                          <a:solidFill>
                            <a:schemeClr val="tx1"/>
                          </a:solidFill>
                          <a:effectLst/>
                          <a:latin typeface="Franklin Gothic Book" panose="020B0503020102020204" pitchFamily="34" charset="0"/>
                          <a:cs typeface="Arial" charset="0"/>
                        </a:rPr>
                        <a:t>Client:</a:t>
                      </a:r>
                    </a:p>
                  </a:txBody>
                  <a:tcPr marL="84401" marR="36000" marT="45722" marB="45722" horzOverflow="overflow"/>
                </a:tc>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 typeface="Wingdings" pitchFamily="2" charset="2"/>
                        <a:buNone/>
                        <a:tabLst/>
                      </a:pP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LK AB </a:t>
                      </a:r>
                      <a:r>
                        <a:rPr kumimoji="0" lang="en-GB" sz="1600" b="0" i="0" u="none" strike="noStrike" kern="1200" cap="none" normalizeH="0" baseline="0" dirty="0" err="1" smtClean="0">
                          <a:ln>
                            <a:noFill/>
                          </a:ln>
                          <a:solidFill>
                            <a:schemeClr val="tx1"/>
                          </a:solidFill>
                          <a:effectLst/>
                          <a:latin typeface="Franklin Gothic Book" panose="020B0503020102020204" pitchFamily="34" charset="0"/>
                          <a:ea typeface="+mn-ea"/>
                          <a:cs typeface="Arial" charset="0"/>
                        </a:rPr>
                        <a:t>Klaipedos</a:t>
                      </a: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 </a:t>
                      </a:r>
                      <a:r>
                        <a:rPr kumimoji="0" lang="en-GB" sz="1600" b="0" i="0" u="none" strike="noStrike" kern="1200" cap="none" normalizeH="0" baseline="0" dirty="0" err="1" smtClean="0">
                          <a:ln>
                            <a:noFill/>
                          </a:ln>
                          <a:solidFill>
                            <a:schemeClr val="tx1"/>
                          </a:solidFill>
                          <a:effectLst/>
                          <a:latin typeface="Franklin Gothic Book" panose="020B0503020102020204" pitchFamily="34" charset="0"/>
                          <a:ea typeface="+mn-ea"/>
                          <a:cs typeface="Arial" charset="0"/>
                        </a:rPr>
                        <a:t>Smelte</a:t>
                      </a: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 subsidiary of TIL</a:t>
                      </a:r>
                    </a:p>
                  </a:txBody>
                  <a:tcPr marL="84401" marR="84401" marT="45729" marB="45729" horzOverflow="overflow"/>
                </a:tc>
              </a:tr>
              <a:tr h="0">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Tx/>
                        <a:buNone/>
                        <a:tabLst>
                          <a:tab pos="177800" algn="l"/>
                        </a:tabLst>
                      </a:pPr>
                      <a:r>
                        <a:rPr kumimoji="0" lang="en-GB" sz="1600" b="0" i="0" u="none" strike="noStrike" cap="none" normalizeH="0" baseline="0" dirty="0" smtClean="0">
                          <a:ln>
                            <a:noFill/>
                          </a:ln>
                          <a:solidFill>
                            <a:schemeClr val="tx1"/>
                          </a:solidFill>
                          <a:effectLst/>
                          <a:latin typeface="Franklin Gothic Book" panose="020B0503020102020204" pitchFamily="34" charset="0"/>
                          <a:cs typeface="Arial" charset="0"/>
                        </a:rPr>
                        <a:t>EBRD finance:</a:t>
                      </a:r>
                    </a:p>
                  </a:txBody>
                  <a:tcPr marL="84401" marR="36000" marT="45722" marB="45722" horzOverflow="overflow"/>
                </a:tc>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 typeface="Wingdings" pitchFamily="2" charset="2"/>
                        <a:buNone/>
                        <a:tabLst/>
                      </a:pP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Senior loan EUR 32.5 million</a:t>
                      </a:r>
                    </a:p>
                  </a:txBody>
                  <a:tcPr marL="84401" marR="84401" marT="45729" marB="45729" horzOverflow="overflow"/>
                </a:tc>
              </a:tr>
              <a:tr h="176106">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Tx/>
                        <a:buNone/>
                        <a:tabLst>
                          <a:tab pos="177800" algn="l"/>
                        </a:tabLst>
                      </a:pPr>
                      <a:r>
                        <a:rPr kumimoji="0" lang="en-GB" sz="1600" b="0" i="0" u="none" strike="noStrike" cap="none" normalizeH="0" baseline="0" dirty="0" smtClean="0">
                          <a:ln>
                            <a:noFill/>
                          </a:ln>
                          <a:solidFill>
                            <a:schemeClr val="tx1"/>
                          </a:solidFill>
                          <a:effectLst/>
                          <a:latin typeface="Franklin Gothic Book" panose="020B0503020102020204" pitchFamily="34" charset="0"/>
                          <a:cs typeface="Arial" charset="0"/>
                        </a:rPr>
                        <a:t>Total Project cost:</a:t>
                      </a:r>
                    </a:p>
                  </a:txBody>
                  <a:tcPr marL="84401" marR="36000" marT="45722" marB="45722" horzOverflow="overflow"/>
                </a:tc>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 typeface="Wingdings" pitchFamily="2" charset="2"/>
                        <a:buNone/>
                        <a:tabLst/>
                      </a:pP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EUR 65 million</a:t>
                      </a:r>
                    </a:p>
                  </a:txBody>
                  <a:tcPr marL="84401" marR="84401" marT="45722" marB="45722" horzOverflow="overflow"/>
                </a:tc>
              </a:tr>
              <a:tr h="130390">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Tx/>
                        <a:buNone/>
                        <a:tabLst>
                          <a:tab pos="177800" algn="l"/>
                        </a:tabLst>
                      </a:pPr>
                      <a:r>
                        <a:rPr kumimoji="0" lang="en-GB" sz="1600" b="0" i="0" u="none" strike="noStrike" cap="none" normalizeH="0" baseline="0" dirty="0" smtClean="0">
                          <a:ln>
                            <a:noFill/>
                          </a:ln>
                          <a:solidFill>
                            <a:schemeClr val="tx1"/>
                          </a:solidFill>
                          <a:effectLst/>
                          <a:latin typeface="Franklin Gothic Book" panose="020B0503020102020204" pitchFamily="34" charset="0"/>
                          <a:cs typeface="Arial" charset="0"/>
                        </a:rPr>
                        <a:t>Year:</a:t>
                      </a:r>
                    </a:p>
                  </a:txBody>
                  <a:tcPr marL="84401" marR="36000" marT="45722" marB="45722" horzOverflow="overflow"/>
                </a:tc>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 typeface="Wingdings" pitchFamily="2" charset="2"/>
                        <a:buNone/>
                        <a:tabLst/>
                      </a:pP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2012</a:t>
                      </a:r>
                    </a:p>
                  </a:txBody>
                  <a:tcPr marL="84401" marR="84401" marT="45729" marB="45729" horzOverflow="overflow"/>
                </a:tc>
              </a:tr>
              <a:tr h="370840">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Tx/>
                        <a:buNone/>
                        <a:tabLst>
                          <a:tab pos="177800" algn="l"/>
                        </a:tabLst>
                      </a:pPr>
                      <a:r>
                        <a:rPr kumimoji="0" lang="en-GB" sz="1600" b="0" i="0" u="none" strike="noStrike" cap="none" normalizeH="0" baseline="0" dirty="0" smtClean="0">
                          <a:ln>
                            <a:noFill/>
                          </a:ln>
                          <a:solidFill>
                            <a:schemeClr val="tx1"/>
                          </a:solidFill>
                          <a:effectLst/>
                          <a:latin typeface="Franklin Gothic Book" panose="020B0503020102020204" pitchFamily="34" charset="0"/>
                          <a:cs typeface="Arial" charset="0"/>
                        </a:rPr>
                        <a:t>Project description:</a:t>
                      </a:r>
                    </a:p>
                  </a:txBody>
                  <a:tcPr marL="84401" marR="36000" marT="45722" marB="45722" horzOverflow="overflow"/>
                </a:tc>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 typeface="Wingdings" pitchFamily="2" charset="2"/>
                        <a:buNone/>
                        <a:tabLst/>
                      </a:pP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Expansion of the container handling operations at Klaipeda Port: </a:t>
                      </a:r>
                      <a:r>
                        <a:rPr kumimoji="0" lang="en-GB" sz="1800" b="0" i="0" u="none" strike="noStrike" kern="1200" cap="none" normalizeH="0" baseline="0" dirty="0" smtClean="0">
                          <a:ln>
                            <a:noFill/>
                          </a:ln>
                          <a:solidFill>
                            <a:srgbClr val="177671"/>
                          </a:solidFill>
                          <a:effectLst/>
                          <a:latin typeface="Franklin Gothic Book" panose="020B0503020102020204" pitchFamily="34" charset="0"/>
                          <a:ea typeface="+mn-ea"/>
                          <a:cs typeface="Arial" charset="0"/>
                        </a:rPr>
                        <a:t>Transhipment hub</a:t>
                      </a:r>
                      <a:endParaRPr kumimoji="0" lang="en-US" sz="1800" b="0" i="0" u="none" strike="noStrike" kern="1200" cap="none" normalizeH="0" baseline="0" dirty="0" smtClean="0">
                        <a:ln>
                          <a:noFill/>
                        </a:ln>
                        <a:solidFill>
                          <a:srgbClr val="177671"/>
                        </a:solidFill>
                        <a:effectLst/>
                        <a:latin typeface="Franklin Gothic Book" panose="020B0503020102020204" pitchFamily="34" charset="0"/>
                        <a:ea typeface="+mn-ea"/>
                        <a:cs typeface="Arial" charset="0"/>
                      </a:endParaRPr>
                    </a:p>
                  </a:txBody>
                  <a:tcPr marL="84401" marR="84401" marT="45729" marB="45729" horzOverflow="overflow"/>
                </a:tc>
              </a:tr>
              <a:tr h="370840">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Tx/>
                        <a:buNone/>
                        <a:tabLst>
                          <a:tab pos="177800" algn="l"/>
                        </a:tabLst>
                      </a:pPr>
                      <a:r>
                        <a:rPr kumimoji="0" lang="en-GB" sz="1600" b="0" i="0" u="none" strike="noStrike" cap="none" normalizeH="0" baseline="0" dirty="0" smtClean="0">
                          <a:ln>
                            <a:noFill/>
                          </a:ln>
                          <a:solidFill>
                            <a:schemeClr val="tx1"/>
                          </a:solidFill>
                          <a:effectLst/>
                          <a:latin typeface="Franklin Gothic Book" panose="020B0503020102020204" pitchFamily="34" charset="0"/>
                          <a:cs typeface="Arial" charset="0"/>
                        </a:rPr>
                        <a:t>Impact:</a:t>
                      </a:r>
                    </a:p>
                  </a:txBody>
                  <a:tcPr marL="84401" marR="36000" marT="45722" marB="45722" horzOverflow="overflow"/>
                </a:tc>
                <a:tc>
                  <a:txBody>
                    <a:bodyPr/>
                    <a:lstStyle/>
                    <a:p>
                      <a:pPr marL="177800" marR="0" lvl="0" indent="-177800" algn="just" defTabSz="914400" rtl="0" eaLnBrk="0" fontAlgn="base" latinLnBrk="0" hangingPunct="0">
                        <a:lnSpc>
                          <a:spcPct val="100000"/>
                        </a:lnSpc>
                        <a:spcBef>
                          <a:spcPct val="50000"/>
                        </a:spcBef>
                        <a:spcAft>
                          <a:spcPct val="0"/>
                        </a:spcAft>
                        <a:buClr>
                          <a:schemeClr val="tx1"/>
                        </a:buClr>
                        <a:buSzPct val="60000"/>
                        <a:buFont typeface="Wingdings" pitchFamily="2" charset="2"/>
                        <a:buChar char="l"/>
                        <a:tabLst/>
                        <a:defRPr/>
                      </a:pP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Reduction of transport costs, trade facilitation and lower carbon emissions (about 50 </a:t>
                      </a:r>
                      <a:r>
                        <a:rPr kumimoji="0" lang="en-GB" sz="1600" b="0" i="0" u="none" strike="noStrike" kern="1200" cap="none" normalizeH="0" baseline="0" dirty="0" err="1" smtClean="0">
                          <a:ln>
                            <a:noFill/>
                          </a:ln>
                          <a:solidFill>
                            <a:schemeClr val="tx1"/>
                          </a:solidFill>
                          <a:effectLst/>
                          <a:latin typeface="Franklin Gothic Book" panose="020B0503020102020204" pitchFamily="34" charset="0"/>
                          <a:ea typeface="+mn-ea"/>
                          <a:cs typeface="Arial" charset="0"/>
                        </a:rPr>
                        <a:t>kton</a:t>
                      </a: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 CO2 p.a.)</a:t>
                      </a:r>
                    </a:p>
                    <a:p>
                      <a:pPr marL="177800" marR="0" lvl="0" indent="-177800" algn="just" defTabSz="914400" rtl="0" eaLnBrk="0" fontAlgn="base" latinLnBrk="0" hangingPunct="0">
                        <a:lnSpc>
                          <a:spcPct val="100000"/>
                        </a:lnSpc>
                        <a:spcBef>
                          <a:spcPct val="50000"/>
                        </a:spcBef>
                        <a:spcAft>
                          <a:spcPct val="0"/>
                        </a:spcAft>
                        <a:buClr>
                          <a:schemeClr val="tx1"/>
                        </a:buClr>
                        <a:buSzPct val="60000"/>
                        <a:buFont typeface="Wingdings" pitchFamily="2" charset="2"/>
                        <a:buChar char="l"/>
                        <a:tabLst/>
                        <a:defRPr/>
                      </a:pP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TC support for identification of new products and EE technologies</a:t>
                      </a:r>
                    </a:p>
                    <a:p>
                      <a:pPr marL="177800" marR="0" lvl="0" indent="-177800" algn="just" defTabSz="914400" rtl="0" eaLnBrk="0" fontAlgn="base" latinLnBrk="0" hangingPunct="0">
                        <a:lnSpc>
                          <a:spcPct val="100000"/>
                        </a:lnSpc>
                        <a:spcBef>
                          <a:spcPct val="50000"/>
                        </a:spcBef>
                        <a:spcAft>
                          <a:spcPct val="0"/>
                        </a:spcAft>
                        <a:buClr>
                          <a:schemeClr val="tx1"/>
                        </a:buClr>
                        <a:buSzPct val="60000"/>
                        <a:buFont typeface="Wingdings" pitchFamily="2" charset="2"/>
                        <a:buChar char="l"/>
                        <a:tabLst/>
                        <a:defRPr/>
                      </a:pP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Carbon footprint reporting and stronger energy management standards (ISO)</a:t>
                      </a:r>
                    </a:p>
                  </a:txBody>
                  <a:tcPr marL="84401" marR="84401" marT="45729" marB="45729" horzOverflow="overflow"/>
                </a:tc>
              </a:tr>
            </a:tbl>
          </a:graphicData>
        </a:graphic>
      </p:graphicFrame>
      <p:sp>
        <p:nvSpPr>
          <p:cNvPr id="36" name="Title 1"/>
          <p:cNvSpPr>
            <a:spLocks noGrp="1"/>
          </p:cNvSpPr>
          <p:nvPr>
            <p:ph type="title"/>
          </p:nvPr>
        </p:nvSpPr>
        <p:spPr>
          <a:xfrm>
            <a:off x="720726" y="0"/>
            <a:ext cx="6335713" cy="1079500"/>
          </a:xfrm>
        </p:spPr>
        <p:txBody>
          <a:bodyPr>
            <a:normAutofit fontScale="90000"/>
          </a:bodyPr>
          <a:lstStyle/>
          <a:p>
            <a:r>
              <a:rPr lang="en-GB" sz="3600" dirty="0" smtClean="0">
                <a:latin typeface="Franklin Gothic Book" panose="020B0503020102020204" pitchFamily="34" charset="0"/>
              </a:rPr>
              <a:t>Klaipeda Transhipment hub, Lithuania</a:t>
            </a:r>
            <a:endParaRPr lang="en-GB" sz="3600" dirty="0">
              <a:latin typeface="Franklin Gothic Book" panose="020B0503020102020204" pitchFamily="34" charset="0"/>
            </a:endParaRPr>
          </a:p>
        </p:txBody>
      </p:sp>
      <p:pic>
        <p:nvPicPr>
          <p:cNvPr id="51" name="Picture 2" descr="http://www.baltic-press.com/ftp/klaipedos_smelte_m.jpg"/>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68597" y="2561663"/>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4" descr="http://www.smelte.lt/uploads/img/news/news_image_17.jpg"/>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68597" y="3847326"/>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http://www.gctl8.com/images/upload/news00000000000000010951.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168597" y="5026026"/>
            <a:ext cx="1521069"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 name="Picture 1"/>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337488" y="1510167"/>
            <a:ext cx="941325" cy="94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2680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86376" y="1253558"/>
            <a:ext cx="6071960" cy="5028746"/>
          </a:xfrm>
        </p:spPr>
        <p:txBody>
          <a:bodyPr/>
          <a:lstStyle/>
          <a:p>
            <a:r>
              <a:rPr lang="en-GB" sz="100" dirty="0" smtClean="0">
                <a:solidFill>
                  <a:schemeClr val="bg1"/>
                </a:solidFill>
              </a:rPr>
              <a:t>a</a:t>
            </a:r>
            <a:endParaRPr lang="en-GB" sz="100" dirty="0">
              <a:solidFill>
                <a:schemeClr val="bg1"/>
              </a:solidFill>
            </a:endParaRPr>
          </a:p>
        </p:txBody>
      </p:sp>
      <p:sp>
        <p:nvSpPr>
          <p:cNvPr id="4" name="Text Placeholder 3"/>
          <p:cNvSpPr>
            <a:spLocks noGrp="1"/>
          </p:cNvSpPr>
          <p:nvPr>
            <p:ph type="body" sz="quarter" idx="14"/>
          </p:nvPr>
        </p:nvSpPr>
        <p:spPr>
          <a:xfrm>
            <a:off x="6778547" y="1253558"/>
            <a:ext cx="1980000" cy="5028746"/>
          </a:xfrm>
        </p:spPr>
        <p:txBody>
          <a:bodyPr/>
          <a:lstStyle/>
          <a:p>
            <a:r>
              <a:rPr lang="en-GB" sz="100" dirty="0" smtClean="0">
                <a:solidFill>
                  <a:schemeClr val="bg1"/>
                </a:solidFill>
              </a:rPr>
              <a:t>a</a:t>
            </a:r>
            <a:endParaRPr lang="en-GB" sz="100" dirty="0">
              <a:solidFill>
                <a:schemeClr val="bg1"/>
              </a:solidFill>
            </a:endParaRPr>
          </a:p>
        </p:txBody>
      </p:sp>
      <p:sp>
        <p:nvSpPr>
          <p:cNvPr id="5" name="Date Placeholder 4"/>
          <p:cNvSpPr>
            <a:spLocks noGrp="1"/>
          </p:cNvSpPr>
          <p:nvPr>
            <p:ph type="dt" sz="half" idx="15"/>
          </p:nvPr>
        </p:nvSpPr>
        <p:spPr/>
        <p:txBody>
          <a:bodyPr/>
          <a:lstStyle/>
          <a:p>
            <a:pPr>
              <a:defRPr/>
            </a:pPr>
            <a:fld id="{76100E99-DE34-4A04-8446-2AD19B92A71A}" type="datetime3">
              <a:rPr lang="en-GB" smtClean="0">
                <a:solidFill>
                  <a:srgbClr val="00539B"/>
                </a:solidFill>
              </a:rPr>
              <a:pPr>
                <a:defRPr/>
              </a:pPr>
              <a:t>24 February, 2016</a:t>
            </a:fld>
            <a:endParaRPr lang="en-GB">
              <a:solidFill>
                <a:srgbClr val="00539B"/>
              </a:solidFill>
            </a:endParaRPr>
          </a:p>
        </p:txBody>
      </p:sp>
      <p:sp>
        <p:nvSpPr>
          <p:cNvPr id="7" name="Slide Number Placeholder 6"/>
          <p:cNvSpPr>
            <a:spLocks noGrp="1"/>
          </p:cNvSpPr>
          <p:nvPr>
            <p:ph type="sldNum" sz="quarter" idx="17"/>
          </p:nvPr>
        </p:nvSpPr>
        <p:spPr/>
        <p:txBody>
          <a:bodyPr/>
          <a:lstStyle/>
          <a:p>
            <a:pPr>
              <a:defRPr/>
            </a:pPr>
            <a:fld id="{8D478A22-A7AB-4199-B82F-836D65FC8F4F}" type="slidenum">
              <a:rPr lang="en-GB" smtClean="0">
                <a:solidFill>
                  <a:srgbClr val="00539B"/>
                </a:solidFill>
              </a:rPr>
              <a:pPr>
                <a:defRPr/>
              </a:pPr>
              <a:t>21</a:t>
            </a:fld>
            <a:endParaRPr lang="en-GB">
              <a:solidFill>
                <a:srgbClr val="00539B"/>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844500450"/>
              </p:ext>
            </p:extLst>
          </p:nvPr>
        </p:nvGraphicFramePr>
        <p:xfrm>
          <a:off x="521226" y="1332914"/>
          <a:ext cx="6139006" cy="4937900"/>
        </p:xfrm>
        <a:graphic>
          <a:graphicData uri="http://schemas.openxmlformats.org/drawingml/2006/table">
            <a:tbl>
              <a:tblPr firstRow="1" bandRow="1">
                <a:tableStyleId>{2D5ABB26-0587-4C30-8999-92F81FD0307C}</a:tableStyleId>
              </a:tblPr>
              <a:tblGrid>
                <a:gridCol w="1385786"/>
                <a:gridCol w="4753220"/>
              </a:tblGrid>
              <a:tr h="314038">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Tx/>
                        <a:buNone/>
                        <a:tabLst>
                          <a:tab pos="177800" algn="l"/>
                        </a:tabLst>
                      </a:pPr>
                      <a:r>
                        <a:rPr kumimoji="0" lang="en-GB" sz="1600" b="0" i="0" u="none" strike="noStrike" cap="none" normalizeH="0" baseline="0" dirty="0" smtClean="0">
                          <a:ln>
                            <a:noFill/>
                          </a:ln>
                          <a:solidFill>
                            <a:schemeClr val="tx1"/>
                          </a:solidFill>
                          <a:effectLst/>
                          <a:latin typeface="Franklin Gothic Book" panose="020B0503020102020204" pitchFamily="34" charset="0"/>
                          <a:cs typeface="Arial" charset="0"/>
                        </a:rPr>
                        <a:t>Client:</a:t>
                      </a:r>
                    </a:p>
                  </a:txBody>
                  <a:tcPr marL="84401" marR="36000" marT="45728" marB="45728" horzOverflow="overflow"/>
                </a:tc>
                <a:tc>
                  <a:txBody>
                    <a:bodyPr/>
                    <a:lstStyle/>
                    <a:p>
                      <a:pPr marL="0" marR="0" lvl="0" indent="0" algn="l" defTabSz="914400" rtl="0" eaLnBrk="1" fontAlgn="base" latinLnBrk="0" hangingPunct="1">
                        <a:lnSpc>
                          <a:spcPct val="100000"/>
                        </a:lnSpc>
                        <a:spcBef>
                          <a:spcPct val="50000"/>
                        </a:spcBef>
                        <a:spcAft>
                          <a:spcPct val="0"/>
                        </a:spcAft>
                        <a:buClrTx/>
                        <a:buSzPct val="60000"/>
                        <a:buFontTx/>
                        <a:buNone/>
                        <a:tabLst/>
                      </a:pPr>
                      <a:r>
                        <a:rPr lang="en-GB" sz="1600" kern="1200" dirty="0" err="1" smtClean="0">
                          <a:solidFill>
                            <a:srgbClr val="58595B"/>
                          </a:solidFill>
                          <a:latin typeface="Franklin Gothic Book" panose="020B0503020102020204" pitchFamily="34" charset="0"/>
                          <a:ea typeface="ＭＳ Ｐゴシック" pitchFamily="34" charset="-128"/>
                          <a:cs typeface="Arial" charset="0"/>
                        </a:rPr>
                        <a:t>Inpost</a:t>
                      </a:r>
                      <a:r>
                        <a:rPr lang="en-GB" sz="1600" kern="1200" dirty="0" smtClean="0">
                          <a:solidFill>
                            <a:srgbClr val="58595B"/>
                          </a:solidFill>
                          <a:latin typeface="Franklin Gothic Book" panose="020B0503020102020204" pitchFamily="34" charset="0"/>
                          <a:ea typeface="ＭＳ Ｐゴシック" pitchFamily="34" charset="-128"/>
                          <a:cs typeface="Arial" charset="0"/>
                        </a:rPr>
                        <a:t> </a:t>
                      </a:r>
                      <a:endParaRPr lang="en-US" sz="1600" kern="1200" dirty="0" smtClean="0">
                        <a:solidFill>
                          <a:srgbClr val="58595B"/>
                        </a:solidFill>
                        <a:latin typeface="Franklin Gothic Book" panose="020B0503020102020204" pitchFamily="34" charset="0"/>
                        <a:ea typeface="ＭＳ Ｐゴシック" pitchFamily="34" charset="-128"/>
                        <a:cs typeface="Arial" charset="0"/>
                      </a:endParaRPr>
                    </a:p>
                  </a:txBody>
                  <a:tcPr marL="84401" marR="84401" marT="45721" marB="45721" horzOverflow="overflow"/>
                </a:tc>
              </a:tr>
              <a:tr h="0">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Tx/>
                        <a:buNone/>
                        <a:tabLst>
                          <a:tab pos="177800" algn="l"/>
                        </a:tabLst>
                      </a:pPr>
                      <a:r>
                        <a:rPr kumimoji="0" lang="en-GB" sz="1600" b="0" i="0" u="none" strike="noStrike" cap="none" normalizeH="0" baseline="0" dirty="0" smtClean="0">
                          <a:ln>
                            <a:noFill/>
                          </a:ln>
                          <a:solidFill>
                            <a:schemeClr val="tx1"/>
                          </a:solidFill>
                          <a:effectLst/>
                          <a:latin typeface="Franklin Gothic Book" panose="020B0503020102020204" pitchFamily="34" charset="0"/>
                          <a:cs typeface="Arial" charset="0"/>
                        </a:rPr>
                        <a:t>EBRD finance:</a:t>
                      </a:r>
                    </a:p>
                  </a:txBody>
                  <a:tcPr marL="84401" marR="36000" marT="45728" marB="45728" horzOverflow="overflow"/>
                </a:tc>
                <a:tc>
                  <a:txBody>
                    <a:bodyPr/>
                    <a:lstStyle/>
                    <a:p>
                      <a:pPr marL="0" marR="0" lvl="0" indent="0" algn="l" defTabSz="914400" rtl="0" eaLnBrk="1" fontAlgn="base" latinLnBrk="0" hangingPunct="1">
                        <a:lnSpc>
                          <a:spcPct val="100000"/>
                        </a:lnSpc>
                        <a:spcBef>
                          <a:spcPct val="50000"/>
                        </a:spcBef>
                        <a:spcAft>
                          <a:spcPct val="0"/>
                        </a:spcAft>
                        <a:buClrTx/>
                        <a:buSzPct val="60000"/>
                        <a:buFontTx/>
                        <a:buNone/>
                        <a:tabLst/>
                        <a:defRPr/>
                      </a:pPr>
                      <a:r>
                        <a:rPr lang="en-GB" sz="1600" kern="1200" dirty="0" smtClean="0">
                          <a:solidFill>
                            <a:srgbClr val="58595B"/>
                          </a:solidFill>
                          <a:latin typeface="Franklin Gothic Book" panose="020B0503020102020204" pitchFamily="34" charset="0"/>
                          <a:ea typeface="ＭＳ Ｐゴシック" pitchFamily="34" charset="-128"/>
                          <a:cs typeface="Arial" charset="0"/>
                        </a:rPr>
                        <a:t>EUR</a:t>
                      </a:r>
                      <a:r>
                        <a:rPr lang="en-GB" sz="1600" kern="1200" baseline="0" dirty="0" smtClean="0">
                          <a:solidFill>
                            <a:srgbClr val="58595B"/>
                          </a:solidFill>
                          <a:latin typeface="Franklin Gothic Book" panose="020B0503020102020204" pitchFamily="34" charset="0"/>
                          <a:ea typeface="ＭＳ Ｐゴシック" pitchFamily="34" charset="-128"/>
                          <a:cs typeface="Arial" charset="0"/>
                        </a:rPr>
                        <a:t> 10 </a:t>
                      </a:r>
                      <a:r>
                        <a:rPr lang="en-GB" sz="1600" kern="1200" baseline="0" dirty="0" err="1" smtClean="0">
                          <a:solidFill>
                            <a:srgbClr val="58595B"/>
                          </a:solidFill>
                          <a:latin typeface="Franklin Gothic Book" panose="020B0503020102020204" pitchFamily="34" charset="0"/>
                          <a:ea typeface="ＭＳ Ｐゴシック" pitchFamily="34" charset="-128"/>
                          <a:cs typeface="Arial" charset="0"/>
                        </a:rPr>
                        <a:t>mln</a:t>
                      </a:r>
                      <a:endParaRPr lang="en-GB" sz="1600" kern="1200" dirty="0" smtClean="0">
                        <a:solidFill>
                          <a:srgbClr val="58595B"/>
                        </a:solidFill>
                        <a:latin typeface="Franklin Gothic Book" panose="020B0503020102020204" pitchFamily="34" charset="0"/>
                        <a:ea typeface="ＭＳ Ｐゴシック" pitchFamily="34" charset="-128"/>
                        <a:cs typeface="Arial" charset="0"/>
                      </a:endParaRPr>
                    </a:p>
                  </a:txBody>
                  <a:tcPr marL="84401" marR="84401" marT="45721" marB="45721" horzOverflow="overflow"/>
                </a:tc>
              </a:tr>
              <a:tr h="176106">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Tx/>
                        <a:buNone/>
                        <a:tabLst>
                          <a:tab pos="177800" algn="l"/>
                        </a:tabLst>
                      </a:pPr>
                      <a:r>
                        <a:rPr kumimoji="0" lang="en-GB" sz="1600" b="0" i="0" u="none" strike="noStrike" cap="none" normalizeH="0" baseline="0" dirty="0" smtClean="0">
                          <a:ln>
                            <a:noFill/>
                          </a:ln>
                          <a:solidFill>
                            <a:schemeClr val="tx1"/>
                          </a:solidFill>
                          <a:effectLst/>
                          <a:latin typeface="Franklin Gothic Book" panose="020B0503020102020204" pitchFamily="34" charset="0"/>
                          <a:cs typeface="Arial" charset="0"/>
                        </a:rPr>
                        <a:t>Total Project cost:</a:t>
                      </a:r>
                    </a:p>
                  </a:txBody>
                  <a:tcPr marL="84401" marR="36000" marT="45728" marB="45728" horzOverflow="overflow"/>
                </a:tc>
                <a:tc>
                  <a:txBody>
                    <a:bodyPr/>
                    <a:lstStyle/>
                    <a:p>
                      <a:pPr marL="0" marR="0" lvl="0" indent="0" algn="l" defTabSz="914400" rtl="0" eaLnBrk="1" fontAlgn="base" latinLnBrk="0" hangingPunct="1">
                        <a:lnSpc>
                          <a:spcPct val="100000"/>
                        </a:lnSpc>
                        <a:spcBef>
                          <a:spcPct val="50000"/>
                        </a:spcBef>
                        <a:spcAft>
                          <a:spcPct val="0"/>
                        </a:spcAft>
                        <a:buClrTx/>
                        <a:buSzPct val="60000"/>
                        <a:buFontTx/>
                        <a:buNone/>
                        <a:tabLst/>
                      </a:pPr>
                      <a:r>
                        <a:rPr lang="en-GB" sz="1600" kern="1200" dirty="0" smtClean="0">
                          <a:solidFill>
                            <a:srgbClr val="58595B"/>
                          </a:solidFill>
                          <a:latin typeface="Franklin Gothic Book" panose="020B0503020102020204" pitchFamily="34" charset="0"/>
                          <a:ea typeface="ＭＳ Ｐゴシック" pitchFamily="34" charset="-128"/>
                          <a:cs typeface="Arial" charset="0"/>
                        </a:rPr>
                        <a:t>EUR 82 million</a:t>
                      </a:r>
                    </a:p>
                  </a:txBody>
                  <a:tcPr marL="84401" marR="84401" marT="45721" marB="45721" horzOverflow="overflow"/>
                </a:tc>
              </a:tr>
              <a:tr h="130390">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Tx/>
                        <a:buNone/>
                        <a:tabLst>
                          <a:tab pos="177800" algn="l"/>
                        </a:tabLst>
                      </a:pPr>
                      <a:r>
                        <a:rPr kumimoji="0" lang="en-GB" sz="1600" b="0" i="0" u="none" strike="noStrike" cap="none" normalizeH="0" baseline="0" dirty="0" smtClean="0">
                          <a:ln>
                            <a:noFill/>
                          </a:ln>
                          <a:solidFill>
                            <a:schemeClr val="tx1"/>
                          </a:solidFill>
                          <a:effectLst/>
                          <a:latin typeface="Franklin Gothic Book" panose="020B0503020102020204" pitchFamily="34" charset="0"/>
                          <a:cs typeface="Arial" charset="0"/>
                        </a:rPr>
                        <a:t>Year:</a:t>
                      </a:r>
                    </a:p>
                  </a:txBody>
                  <a:tcPr marL="84401" marR="36000" marT="45728" marB="45728" horzOverflow="overflow"/>
                </a:tc>
                <a:tc>
                  <a:txBody>
                    <a:bodyPr/>
                    <a:lstStyle/>
                    <a:p>
                      <a:pPr marL="0" marR="0" lvl="0" indent="0" algn="l" defTabSz="914400" rtl="0" eaLnBrk="1" fontAlgn="base" latinLnBrk="0" hangingPunct="1">
                        <a:lnSpc>
                          <a:spcPct val="100000"/>
                        </a:lnSpc>
                        <a:spcBef>
                          <a:spcPct val="50000"/>
                        </a:spcBef>
                        <a:spcAft>
                          <a:spcPct val="0"/>
                        </a:spcAft>
                        <a:buClrTx/>
                        <a:buSzPct val="60000"/>
                        <a:buFontTx/>
                        <a:buNone/>
                        <a:tabLst/>
                      </a:pPr>
                      <a:r>
                        <a:rPr lang="en-GB" sz="1600" kern="1200" dirty="0" smtClean="0">
                          <a:solidFill>
                            <a:srgbClr val="58595B"/>
                          </a:solidFill>
                          <a:latin typeface="Franklin Gothic Book" panose="020B0503020102020204" pitchFamily="34" charset="0"/>
                          <a:ea typeface="ＭＳ Ｐゴシック" pitchFamily="34" charset="-128"/>
                          <a:cs typeface="Arial" charset="0"/>
                        </a:rPr>
                        <a:t>2014</a:t>
                      </a:r>
                    </a:p>
                  </a:txBody>
                  <a:tcPr marL="84401" marR="84401" marT="45721" marB="45721" horzOverflow="overflow"/>
                </a:tc>
              </a:tr>
              <a:tr h="370840">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Tx/>
                        <a:buNone/>
                        <a:tabLst>
                          <a:tab pos="177800" algn="l"/>
                        </a:tabLst>
                      </a:pPr>
                      <a:r>
                        <a:rPr kumimoji="0" lang="en-GB" sz="1600" b="0" i="0" u="none" strike="noStrike" cap="none" normalizeH="0" baseline="0" dirty="0" smtClean="0">
                          <a:ln>
                            <a:noFill/>
                          </a:ln>
                          <a:solidFill>
                            <a:schemeClr val="tx1"/>
                          </a:solidFill>
                          <a:effectLst/>
                          <a:latin typeface="Franklin Gothic Book" panose="020B0503020102020204" pitchFamily="34" charset="0"/>
                          <a:cs typeface="Arial" charset="0"/>
                        </a:rPr>
                        <a:t>Project description:</a:t>
                      </a:r>
                    </a:p>
                  </a:txBody>
                  <a:tcPr marL="84401" marR="36000" marT="45728" marB="45728" horzOverflow="overflow"/>
                </a:tc>
                <a:tc>
                  <a:txBody>
                    <a:bodyPr/>
                    <a:lstStyle/>
                    <a:p>
                      <a:pPr marL="0" marR="0" lvl="0" indent="0" algn="l" defTabSz="914400" rtl="0" eaLnBrk="1" fontAlgn="base" latinLnBrk="0" hangingPunct="1">
                        <a:lnSpc>
                          <a:spcPct val="100000"/>
                        </a:lnSpc>
                        <a:spcBef>
                          <a:spcPct val="50000"/>
                        </a:spcBef>
                        <a:spcAft>
                          <a:spcPct val="0"/>
                        </a:spcAft>
                        <a:buClrTx/>
                        <a:buSzPct val="60000"/>
                        <a:buFontTx/>
                        <a:buNone/>
                        <a:tabLst/>
                        <a:defRPr/>
                      </a:pPr>
                      <a:r>
                        <a:rPr kumimoji="0" lang="en-GB" sz="1600" b="0" i="0" u="none" strike="noStrike" kern="1200" cap="none" normalizeH="0" baseline="0" dirty="0" smtClean="0">
                          <a:ln>
                            <a:noFill/>
                          </a:ln>
                          <a:solidFill>
                            <a:srgbClr val="177671"/>
                          </a:solidFill>
                          <a:effectLst/>
                          <a:latin typeface="Franklin Gothic Book" panose="020B0503020102020204" pitchFamily="34" charset="0"/>
                          <a:ea typeface="+mn-ea"/>
                          <a:cs typeface="Arial" charset="0"/>
                        </a:rPr>
                        <a:t>Participation in IPO. Expansion of Automated Parcel Collection Network (4,000 lockers)</a:t>
                      </a:r>
                      <a:endParaRPr lang="en-US" sz="1400" kern="1200" dirty="0" smtClean="0">
                        <a:solidFill>
                          <a:srgbClr val="58595B"/>
                        </a:solidFill>
                        <a:latin typeface="Franklin Gothic Book" panose="020B0503020102020204" pitchFamily="34" charset="0"/>
                        <a:ea typeface="ＭＳ Ｐゴシック" pitchFamily="34" charset="-128"/>
                        <a:cs typeface="Arial" charset="0"/>
                      </a:endParaRPr>
                    </a:p>
                  </a:txBody>
                  <a:tcPr marL="84404" marR="84404" marT="45739" marB="45739" horzOverflow="overflow"/>
                </a:tc>
              </a:tr>
              <a:tr h="370840">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Tx/>
                        <a:buNone/>
                        <a:tabLst>
                          <a:tab pos="177800" algn="l"/>
                        </a:tabLst>
                      </a:pPr>
                      <a:r>
                        <a:rPr kumimoji="0" lang="en-GB" sz="1600" b="0" i="0" u="none" strike="noStrike" cap="none" normalizeH="0" baseline="0" dirty="0" smtClean="0">
                          <a:ln>
                            <a:noFill/>
                          </a:ln>
                          <a:solidFill>
                            <a:schemeClr val="tx1"/>
                          </a:solidFill>
                          <a:effectLst/>
                          <a:latin typeface="Franklin Gothic Book" panose="020B0503020102020204" pitchFamily="34" charset="0"/>
                          <a:cs typeface="Arial" charset="0"/>
                        </a:rPr>
                        <a:t>Approach:</a:t>
                      </a:r>
                    </a:p>
                  </a:txBody>
                  <a:tcPr marL="84401" marR="36000" marT="45728" marB="45728" horzOverflow="overflow"/>
                </a:tc>
                <a:tc>
                  <a:txBody>
                    <a:bodyPr/>
                    <a:lstStyle/>
                    <a:p>
                      <a:pPr marL="0" marR="0" lvl="0" indent="0" algn="l" defTabSz="914400" rtl="0" eaLnBrk="0" fontAlgn="base" latinLnBrk="0" hangingPunct="0">
                        <a:lnSpc>
                          <a:spcPct val="100000"/>
                        </a:lnSpc>
                        <a:spcBef>
                          <a:spcPct val="50000"/>
                        </a:spcBef>
                        <a:spcAft>
                          <a:spcPct val="0"/>
                        </a:spcAft>
                        <a:buClr>
                          <a:schemeClr val="tx1"/>
                        </a:buClr>
                        <a:buSzPct val="60000"/>
                        <a:buFont typeface="Wingdings" pitchFamily="2" charset="2"/>
                        <a:buNone/>
                        <a:tabLst/>
                        <a:defRPr/>
                      </a:pP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Significant environmental benefits: 30 </a:t>
                      </a:r>
                      <a:r>
                        <a:rPr kumimoji="0" lang="en-GB" sz="1600" b="0" i="0" u="none" strike="noStrike" kern="1200" cap="none" normalizeH="0" baseline="0" dirty="0" err="1" smtClean="0">
                          <a:ln>
                            <a:noFill/>
                          </a:ln>
                          <a:solidFill>
                            <a:schemeClr val="tx1"/>
                          </a:solidFill>
                          <a:effectLst/>
                          <a:latin typeface="Franklin Gothic Book" panose="020B0503020102020204" pitchFamily="34" charset="0"/>
                          <a:ea typeface="+mn-ea"/>
                          <a:cs typeface="Arial" charset="0"/>
                        </a:rPr>
                        <a:t>ktonnes</a:t>
                      </a: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 CO2 p.a. compared to traditional delivery to door. With EBRD support, the company will also: </a:t>
                      </a:r>
                    </a:p>
                    <a:p>
                      <a:pPr marL="177800" marR="0" lvl="0" indent="-177800" algn="l" defTabSz="914400" rtl="0" eaLnBrk="0" fontAlgn="base" latinLnBrk="0" hangingPunct="0">
                        <a:lnSpc>
                          <a:spcPct val="100000"/>
                        </a:lnSpc>
                        <a:spcBef>
                          <a:spcPct val="50000"/>
                        </a:spcBef>
                        <a:spcAft>
                          <a:spcPct val="0"/>
                        </a:spcAft>
                        <a:buClr>
                          <a:schemeClr val="tx1"/>
                        </a:buClr>
                        <a:buSzPct val="60000"/>
                        <a:buFont typeface="Wingdings" pitchFamily="2" charset="2"/>
                        <a:buChar char="l"/>
                        <a:tabLst/>
                        <a:defRPr/>
                      </a:pP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Develop carbon neutral courier services </a:t>
                      </a:r>
                    </a:p>
                    <a:p>
                      <a:pPr marL="177800" marR="0" lvl="0" indent="-177800" algn="l" defTabSz="914400" rtl="0" eaLnBrk="0" fontAlgn="base" latinLnBrk="0" hangingPunct="0">
                        <a:lnSpc>
                          <a:spcPct val="100000"/>
                        </a:lnSpc>
                        <a:spcBef>
                          <a:spcPct val="50000"/>
                        </a:spcBef>
                        <a:spcAft>
                          <a:spcPct val="0"/>
                        </a:spcAft>
                        <a:buClr>
                          <a:schemeClr val="tx1"/>
                        </a:buClr>
                        <a:buSzPct val="60000"/>
                        <a:buFont typeface="Wingdings" pitchFamily="2" charset="2"/>
                        <a:buChar char="l"/>
                        <a:tabLst/>
                        <a:defRPr/>
                      </a:pP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Develop of carbon reporting system in line with EN 16258 principles and GHG Protocol. </a:t>
                      </a:r>
                    </a:p>
                    <a:p>
                      <a:pPr marL="177800" marR="0" lvl="0" indent="-177800" algn="l" defTabSz="914400" rtl="0" eaLnBrk="0" fontAlgn="base" latinLnBrk="0" hangingPunct="0">
                        <a:lnSpc>
                          <a:spcPct val="100000"/>
                        </a:lnSpc>
                        <a:spcBef>
                          <a:spcPct val="50000"/>
                        </a:spcBef>
                        <a:spcAft>
                          <a:spcPct val="0"/>
                        </a:spcAft>
                        <a:buClr>
                          <a:schemeClr val="tx1"/>
                        </a:buClr>
                        <a:buSzPct val="60000"/>
                        <a:buFont typeface="Wingdings" pitchFamily="2" charset="2"/>
                        <a:buChar char="l"/>
                        <a:tabLst/>
                        <a:defRPr/>
                      </a:pP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Implement Road Safety System (ISO 39001) and Environmental Management System (ISO 14001)</a:t>
                      </a:r>
                    </a:p>
                    <a:p>
                      <a:pPr marL="177800" marR="0" lvl="0" indent="-177800" algn="l" defTabSz="914400" rtl="0" eaLnBrk="0" fontAlgn="base" latinLnBrk="0" hangingPunct="0">
                        <a:lnSpc>
                          <a:spcPct val="100000"/>
                        </a:lnSpc>
                        <a:spcBef>
                          <a:spcPct val="50000"/>
                        </a:spcBef>
                        <a:spcAft>
                          <a:spcPct val="0"/>
                        </a:spcAft>
                        <a:buClr>
                          <a:schemeClr val="tx1"/>
                        </a:buClr>
                        <a:buSzPct val="60000"/>
                        <a:buFont typeface="Wingdings" pitchFamily="2" charset="2"/>
                        <a:buChar char="l"/>
                        <a:tabLst/>
                        <a:defRPr/>
                      </a:pPr>
                      <a:r>
                        <a:rPr kumimoji="0" lang="en-GB" sz="16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Increase gender diversity at senior positions</a:t>
                      </a:r>
                    </a:p>
                  </a:txBody>
                  <a:tcPr marL="84404" marR="84404" marT="45739" marB="45739" horzOverflow="overflow"/>
                </a:tc>
              </a:tr>
            </a:tbl>
          </a:graphicData>
        </a:graphic>
      </p:graphicFrame>
      <p:sp>
        <p:nvSpPr>
          <p:cNvPr id="36" name="Title 1"/>
          <p:cNvSpPr>
            <a:spLocks noGrp="1"/>
          </p:cNvSpPr>
          <p:nvPr>
            <p:ph type="title"/>
          </p:nvPr>
        </p:nvSpPr>
        <p:spPr>
          <a:xfrm>
            <a:off x="720726" y="0"/>
            <a:ext cx="6335713" cy="1079500"/>
          </a:xfrm>
        </p:spPr>
        <p:txBody>
          <a:bodyPr>
            <a:noAutofit/>
          </a:bodyPr>
          <a:lstStyle/>
          <a:p>
            <a:r>
              <a:rPr lang="en-GB" sz="3200" dirty="0">
                <a:solidFill>
                  <a:srgbClr val="00539B"/>
                </a:solidFill>
                <a:latin typeface="Franklin Gothic Book" panose="020B0503020102020204" pitchFamily="34" charset="0"/>
              </a:rPr>
              <a:t>Case Study </a:t>
            </a:r>
            <a:br>
              <a:rPr lang="en-GB" sz="3200" dirty="0">
                <a:solidFill>
                  <a:srgbClr val="00539B"/>
                </a:solidFill>
                <a:latin typeface="Franklin Gothic Book" panose="020B0503020102020204" pitchFamily="34" charset="0"/>
              </a:rPr>
            </a:br>
            <a:r>
              <a:rPr lang="en-GB" altLang="en-US" sz="3600" dirty="0" err="1" smtClean="0">
                <a:latin typeface="Franklin Gothic Book" panose="020B0503020102020204" pitchFamily="34" charset="0"/>
                <a:cs typeface="Arial" charset="0"/>
              </a:rPr>
              <a:t>InPost</a:t>
            </a:r>
            <a:r>
              <a:rPr lang="en-GB" altLang="en-US" sz="3600" dirty="0" smtClean="0">
                <a:latin typeface="Franklin Gothic Book" panose="020B0503020102020204" pitchFamily="34" charset="0"/>
                <a:cs typeface="Arial" charset="0"/>
              </a:rPr>
              <a:t>, Poland</a:t>
            </a:r>
            <a:endParaRPr lang="en-GB" sz="3600" dirty="0">
              <a:latin typeface="Franklin Gothic Book" panose="020B0503020102020204" pitchFamily="34" charset="0"/>
            </a:endParaRPr>
          </a:p>
        </p:txBody>
      </p:sp>
      <p:sp>
        <p:nvSpPr>
          <p:cNvPr id="6" name="AutoShape 2" descr="Image result for inpost ebrd"/>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04248" y="2348880"/>
            <a:ext cx="1748449" cy="1163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30772" y="1484784"/>
            <a:ext cx="12954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921011" y="3645024"/>
            <a:ext cx="1514922"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921011" y="4869160"/>
            <a:ext cx="1514922"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52365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58801" y="1289505"/>
            <a:ext cx="6071960" cy="5028746"/>
          </a:xfrm>
        </p:spPr>
        <p:txBody>
          <a:bodyPr/>
          <a:lstStyle/>
          <a:p>
            <a:r>
              <a:rPr lang="en-GB" sz="100" dirty="0" smtClean="0">
                <a:solidFill>
                  <a:schemeClr val="bg1"/>
                </a:solidFill>
              </a:rPr>
              <a:t>a</a:t>
            </a:r>
            <a:endParaRPr lang="en-GB" sz="100" dirty="0">
              <a:solidFill>
                <a:schemeClr val="bg1"/>
              </a:solidFill>
            </a:endParaRPr>
          </a:p>
        </p:txBody>
      </p:sp>
      <p:sp>
        <p:nvSpPr>
          <p:cNvPr id="4" name="Text Placeholder 3"/>
          <p:cNvSpPr>
            <a:spLocks noGrp="1"/>
          </p:cNvSpPr>
          <p:nvPr>
            <p:ph type="body" sz="quarter" idx="14"/>
          </p:nvPr>
        </p:nvSpPr>
        <p:spPr>
          <a:xfrm>
            <a:off x="6850972" y="1289505"/>
            <a:ext cx="1980000" cy="5028746"/>
          </a:xfrm>
        </p:spPr>
        <p:txBody>
          <a:bodyPr/>
          <a:lstStyle/>
          <a:p>
            <a:r>
              <a:rPr lang="en-GB" sz="100" dirty="0" smtClean="0">
                <a:solidFill>
                  <a:schemeClr val="bg1"/>
                </a:solidFill>
              </a:rPr>
              <a:t>a</a:t>
            </a:r>
            <a:endParaRPr lang="en-GB" sz="100" dirty="0">
              <a:solidFill>
                <a:schemeClr val="bg1"/>
              </a:solidFill>
            </a:endParaRPr>
          </a:p>
        </p:txBody>
      </p:sp>
      <p:sp>
        <p:nvSpPr>
          <p:cNvPr id="5" name="Date Placeholder 4"/>
          <p:cNvSpPr>
            <a:spLocks noGrp="1"/>
          </p:cNvSpPr>
          <p:nvPr>
            <p:ph type="dt" sz="half" idx="15"/>
          </p:nvPr>
        </p:nvSpPr>
        <p:spPr/>
        <p:txBody>
          <a:bodyPr/>
          <a:lstStyle/>
          <a:p>
            <a:pPr>
              <a:defRPr/>
            </a:pPr>
            <a:fld id="{76100E99-DE34-4A04-8446-2AD19B92A71A}" type="datetime3">
              <a:rPr lang="en-GB" smtClean="0"/>
              <a:pPr>
                <a:defRPr/>
              </a:pPr>
              <a:t>24 February, 2016</a:t>
            </a:fld>
            <a:endParaRPr lang="en-GB"/>
          </a:p>
        </p:txBody>
      </p:sp>
      <p:sp>
        <p:nvSpPr>
          <p:cNvPr id="7" name="Slide Number Placeholder 6"/>
          <p:cNvSpPr>
            <a:spLocks noGrp="1"/>
          </p:cNvSpPr>
          <p:nvPr>
            <p:ph type="sldNum" sz="quarter" idx="17"/>
          </p:nvPr>
        </p:nvSpPr>
        <p:spPr/>
        <p:txBody>
          <a:bodyPr/>
          <a:lstStyle/>
          <a:p>
            <a:pPr>
              <a:defRPr/>
            </a:pPr>
            <a:fld id="{8D478A22-A7AB-4199-B82F-836D65FC8F4F}" type="slidenum">
              <a:rPr lang="en-GB" smtClean="0"/>
              <a:pPr>
                <a:defRPr/>
              </a:pPr>
              <a:t>22</a:t>
            </a:fld>
            <a:endParaRPr lang="en-GB"/>
          </a:p>
        </p:txBody>
      </p:sp>
      <p:graphicFrame>
        <p:nvGraphicFramePr>
          <p:cNvPr id="2" name="Table 1"/>
          <p:cNvGraphicFramePr>
            <a:graphicFrameLocks noGrp="1"/>
          </p:cNvGraphicFramePr>
          <p:nvPr>
            <p:extLst>
              <p:ext uri="{D42A27DB-BD31-4B8C-83A1-F6EECF244321}">
                <p14:modId xmlns:p14="http://schemas.microsoft.com/office/powerpoint/2010/main" val="4044476408"/>
              </p:ext>
            </p:extLst>
          </p:nvPr>
        </p:nvGraphicFramePr>
        <p:xfrm>
          <a:off x="593651" y="1368861"/>
          <a:ext cx="6037109" cy="4037609"/>
        </p:xfrm>
        <a:graphic>
          <a:graphicData uri="http://schemas.openxmlformats.org/drawingml/2006/table">
            <a:tbl>
              <a:tblPr firstRow="1" bandRow="1">
                <a:tableStyleId>{2D5ABB26-0587-4C30-8999-92F81FD0307C}</a:tableStyleId>
              </a:tblPr>
              <a:tblGrid>
                <a:gridCol w="1362784"/>
                <a:gridCol w="4674325"/>
              </a:tblGrid>
              <a:tr h="440889">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Tx/>
                        <a:buNone/>
                        <a:tabLst>
                          <a:tab pos="177800" algn="l"/>
                        </a:tabLst>
                      </a:pPr>
                      <a:r>
                        <a:rPr kumimoji="0" lang="en-GB" sz="1600" b="0" i="0" u="none" strike="noStrike" cap="none" normalizeH="0" baseline="0" dirty="0" smtClean="0">
                          <a:ln>
                            <a:noFill/>
                          </a:ln>
                          <a:solidFill>
                            <a:schemeClr val="tx1"/>
                          </a:solidFill>
                          <a:effectLst/>
                          <a:latin typeface="Franklin Gothic Book" panose="020B0503020102020204" pitchFamily="34" charset="0"/>
                          <a:cs typeface="Arial" charset="0"/>
                        </a:rPr>
                        <a:t>Client:</a:t>
                      </a:r>
                    </a:p>
                  </a:txBody>
                  <a:tcPr marL="84401" marR="36000" marT="45728" marB="45728" horzOverflow="overflow"/>
                </a:tc>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Franklin Gothic Book" panose="020B0503020102020204" pitchFamily="34" charset="0"/>
                          <a:cs typeface="Arial" charset="0"/>
                        </a:rPr>
                        <a:t>EKOL </a:t>
                      </a:r>
                      <a:r>
                        <a:rPr kumimoji="0" lang="en-GB" sz="1600" b="0" i="0" u="none" strike="noStrike" cap="none" normalizeH="0" baseline="0" dirty="0" err="1" smtClean="0">
                          <a:ln>
                            <a:noFill/>
                          </a:ln>
                          <a:solidFill>
                            <a:schemeClr val="tx1"/>
                          </a:solidFill>
                          <a:effectLst/>
                          <a:latin typeface="Franklin Gothic Book" panose="020B0503020102020204" pitchFamily="34" charset="0"/>
                          <a:cs typeface="Arial" charset="0"/>
                        </a:rPr>
                        <a:t>Lojistik</a:t>
                      </a:r>
                      <a:r>
                        <a:rPr kumimoji="0" lang="en-GB" sz="1600" b="0" i="0" u="none" strike="noStrike" cap="none" normalizeH="0" baseline="0" dirty="0" smtClean="0">
                          <a:ln>
                            <a:noFill/>
                          </a:ln>
                          <a:solidFill>
                            <a:schemeClr val="tx1"/>
                          </a:solidFill>
                          <a:effectLst/>
                          <a:latin typeface="Franklin Gothic Book" panose="020B0503020102020204" pitchFamily="34" charset="0"/>
                          <a:cs typeface="Arial" charset="0"/>
                        </a:rPr>
                        <a:t>, A.S.</a:t>
                      </a:r>
                      <a:endParaRPr kumimoji="0" lang="en-US" sz="1600" b="0" i="0" u="none" strike="noStrike" cap="none" normalizeH="0" baseline="0" dirty="0" smtClean="0">
                        <a:ln>
                          <a:noFill/>
                        </a:ln>
                        <a:solidFill>
                          <a:schemeClr val="tx1"/>
                        </a:solidFill>
                        <a:effectLst/>
                        <a:latin typeface="Franklin Gothic Book" panose="020B0503020102020204" pitchFamily="34" charset="0"/>
                        <a:cs typeface="Arial" charset="0"/>
                      </a:endParaRPr>
                    </a:p>
                  </a:txBody>
                  <a:tcPr marL="84401" marR="84401" marT="45728" marB="45728" horzOverflow="overflow"/>
                </a:tc>
              </a:tr>
              <a:tr h="0">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Tx/>
                        <a:buNone/>
                        <a:tabLst>
                          <a:tab pos="177800" algn="l"/>
                        </a:tabLst>
                      </a:pPr>
                      <a:r>
                        <a:rPr kumimoji="0" lang="en-GB" sz="1600" b="0" i="0" u="none" strike="noStrike" cap="none" normalizeH="0" baseline="0" dirty="0" smtClean="0">
                          <a:ln>
                            <a:noFill/>
                          </a:ln>
                          <a:solidFill>
                            <a:schemeClr val="tx1"/>
                          </a:solidFill>
                          <a:effectLst/>
                          <a:latin typeface="Franklin Gothic Book" panose="020B0503020102020204" pitchFamily="34" charset="0"/>
                          <a:cs typeface="Arial" charset="0"/>
                        </a:rPr>
                        <a:t>EBRD finance:</a:t>
                      </a:r>
                    </a:p>
                  </a:txBody>
                  <a:tcPr marL="84401" marR="36000" marT="45728" marB="45728" horzOverflow="overflow"/>
                </a:tc>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 typeface="Wingdings" pitchFamily="2" charset="2"/>
                        <a:buNone/>
                        <a:tabLst/>
                        <a:defRPr/>
                      </a:pPr>
                      <a:r>
                        <a:rPr kumimoji="0" lang="en-US" sz="1600" b="0" i="0" u="none" strike="noStrike" cap="none" normalizeH="0" baseline="0" dirty="0" smtClean="0">
                          <a:ln>
                            <a:noFill/>
                          </a:ln>
                          <a:solidFill>
                            <a:schemeClr val="tx1"/>
                          </a:solidFill>
                          <a:effectLst/>
                          <a:latin typeface="Franklin Gothic Book" panose="020B0503020102020204" pitchFamily="34" charset="0"/>
                          <a:cs typeface="Arial" charset="0"/>
                        </a:rPr>
                        <a:t>Senior loan </a:t>
                      </a:r>
                      <a:r>
                        <a:rPr kumimoji="0" lang="en-GB" sz="1600" b="0" i="0" u="none" strike="noStrike" cap="none" normalizeH="0" baseline="0" dirty="0" smtClean="0">
                          <a:ln>
                            <a:noFill/>
                          </a:ln>
                          <a:solidFill>
                            <a:schemeClr val="tx1"/>
                          </a:solidFill>
                          <a:effectLst/>
                          <a:latin typeface="Franklin Gothic Book" panose="020B0503020102020204" pitchFamily="34" charset="0"/>
                          <a:cs typeface="Arial" charset="0"/>
                        </a:rPr>
                        <a:t>EUR 12 million </a:t>
                      </a:r>
                    </a:p>
                  </a:txBody>
                  <a:tcPr marL="84401" marR="84401" marT="45728" marB="45728" horzOverflow="overflow"/>
                </a:tc>
              </a:tr>
              <a:tr h="176106">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Tx/>
                        <a:buNone/>
                        <a:tabLst>
                          <a:tab pos="177800" algn="l"/>
                        </a:tabLst>
                      </a:pPr>
                      <a:r>
                        <a:rPr kumimoji="0" lang="en-GB" sz="1600" b="0" i="0" u="none" strike="noStrike" cap="none" normalizeH="0" baseline="0" dirty="0" smtClean="0">
                          <a:ln>
                            <a:noFill/>
                          </a:ln>
                          <a:solidFill>
                            <a:schemeClr val="tx1"/>
                          </a:solidFill>
                          <a:effectLst/>
                          <a:latin typeface="Franklin Gothic Book" panose="020B0503020102020204" pitchFamily="34" charset="0"/>
                          <a:cs typeface="Arial" charset="0"/>
                        </a:rPr>
                        <a:t>Total Project cost:</a:t>
                      </a:r>
                    </a:p>
                  </a:txBody>
                  <a:tcPr marL="84401" marR="36000" marT="45728" marB="45728" horzOverflow="overflow"/>
                </a:tc>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Franklin Gothic Book" panose="020B0503020102020204" pitchFamily="34" charset="0"/>
                          <a:cs typeface="Arial" charset="0"/>
                        </a:rPr>
                        <a:t>EUR 30.0 million</a:t>
                      </a:r>
                    </a:p>
                  </a:txBody>
                  <a:tcPr marL="84401" marR="84401" marT="45728" marB="45728" horzOverflow="overflow"/>
                </a:tc>
              </a:tr>
              <a:tr h="130390">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Tx/>
                        <a:buNone/>
                        <a:tabLst>
                          <a:tab pos="177800" algn="l"/>
                        </a:tabLst>
                      </a:pPr>
                      <a:r>
                        <a:rPr kumimoji="0" lang="en-GB" sz="1600" b="0" i="0" u="none" strike="noStrike" cap="none" normalizeH="0" baseline="0" dirty="0" smtClean="0">
                          <a:ln>
                            <a:noFill/>
                          </a:ln>
                          <a:solidFill>
                            <a:schemeClr val="tx1"/>
                          </a:solidFill>
                          <a:effectLst/>
                          <a:latin typeface="Franklin Gothic Book" panose="020B0503020102020204" pitchFamily="34" charset="0"/>
                          <a:cs typeface="Arial" charset="0"/>
                        </a:rPr>
                        <a:t>Year:</a:t>
                      </a:r>
                    </a:p>
                  </a:txBody>
                  <a:tcPr marL="84401" marR="36000" marT="45728" marB="45728" horzOverflow="overflow"/>
                </a:tc>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Franklin Gothic Book" panose="020B0503020102020204" pitchFamily="34" charset="0"/>
                          <a:cs typeface="Arial" charset="0"/>
                        </a:rPr>
                        <a:t>2012</a:t>
                      </a:r>
                    </a:p>
                  </a:txBody>
                  <a:tcPr marL="84401" marR="84401" marT="45728" marB="45728" horzOverflow="overflow"/>
                </a:tc>
              </a:tr>
              <a:tr h="370840">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Tx/>
                        <a:buNone/>
                        <a:tabLst>
                          <a:tab pos="177800" algn="l"/>
                        </a:tabLst>
                      </a:pPr>
                      <a:r>
                        <a:rPr kumimoji="0" lang="en-GB" sz="1600" b="0" i="0" u="none" strike="noStrike" cap="none" normalizeH="0" baseline="0" dirty="0" smtClean="0">
                          <a:ln>
                            <a:noFill/>
                          </a:ln>
                          <a:solidFill>
                            <a:schemeClr val="tx1"/>
                          </a:solidFill>
                          <a:effectLst/>
                          <a:latin typeface="Franklin Gothic Book" panose="020B0503020102020204" pitchFamily="34" charset="0"/>
                          <a:cs typeface="Arial" charset="0"/>
                        </a:rPr>
                        <a:t>Project description:</a:t>
                      </a:r>
                    </a:p>
                  </a:txBody>
                  <a:tcPr marL="84401" marR="36000" marT="45728" marB="45728" horzOverflow="overflow"/>
                </a:tc>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Franklin Gothic Book" panose="020B0503020102020204" pitchFamily="34" charset="0"/>
                          <a:cs typeface="Arial" charset="0"/>
                        </a:rPr>
                        <a:t>Acquisition of three Ro-Ro Vessels to provide </a:t>
                      </a:r>
                      <a:r>
                        <a:rPr kumimoji="0" lang="en-GB" sz="1800" b="0" i="0" u="none" strike="noStrike" kern="1200" cap="none" normalizeH="0" baseline="0" dirty="0" smtClean="0">
                          <a:ln>
                            <a:noFill/>
                          </a:ln>
                          <a:solidFill>
                            <a:srgbClr val="177671"/>
                          </a:solidFill>
                          <a:effectLst/>
                          <a:latin typeface="Franklin Gothic Book" panose="020B0503020102020204" pitchFamily="34" charset="0"/>
                          <a:ea typeface="+mn-ea"/>
                          <a:cs typeface="Arial" charset="0"/>
                        </a:rPr>
                        <a:t>Short Sea Shipping between </a:t>
                      </a:r>
                      <a:r>
                        <a:rPr kumimoji="0" lang="en-GB" sz="1800" b="0" i="0" u="none" strike="noStrike" kern="1200" cap="none" normalizeH="0" baseline="0" dirty="0" err="1" smtClean="0">
                          <a:ln>
                            <a:noFill/>
                          </a:ln>
                          <a:solidFill>
                            <a:srgbClr val="177671"/>
                          </a:solidFill>
                          <a:effectLst/>
                          <a:latin typeface="Franklin Gothic Book" panose="020B0503020102020204" pitchFamily="34" charset="0"/>
                          <a:ea typeface="+mn-ea"/>
                          <a:cs typeface="Arial" charset="0"/>
                        </a:rPr>
                        <a:t>Haydarpasa</a:t>
                      </a:r>
                      <a:r>
                        <a:rPr kumimoji="0" lang="en-GB" sz="1800" b="0" i="0" u="none" strike="noStrike" kern="1200" cap="none" normalizeH="0" baseline="0" dirty="0" smtClean="0">
                          <a:ln>
                            <a:noFill/>
                          </a:ln>
                          <a:solidFill>
                            <a:srgbClr val="177671"/>
                          </a:solidFill>
                          <a:effectLst/>
                          <a:latin typeface="Franklin Gothic Book" panose="020B0503020102020204" pitchFamily="34" charset="0"/>
                          <a:ea typeface="+mn-ea"/>
                          <a:cs typeface="Arial" charset="0"/>
                        </a:rPr>
                        <a:t> (Turkey) and Trieste (Italy)</a:t>
                      </a:r>
                    </a:p>
                  </a:txBody>
                  <a:tcPr marL="84401" marR="84401" marT="45728" marB="45728" horzOverflow="overflow"/>
                </a:tc>
              </a:tr>
              <a:tr h="370840">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Tx/>
                        <a:buNone/>
                        <a:tabLst>
                          <a:tab pos="177800" algn="l"/>
                        </a:tabLst>
                      </a:pPr>
                      <a:r>
                        <a:rPr kumimoji="0" lang="en-GB" sz="1600" b="0" i="0" u="none" strike="noStrike" cap="none" normalizeH="0" baseline="0" dirty="0" smtClean="0">
                          <a:ln>
                            <a:noFill/>
                          </a:ln>
                          <a:solidFill>
                            <a:schemeClr val="tx1"/>
                          </a:solidFill>
                          <a:effectLst/>
                          <a:latin typeface="Franklin Gothic Book" panose="020B0503020102020204" pitchFamily="34" charset="0"/>
                          <a:cs typeface="Arial" charset="0"/>
                        </a:rPr>
                        <a:t>Impact:</a:t>
                      </a:r>
                    </a:p>
                  </a:txBody>
                  <a:tcPr marL="84401" marR="36000" marT="45728" marB="45728" horzOverflow="overflow"/>
                </a:tc>
                <a:tc>
                  <a:txBody>
                    <a:bodyPr/>
                    <a:lstStyle/>
                    <a:p>
                      <a:pPr marL="177800" marR="0" lvl="0" indent="-177800" algn="l" defTabSz="914400" rtl="0" eaLnBrk="0" fontAlgn="base" latinLnBrk="0" hangingPunct="0">
                        <a:lnSpc>
                          <a:spcPct val="100000"/>
                        </a:lnSpc>
                        <a:spcBef>
                          <a:spcPct val="50000"/>
                        </a:spcBef>
                        <a:spcAft>
                          <a:spcPct val="0"/>
                        </a:spcAft>
                        <a:buClr>
                          <a:schemeClr val="tx1"/>
                        </a:buClr>
                        <a:buSzPct val="60000"/>
                        <a:buFont typeface="Wingdings" pitchFamily="2" charset="2"/>
                        <a:buChar char="l"/>
                        <a:tabLst/>
                      </a:pPr>
                      <a:r>
                        <a:rPr kumimoji="0" lang="en-GB" sz="1600" b="0" i="0" u="none" strike="noStrike" cap="none" normalizeH="0" baseline="0" dirty="0" smtClean="0">
                          <a:ln>
                            <a:noFill/>
                          </a:ln>
                          <a:solidFill>
                            <a:schemeClr val="tx1"/>
                          </a:solidFill>
                          <a:effectLst/>
                          <a:latin typeface="Franklin Gothic Book" panose="020B0503020102020204" pitchFamily="34" charset="0"/>
                          <a:cs typeface="Arial" charset="0"/>
                        </a:rPr>
                        <a:t>50,000 + trucks shifted from road to sea per annum (thus saving 19,000 </a:t>
                      </a:r>
                      <a:r>
                        <a:rPr kumimoji="0" lang="en-GB" sz="1600" b="0" i="0" u="none" strike="noStrike" cap="none" normalizeH="0" baseline="0" dirty="0" err="1" smtClean="0">
                          <a:ln>
                            <a:noFill/>
                          </a:ln>
                          <a:solidFill>
                            <a:schemeClr val="tx1"/>
                          </a:solidFill>
                          <a:effectLst/>
                          <a:latin typeface="Franklin Gothic Book" panose="020B0503020102020204" pitchFamily="34" charset="0"/>
                          <a:cs typeface="Arial" charset="0"/>
                        </a:rPr>
                        <a:t>ktonnes</a:t>
                      </a:r>
                      <a:r>
                        <a:rPr kumimoji="0" lang="en-GB" sz="1600" b="0" i="0" u="none" strike="noStrike" cap="none" normalizeH="0" baseline="0" dirty="0" smtClean="0">
                          <a:ln>
                            <a:noFill/>
                          </a:ln>
                          <a:solidFill>
                            <a:schemeClr val="tx1"/>
                          </a:solidFill>
                          <a:effectLst/>
                          <a:latin typeface="Franklin Gothic Book" panose="020B0503020102020204" pitchFamily="34" charset="0"/>
                          <a:cs typeface="Arial" charset="0"/>
                        </a:rPr>
                        <a:t> CO2)</a:t>
                      </a:r>
                    </a:p>
                    <a:p>
                      <a:pPr marL="177800" marR="0" lvl="0" indent="-177800" algn="l" defTabSz="914400" rtl="0" eaLnBrk="0" fontAlgn="base" latinLnBrk="0" hangingPunct="0">
                        <a:lnSpc>
                          <a:spcPct val="100000"/>
                        </a:lnSpc>
                        <a:spcBef>
                          <a:spcPct val="50000"/>
                        </a:spcBef>
                        <a:spcAft>
                          <a:spcPct val="0"/>
                        </a:spcAft>
                        <a:buClr>
                          <a:schemeClr val="tx1"/>
                        </a:buClr>
                        <a:buSzPct val="60000"/>
                        <a:buFont typeface="Wingdings" pitchFamily="2" charset="2"/>
                        <a:buChar char="l"/>
                        <a:tabLst/>
                      </a:pPr>
                      <a:r>
                        <a:rPr kumimoji="0" lang="en-GB" sz="1600" b="0" i="0" u="none" strike="noStrike" cap="none" normalizeH="0" baseline="0" dirty="0" smtClean="0">
                          <a:ln>
                            <a:noFill/>
                          </a:ln>
                          <a:solidFill>
                            <a:schemeClr val="tx1"/>
                          </a:solidFill>
                          <a:effectLst/>
                          <a:latin typeface="Franklin Gothic Book" panose="020B0503020102020204" pitchFamily="34" charset="0"/>
                          <a:cs typeface="Arial" charset="0"/>
                        </a:rPr>
                        <a:t>Adoption of best practices to raise the standards of the Turkish shipping industry: ISO 50000, ISO 14000, and Safety &amp; Disaster Response Plan</a:t>
                      </a:r>
                    </a:p>
                  </a:txBody>
                  <a:tcPr marL="84401" marR="84401" marT="45728" marB="45728" horzOverflow="overflow"/>
                </a:tc>
              </a:tr>
            </a:tbl>
          </a:graphicData>
        </a:graphic>
      </p:graphicFrame>
      <p:sp>
        <p:nvSpPr>
          <p:cNvPr id="36" name="Title 1"/>
          <p:cNvSpPr>
            <a:spLocks noGrp="1"/>
          </p:cNvSpPr>
          <p:nvPr>
            <p:ph type="title"/>
          </p:nvPr>
        </p:nvSpPr>
        <p:spPr>
          <a:xfrm>
            <a:off x="720726" y="0"/>
            <a:ext cx="6335713" cy="1079500"/>
          </a:xfrm>
        </p:spPr>
        <p:txBody>
          <a:bodyPr>
            <a:noAutofit/>
          </a:bodyPr>
          <a:lstStyle/>
          <a:p>
            <a:r>
              <a:rPr lang="en-GB" sz="3600" dirty="0" err="1">
                <a:latin typeface="Franklin Gothic Book" panose="020B0503020102020204" pitchFamily="34" charset="0"/>
              </a:rPr>
              <a:t>Ekol</a:t>
            </a:r>
            <a:r>
              <a:rPr lang="en-GB" sz="3600" dirty="0">
                <a:latin typeface="Franklin Gothic Book" panose="020B0503020102020204" pitchFamily="34" charset="0"/>
              </a:rPr>
              <a:t> </a:t>
            </a:r>
            <a:r>
              <a:rPr lang="en-GB" sz="3600" dirty="0" smtClean="0">
                <a:latin typeface="Franklin Gothic Book" panose="020B0503020102020204" pitchFamily="34" charset="0"/>
              </a:rPr>
              <a:t>Ro-Ro services, Turkey</a:t>
            </a:r>
            <a:endParaRPr lang="en-GB" sz="3600" dirty="0">
              <a:latin typeface="Franklin Gothic Book" panose="020B0503020102020204" pitchFamily="34" charset="0"/>
            </a:endParaRPr>
          </a:p>
        </p:txBody>
      </p:sp>
      <p:pic>
        <p:nvPicPr>
          <p:cNvPr id="12290" name="Picture 2" descr="http://www.ulasimgazetesi.com/files/news/default/89405d808303.jpg">
            <a:hlinkClick r:id="rId3"/>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51550" y="4738687"/>
            <a:ext cx="1440000" cy="11584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lojistikhaber.com/wp-content/uploads/Trieste-052.jpg">
            <a:hlinkClick r:id="rId5"/>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141300" y="3797308"/>
            <a:ext cx="1440000" cy="770962"/>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www.lojiport.com/wp-content/uploads/2013/12/Ro-Ro_Gemisi_.jpg">
            <a:hlinkClick r:id="rId7"/>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151550" y="2601154"/>
            <a:ext cx="1440000" cy="96174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32058" y="1337392"/>
            <a:ext cx="1969042" cy="1011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0209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86376" y="1253558"/>
            <a:ext cx="6071960" cy="5028746"/>
          </a:xfrm>
        </p:spPr>
        <p:txBody>
          <a:bodyPr/>
          <a:lstStyle/>
          <a:p>
            <a:r>
              <a:rPr lang="en-GB" sz="100" dirty="0" smtClean="0">
                <a:solidFill>
                  <a:schemeClr val="bg1"/>
                </a:solidFill>
              </a:rPr>
              <a:t>a</a:t>
            </a:r>
            <a:endParaRPr lang="en-GB" sz="100" dirty="0">
              <a:solidFill>
                <a:schemeClr val="bg1"/>
              </a:solidFill>
            </a:endParaRPr>
          </a:p>
        </p:txBody>
      </p:sp>
      <p:sp>
        <p:nvSpPr>
          <p:cNvPr id="4" name="Text Placeholder 3"/>
          <p:cNvSpPr>
            <a:spLocks noGrp="1"/>
          </p:cNvSpPr>
          <p:nvPr>
            <p:ph type="body" sz="quarter" idx="14"/>
          </p:nvPr>
        </p:nvSpPr>
        <p:spPr>
          <a:xfrm>
            <a:off x="6778547" y="1253558"/>
            <a:ext cx="1980000" cy="5028746"/>
          </a:xfrm>
        </p:spPr>
        <p:txBody>
          <a:bodyPr/>
          <a:lstStyle/>
          <a:p>
            <a:r>
              <a:rPr lang="en-GB" sz="100" dirty="0" smtClean="0">
                <a:solidFill>
                  <a:schemeClr val="bg1"/>
                </a:solidFill>
              </a:rPr>
              <a:t>a</a:t>
            </a:r>
            <a:endParaRPr lang="en-GB" sz="100" dirty="0">
              <a:solidFill>
                <a:schemeClr val="bg1"/>
              </a:solidFill>
            </a:endParaRPr>
          </a:p>
        </p:txBody>
      </p:sp>
      <p:sp>
        <p:nvSpPr>
          <p:cNvPr id="5" name="Date Placeholder 4"/>
          <p:cNvSpPr>
            <a:spLocks noGrp="1"/>
          </p:cNvSpPr>
          <p:nvPr>
            <p:ph type="dt" sz="half" idx="15"/>
          </p:nvPr>
        </p:nvSpPr>
        <p:spPr/>
        <p:txBody>
          <a:bodyPr/>
          <a:lstStyle/>
          <a:p>
            <a:pPr>
              <a:defRPr/>
            </a:pPr>
            <a:fld id="{76100E99-DE34-4A04-8446-2AD19B92A71A}" type="datetime3">
              <a:rPr lang="en-GB" smtClean="0">
                <a:solidFill>
                  <a:srgbClr val="00539B"/>
                </a:solidFill>
              </a:rPr>
              <a:pPr>
                <a:defRPr/>
              </a:pPr>
              <a:t>24 February, 2016</a:t>
            </a:fld>
            <a:endParaRPr lang="en-GB">
              <a:solidFill>
                <a:srgbClr val="00539B"/>
              </a:solidFill>
            </a:endParaRPr>
          </a:p>
        </p:txBody>
      </p:sp>
      <p:sp>
        <p:nvSpPr>
          <p:cNvPr id="7" name="Slide Number Placeholder 6"/>
          <p:cNvSpPr>
            <a:spLocks noGrp="1"/>
          </p:cNvSpPr>
          <p:nvPr>
            <p:ph type="sldNum" sz="quarter" idx="17"/>
          </p:nvPr>
        </p:nvSpPr>
        <p:spPr/>
        <p:txBody>
          <a:bodyPr/>
          <a:lstStyle/>
          <a:p>
            <a:pPr>
              <a:defRPr/>
            </a:pPr>
            <a:fld id="{8D478A22-A7AB-4199-B82F-836D65FC8F4F}" type="slidenum">
              <a:rPr lang="en-GB" smtClean="0">
                <a:solidFill>
                  <a:srgbClr val="00539B"/>
                </a:solidFill>
              </a:rPr>
              <a:pPr>
                <a:defRPr/>
              </a:pPr>
              <a:t>23</a:t>
            </a:fld>
            <a:endParaRPr lang="en-GB">
              <a:solidFill>
                <a:srgbClr val="00539B"/>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637454008"/>
              </p:ext>
            </p:extLst>
          </p:nvPr>
        </p:nvGraphicFramePr>
        <p:xfrm>
          <a:off x="521226" y="1332914"/>
          <a:ext cx="6037109" cy="5326448"/>
        </p:xfrm>
        <a:graphic>
          <a:graphicData uri="http://schemas.openxmlformats.org/drawingml/2006/table">
            <a:tbl>
              <a:tblPr firstRow="1" bandRow="1">
                <a:tableStyleId>{2D5ABB26-0587-4C30-8999-92F81FD0307C}</a:tableStyleId>
              </a:tblPr>
              <a:tblGrid>
                <a:gridCol w="1362784"/>
                <a:gridCol w="4674325"/>
              </a:tblGrid>
              <a:tr h="314038">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Tx/>
                        <a:buNone/>
                        <a:tabLst>
                          <a:tab pos="177800" algn="l"/>
                        </a:tabLst>
                      </a:pPr>
                      <a:r>
                        <a:rPr kumimoji="0" lang="en-GB" sz="1500" b="0" i="0" u="none" strike="noStrike" cap="none" normalizeH="0" baseline="0" dirty="0" smtClean="0">
                          <a:ln>
                            <a:noFill/>
                          </a:ln>
                          <a:solidFill>
                            <a:schemeClr val="tx1"/>
                          </a:solidFill>
                          <a:effectLst/>
                          <a:latin typeface="Franklin Gothic Book" panose="020B0503020102020204" pitchFamily="34" charset="0"/>
                          <a:cs typeface="Arial" charset="0"/>
                        </a:rPr>
                        <a:t>Client:</a:t>
                      </a:r>
                    </a:p>
                  </a:txBody>
                  <a:tcPr marL="84401" marR="36000" marT="45728" marB="45728" horzOverflow="overflow"/>
                </a:tc>
                <a:tc>
                  <a:txBody>
                    <a:bodyPr/>
                    <a:lstStyle/>
                    <a:p>
                      <a:pPr marL="0" marR="0" lvl="0" indent="0" algn="l" defTabSz="914400" rtl="0" eaLnBrk="1" fontAlgn="base" latinLnBrk="0" hangingPunct="1">
                        <a:lnSpc>
                          <a:spcPct val="100000"/>
                        </a:lnSpc>
                        <a:spcBef>
                          <a:spcPct val="50000"/>
                        </a:spcBef>
                        <a:spcAft>
                          <a:spcPct val="0"/>
                        </a:spcAft>
                        <a:buClrTx/>
                        <a:buSzPct val="60000"/>
                        <a:buFontTx/>
                        <a:buNone/>
                        <a:tabLst/>
                      </a:pPr>
                      <a:r>
                        <a:rPr lang="en-US" sz="1500" kern="1200" dirty="0" err="1" smtClean="0">
                          <a:solidFill>
                            <a:srgbClr val="58595B"/>
                          </a:solidFill>
                          <a:latin typeface="Franklin Gothic Book" panose="020B0503020102020204" pitchFamily="34" charset="0"/>
                          <a:ea typeface="ＭＳ Ｐゴシック" pitchFamily="34" charset="-128"/>
                          <a:cs typeface="Arial" charset="0"/>
                        </a:rPr>
                        <a:t>Akel</a:t>
                      </a:r>
                      <a:r>
                        <a:rPr lang="en-US" sz="1500" kern="1200" dirty="0" smtClean="0">
                          <a:solidFill>
                            <a:srgbClr val="58595B"/>
                          </a:solidFill>
                          <a:latin typeface="Franklin Gothic Book" panose="020B0503020102020204" pitchFamily="34" charset="0"/>
                          <a:ea typeface="ＭＳ Ｐゴシック" pitchFamily="34" charset="-128"/>
                          <a:cs typeface="Arial" charset="0"/>
                        </a:rPr>
                        <a:t> Logistics:</a:t>
                      </a:r>
                      <a:r>
                        <a:rPr lang="en-GB" sz="1500" kern="1200" dirty="0" smtClean="0">
                          <a:solidFill>
                            <a:srgbClr val="58595B"/>
                          </a:solidFill>
                          <a:latin typeface="Franklin Gothic Book" panose="020B0503020102020204" pitchFamily="34" charset="0"/>
                          <a:ea typeface="ＭＳ Ｐゴシック" pitchFamily="34" charset="-128"/>
                          <a:cs typeface="Arial" charset="0"/>
                        </a:rPr>
                        <a:t> Provider</a:t>
                      </a:r>
                      <a:r>
                        <a:rPr lang="en-GB" sz="1500" kern="1200" baseline="0" dirty="0" smtClean="0">
                          <a:solidFill>
                            <a:srgbClr val="58595B"/>
                          </a:solidFill>
                          <a:latin typeface="Franklin Gothic Book" panose="020B0503020102020204" pitchFamily="34" charset="0"/>
                          <a:ea typeface="ＭＳ Ｐゴシック" pitchFamily="34" charset="-128"/>
                          <a:cs typeface="Arial" charset="0"/>
                        </a:rPr>
                        <a:t> of </a:t>
                      </a:r>
                      <a:r>
                        <a:rPr lang="en-GB" sz="1500" kern="1200" dirty="0" smtClean="0">
                          <a:solidFill>
                            <a:srgbClr val="58595B"/>
                          </a:solidFill>
                          <a:latin typeface="Franklin Gothic Book" panose="020B0503020102020204" pitchFamily="34" charset="0"/>
                          <a:ea typeface="ＭＳ Ｐゴシック" pitchFamily="34" charset="-128"/>
                          <a:cs typeface="Arial" charset="0"/>
                        </a:rPr>
                        <a:t>point-to-point transport services throughout Turkey primarily in food &amp; beverage and related sectors</a:t>
                      </a:r>
                      <a:endParaRPr lang="en-US" sz="1500" kern="1200" dirty="0" smtClean="0">
                        <a:solidFill>
                          <a:srgbClr val="58595B"/>
                        </a:solidFill>
                        <a:latin typeface="Franklin Gothic Book" panose="020B0503020102020204" pitchFamily="34" charset="0"/>
                        <a:ea typeface="ＭＳ Ｐゴシック" pitchFamily="34" charset="-128"/>
                        <a:cs typeface="Arial" charset="0"/>
                      </a:endParaRPr>
                    </a:p>
                  </a:txBody>
                  <a:tcPr marL="84401" marR="84401" marT="45721" marB="45721" horzOverflow="overflow"/>
                </a:tc>
              </a:tr>
              <a:tr h="0">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Tx/>
                        <a:buNone/>
                        <a:tabLst>
                          <a:tab pos="177800" algn="l"/>
                        </a:tabLst>
                      </a:pPr>
                      <a:r>
                        <a:rPr kumimoji="0" lang="en-GB" sz="1500" b="0" i="0" u="none" strike="noStrike" cap="none" normalizeH="0" baseline="0" dirty="0" smtClean="0">
                          <a:ln>
                            <a:noFill/>
                          </a:ln>
                          <a:solidFill>
                            <a:schemeClr val="tx1"/>
                          </a:solidFill>
                          <a:effectLst/>
                          <a:latin typeface="Franklin Gothic Book" panose="020B0503020102020204" pitchFamily="34" charset="0"/>
                          <a:cs typeface="Arial" charset="0"/>
                        </a:rPr>
                        <a:t>EBRD finance:</a:t>
                      </a:r>
                    </a:p>
                  </a:txBody>
                  <a:tcPr marL="84401" marR="36000" marT="45728" marB="45728" horzOverflow="overflow"/>
                </a:tc>
                <a:tc>
                  <a:txBody>
                    <a:bodyPr/>
                    <a:lstStyle/>
                    <a:p>
                      <a:pPr marL="0" marR="0" lvl="0" indent="0" algn="l" defTabSz="914400" rtl="0" eaLnBrk="1" fontAlgn="base" latinLnBrk="0" hangingPunct="1">
                        <a:lnSpc>
                          <a:spcPct val="100000"/>
                        </a:lnSpc>
                        <a:spcBef>
                          <a:spcPct val="50000"/>
                        </a:spcBef>
                        <a:spcAft>
                          <a:spcPct val="0"/>
                        </a:spcAft>
                        <a:buClrTx/>
                        <a:buSzPct val="60000"/>
                        <a:buFontTx/>
                        <a:buNone/>
                        <a:tabLst/>
                        <a:defRPr/>
                      </a:pPr>
                      <a:r>
                        <a:rPr lang="en-GB" sz="1500" kern="1200" dirty="0" smtClean="0">
                          <a:solidFill>
                            <a:srgbClr val="58595B"/>
                          </a:solidFill>
                          <a:latin typeface="Franklin Gothic Book" panose="020B0503020102020204" pitchFamily="34" charset="0"/>
                          <a:ea typeface="ＭＳ Ｐゴシック" pitchFamily="34" charset="-128"/>
                          <a:cs typeface="Arial" charset="0"/>
                        </a:rPr>
                        <a:t>Senior Loan EUR 4.4 million </a:t>
                      </a:r>
                    </a:p>
                  </a:txBody>
                  <a:tcPr marL="84401" marR="84401" marT="45721" marB="45721" horzOverflow="overflow"/>
                </a:tc>
              </a:tr>
              <a:tr h="411685">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Tx/>
                        <a:buNone/>
                        <a:tabLst>
                          <a:tab pos="177800" algn="l"/>
                        </a:tabLst>
                      </a:pPr>
                      <a:r>
                        <a:rPr kumimoji="0" lang="en-GB" sz="1500" b="0" i="0" u="none" strike="noStrike" cap="none" normalizeH="0" baseline="0" dirty="0" smtClean="0">
                          <a:ln>
                            <a:noFill/>
                          </a:ln>
                          <a:solidFill>
                            <a:schemeClr val="tx1"/>
                          </a:solidFill>
                          <a:effectLst/>
                          <a:latin typeface="Franklin Gothic Book" panose="020B0503020102020204" pitchFamily="34" charset="0"/>
                          <a:cs typeface="Arial" charset="0"/>
                        </a:rPr>
                        <a:t>Total Project cost:</a:t>
                      </a:r>
                    </a:p>
                  </a:txBody>
                  <a:tcPr marL="84401" marR="36000" marT="45728" marB="45728" horzOverflow="overflow"/>
                </a:tc>
                <a:tc>
                  <a:txBody>
                    <a:bodyPr/>
                    <a:lstStyle/>
                    <a:p>
                      <a:pPr marL="0" marR="0" lvl="0" indent="0" algn="l" defTabSz="914400" rtl="0" eaLnBrk="1" fontAlgn="base" latinLnBrk="0" hangingPunct="1">
                        <a:lnSpc>
                          <a:spcPct val="100000"/>
                        </a:lnSpc>
                        <a:spcBef>
                          <a:spcPct val="50000"/>
                        </a:spcBef>
                        <a:spcAft>
                          <a:spcPct val="0"/>
                        </a:spcAft>
                        <a:buClrTx/>
                        <a:buSzPct val="60000"/>
                        <a:buFontTx/>
                        <a:buNone/>
                        <a:tabLst/>
                      </a:pPr>
                      <a:r>
                        <a:rPr lang="en-GB" sz="1500" kern="1200" dirty="0" smtClean="0">
                          <a:solidFill>
                            <a:srgbClr val="58595B"/>
                          </a:solidFill>
                          <a:latin typeface="Franklin Gothic Book" panose="020B0503020102020204" pitchFamily="34" charset="0"/>
                          <a:ea typeface="ＭＳ Ｐゴシック" pitchFamily="34" charset="-128"/>
                          <a:cs typeface="Arial" charset="0"/>
                        </a:rPr>
                        <a:t>EUR 4.4 million</a:t>
                      </a:r>
                    </a:p>
                  </a:txBody>
                  <a:tcPr marL="84401" marR="84401" marT="45721" marB="45721" horzOverflow="overflow"/>
                </a:tc>
              </a:tr>
              <a:tr h="130390">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Tx/>
                        <a:buNone/>
                        <a:tabLst>
                          <a:tab pos="177800" algn="l"/>
                        </a:tabLst>
                      </a:pPr>
                      <a:r>
                        <a:rPr kumimoji="0" lang="en-GB" sz="1500" b="0" i="0" u="none" strike="noStrike" cap="none" normalizeH="0" baseline="0" dirty="0" smtClean="0">
                          <a:ln>
                            <a:noFill/>
                          </a:ln>
                          <a:solidFill>
                            <a:schemeClr val="tx1"/>
                          </a:solidFill>
                          <a:effectLst/>
                          <a:latin typeface="Franklin Gothic Book" panose="020B0503020102020204" pitchFamily="34" charset="0"/>
                          <a:cs typeface="Arial" charset="0"/>
                        </a:rPr>
                        <a:t>Year:</a:t>
                      </a:r>
                    </a:p>
                  </a:txBody>
                  <a:tcPr marL="84401" marR="36000" marT="45728" marB="45728" horzOverflow="overflow"/>
                </a:tc>
                <a:tc>
                  <a:txBody>
                    <a:bodyPr/>
                    <a:lstStyle/>
                    <a:p>
                      <a:pPr marL="0" marR="0" lvl="0" indent="0" algn="l" defTabSz="914400" rtl="0" eaLnBrk="1" fontAlgn="base" latinLnBrk="0" hangingPunct="1">
                        <a:lnSpc>
                          <a:spcPct val="100000"/>
                        </a:lnSpc>
                        <a:spcBef>
                          <a:spcPct val="50000"/>
                        </a:spcBef>
                        <a:spcAft>
                          <a:spcPct val="0"/>
                        </a:spcAft>
                        <a:buClrTx/>
                        <a:buSzPct val="60000"/>
                        <a:buFontTx/>
                        <a:buNone/>
                        <a:tabLst/>
                      </a:pPr>
                      <a:r>
                        <a:rPr lang="en-GB" sz="1500" kern="1200" dirty="0" smtClean="0">
                          <a:solidFill>
                            <a:srgbClr val="58595B"/>
                          </a:solidFill>
                          <a:latin typeface="Franklin Gothic Book" panose="020B0503020102020204" pitchFamily="34" charset="0"/>
                          <a:ea typeface="ＭＳ Ｐゴシック" pitchFamily="34" charset="-128"/>
                          <a:cs typeface="Arial" charset="0"/>
                        </a:rPr>
                        <a:t>2013</a:t>
                      </a:r>
                    </a:p>
                  </a:txBody>
                  <a:tcPr marL="84401" marR="84401" marT="45721" marB="45721" horzOverflow="overflow"/>
                </a:tc>
              </a:tr>
              <a:tr h="370840">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Tx/>
                        <a:buNone/>
                        <a:tabLst>
                          <a:tab pos="177800" algn="l"/>
                        </a:tabLst>
                      </a:pPr>
                      <a:r>
                        <a:rPr kumimoji="0" lang="en-GB" sz="1500" b="0" i="0" u="none" strike="noStrike" cap="none" normalizeH="0" baseline="0" dirty="0" smtClean="0">
                          <a:ln>
                            <a:noFill/>
                          </a:ln>
                          <a:solidFill>
                            <a:schemeClr val="tx1"/>
                          </a:solidFill>
                          <a:effectLst/>
                          <a:latin typeface="Franklin Gothic Book" panose="020B0503020102020204" pitchFamily="34" charset="0"/>
                          <a:cs typeface="Arial" charset="0"/>
                        </a:rPr>
                        <a:t>Project description:</a:t>
                      </a:r>
                    </a:p>
                  </a:txBody>
                  <a:tcPr marL="84401" marR="36000" marT="45728" marB="45728" horzOverflow="overflow"/>
                </a:tc>
                <a:tc>
                  <a:txBody>
                    <a:bodyPr/>
                    <a:lstStyle/>
                    <a:p>
                      <a:pPr marL="0" marR="0" lvl="0" indent="0" algn="l" defTabSz="914400" rtl="0" eaLnBrk="1" fontAlgn="base" latinLnBrk="0" hangingPunct="1">
                        <a:lnSpc>
                          <a:spcPct val="100000"/>
                        </a:lnSpc>
                        <a:spcBef>
                          <a:spcPct val="50000"/>
                        </a:spcBef>
                        <a:spcAft>
                          <a:spcPct val="0"/>
                        </a:spcAft>
                        <a:buClrTx/>
                        <a:buSzPct val="60000"/>
                        <a:buFontTx/>
                        <a:buNone/>
                        <a:tabLst/>
                      </a:pPr>
                      <a:r>
                        <a:rPr lang="en-GB" sz="1500" kern="1200" dirty="0" smtClean="0">
                          <a:solidFill>
                            <a:srgbClr val="58595B"/>
                          </a:solidFill>
                          <a:latin typeface="Franklin Gothic Book" panose="020B0503020102020204" pitchFamily="34" charset="0"/>
                          <a:ea typeface="ＭＳ Ｐゴシック" pitchFamily="34" charset="-128"/>
                          <a:cs typeface="Arial" charset="0"/>
                        </a:rPr>
                        <a:t>Working capital financing</a:t>
                      </a:r>
                      <a:r>
                        <a:rPr lang="en-GB" sz="1500" kern="1200" baseline="0" dirty="0" smtClean="0">
                          <a:solidFill>
                            <a:srgbClr val="58595B"/>
                          </a:solidFill>
                          <a:latin typeface="Franklin Gothic Book" panose="020B0503020102020204" pitchFamily="34" charset="0"/>
                          <a:ea typeface="ＭＳ Ｐゴシック" pitchFamily="34" charset="-128"/>
                          <a:cs typeface="Arial" charset="0"/>
                        </a:rPr>
                        <a:t> </a:t>
                      </a:r>
                      <a:r>
                        <a:rPr lang="en-GB" sz="1500" kern="1200" dirty="0" smtClean="0">
                          <a:solidFill>
                            <a:srgbClr val="58595B"/>
                          </a:solidFill>
                          <a:latin typeface="Franklin Gothic Book" panose="020B0503020102020204" pitchFamily="34" charset="0"/>
                          <a:ea typeface="ＭＳ Ｐゴシック" pitchFamily="34" charset="-128"/>
                          <a:cs typeface="Arial" charset="0"/>
                        </a:rPr>
                        <a:t>and development of </a:t>
                      </a:r>
                      <a:r>
                        <a:rPr kumimoji="0" lang="en-GB" sz="1800" b="0" i="0" u="none" strike="noStrike" kern="1200" cap="none" normalizeH="0" baseline="0" dirty="0" smtClean="0">
                          <a:ln>
                            <a:noFill/>
                          </a:ln>
                          <a:solidFill>
                            <a:srgbClr val="177671"/>
                          </a:solidFill>
                          <a:effectLst/>
                          <a:latin typeface="Franklin Gothic Book" panose="020B0503020102020204" pitchFamily="34" charset="0"/>
                          <a:ea typeface="+mn-ea"/>
                          <a:cs typeface="Arial" charset="0"/>
                        </a:rPr>
                        <a:t>two logistics centres</a:t>
                      </a:r>
                    </a:p>
                  </a:txBody>
                  <a:tcPr marL="84401" marR="84401" marT="45721" marB="45721" horzOverflow="overflow"/>
                </a:tc>
              </a:tr>
              <a:tr h="370840">
                <a:tc>
                  <a:txBody>
                    <a:bodyPr/>
                    <a:lstStyle/>
                    <a:p>
                      <a:pPr marL="0" marR="0" lvl="0" indent="0" algn="l" defTabSz="914400" rtl="0" eaLnBrk="0" fontAlgn="base" latinLnBrk="0" hangingPunct="0">
                        <a:lnSpc>
                          <a:spcPct val="100000"/>
                        </a:lnSpc>
                        <a:spcBef>
                          <a:spcPct val="50000"/>
                        </a:spcBef>
                        <a:spcAft>
                          <a:spcPct val="0"/>
                        </a:spcAft>
                        <a:buClr>
                          <a:schemeClr val="tx2"/>
                        </a:buClr>
                        <a:buSzPct val="60000"/>
                        <a:buFontTx/>
                        <a:buNone/>
                        <a:tabLst>
                          <a:tab pos="177800" algn="l"/>
                        </a:tabLst>
                      </a:pPr>
                      <a:r>
                        <a:rPr kumimoji="0" lang="en-GB" sz="1500" b="0" i="0" u="none" strike="noStrike" cap="none" normalizeH="0" baseline="0" dirty="0" smtClean="0">
                          <a:ln>
                            <a:noFill/>
                          </a:ln>
                          <a:solidFill>
                            <a:schemeClr val="tx1"/>
                          </a:solidFill>
                          <a:effectLst/>
                          <a:latin typeface="Franklin Gothic Book" panose="020B0503020102020204" pitchFamily="34" charset="0"/>
                          <a:cs typeface="Arial" charset="0"/>
                        </a:rPr>
                        <a:t>Impact:</a:t>
                      </a:r>
                    </a:p>
                  </a:txBody>
                  <a:tcPr marL="84401" marR="36000" marT="45728" marB="45728" horzOverflow="overflow"/>
                </a:tc>
                <a:tc>
                  <a:txBody>
                    <a:bodyPr/>
                    <a:lstStyle/>
                    <a:p>
                      <a:pPr marL="177800" marR="0" lvl="0" indent="-177800" algn="just" defTabSz="914400" rtl="0" eaLnBrk="0" fontAlgn="base" latinLnBrk="0" hangingPunct="0">
                        <a:lnSpc>
                          <a:spcPct val="100000"/>
                        </a:lnSpc>
                        <a:spcBef>
                          <a:spcPct val="50000"/>
                        </a:spcBef>
                        <a:spcAft>
                          <a:spcPct val="0"/>
                        </a:spcAft>
                        <a:buClr>
                          <a:schemeClr val="tx1"/>
                        </a:buClr>
                        <a:buSzPct val="60000"/>
                        <a:buFont typeface="Wingdings" pitchFamily="2" charset="2"/>
                        <a:buChar char="l"/>
                        <a:tabLst/>
                        <a:defRPr/>
                      </a:pPr>
                      <a:r>
                        <a:rPr kumimoji="0" lang="en-GB" sz="15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Provision of integrated logistics solutions combining warehousing services with point to point logistics and transportation solutions </a:t>
                      </a:r>
                    </a:p>
                    <a:p>
                      <a:pPr marL="177800" marR="0" lvl="0" indent="-177800" algn="just" defTabSz="914400" rtl="0" eaLnBrk="0" fontAlgn="base" latinLnBrk="0" hangingPunct="0">
                        <a:lnSpc>
                          <a:spcPct val="100000"/>
                        </a:lnSpc>
                        <a:spcBef>
                          <a:spcPct val="50000"/>
                        </a:spcBef>
                        <a:spcAft>
                          <a:spcPct val="0"/>
                        </a:spcAft>
                        <a:buClr>
                          <a:schemeClr val="tx1"/>
                        </a:buClr>
                        <a:buSzPct val="60000"/>
                        <a:buFont typeface="Wingdings" pitchFamily="2" charset="2"/>
                        <a:buChar char="l"/>
                        <a:tabLst/>
                        <a:defRPr/>
                      </a:pPr>
                      <a:r>
                        <a:rPr kumimoji="0" lang="en-GB" sz="15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Improving corporate governance, including simplification of ownership structures, adoption of IFRS accounts, and first time audit</a:t>
                      </a:r>
                    </a:p>
                    <a:p>
                      <a:pPr marL="177800" marR="0" lvl="0" indent="-177800" algn="just" defTabSz="914400" rtl="0" eaLnBrk="0" fontAlgn="base" latinLnBrk="0" hangingPunct="0">
                        <a:lnSpc>
                          <a:spcPct val="100000"/>
                        </a:lnSpc>
                        <a:spcBef>
                          <a:spcPct val="50000"/>
                        </a:spcBef>
                        <a:spcAft>
                          <a:spcPct val="0"/>
                        </a:spcAft>
                        <a:buClr>
                          <a:schemeClr val="tx1"/>
                        </a:buClr>
                        <a:buSzPct val="60000"/>
                        <a:buFont typeface="Wingdings" pitchFamily="2" charset="2"/>
                        <a:buChar char="l"/>
                        <a:tabLst/>
                      </a:pPr>
                      <a:r>
                        <a:rPr kumimoji="0" lang="en-GB" sz="15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rPr>
                        <a:t>It was structured through Local Enterprise Facility, a vehicle for investments in small and medium-sized enterprises (SMEs);</a:t>
                      </a:r>
                    </a:p>
                    <a:p>
                      <a:pPr marL="177800" marR="0" lvl="0" indent="-177800" algn="just" defTabSz="914400" rtl="0" eaLnBrk="0" fontAlgn="base" latinLnBrk="0" hangingPunct="0">
                        <a:lnSpc>
                          <a:spcPct val="100000"/>
                        </a:lnSpc>
                        <a:spcBef>
                          <a:spcPct val="50000"/>
                        </a:spcBef>
                        <a:spcAft>
                          <a:spcPct val="0"/>
                        </a:spcAft>
                        <a:buClr>
                          <a:schemeClr val="tx1"/>
                        </a:buClr>
                        <a:buSzPct val="60000"/>
                        <a:buFont typeface="Wingdings" pitchFamily="2" charset="2"/>
                        <a:buChar char="l"/>
                        <a:tabLst/>
                      </a:pPr>
                      <a:endParaRPr kumimoji="0" lang="en-GB" sz="1500" b="0" i="0" u="none" strike="noStrike" kern="1200" cap="none" normalizeH="0" baseline="0" dirty="0" smtClean="0">
                        <a:ln>
                          <a:noFill/>
                        </a:ln>
                        <a:solidFill>
                          <a:schemeClr val="tx1"/>
                        </a:solidFill>
                        <a:effectLst/>
                        <a:latin typeface="Franklin Gothic Book" panose="020B0503020102020204" pitchFamily="34" charset="0"/>
                        <a:ea typeface="+mn-ea"/>
                        <a:cs typeface="Arial" charset="0"/>
                      </a:endParaRPr>
                    </a:p>
                  </a:txBody>
                  <a:tcPr marL="84401" marR="84401" marT="45728" marB="45728" horzOverflow="overflow"/>
                </a:tc>
              </a:tr>
            </a:tbl>
          </a:graphicData>
        </a:graphic>
      </p:graphicFrame>
      <p:sp>
        <p:nvSpPr>
          <p:cNvPr id="36" name="Title 1"/>
          <p:cNvSpPr>
            <a:spLocks noGrp="1"/>
          </p:cNvSpPr>
          <p:nvPr>
            <p:ph type="title"/>
          </p:nvPr>
        </p:nvSpPr>
        <p:spPr>
          <a:xfrm>
            <a:off x="720726" y="0"/>
            <a:ext cx="6335713" cy="1079500"/>
          </a:xfrm>
        </p:spPr>
        <p:txBody>
          <a:bodyPr>
            <a:normAutofit/>
          </a:bodyPr>
          <a:lstStyle/>
          <a:p>
            <a:r>
              <a:rPr lang="en-GB" altLang="en-US" sz="3600" dirty="0" err="1" smtClean="0">
                <a:latin typeface="Franklin Gothic Book" panose="020B0503020102020204" pitchFamily="34" charset="0"/>
              </a:rPr>
              <a:t>Akel</a:t>
            </a:r>
            <a:r>
              <a:rPr lang="en-GB" altLang="en-US" sz="3600" dirty="0" smtClean="0">
                <a:latin typeface="Franklin Gothic Book" panose="020B0503020102020204" pitchFamily="34" charset="0"/>
              </a:rPr>
              <a:t> </a:t>
            </a:r>
            <a:r>
              <a:rPr lang="en-GB" altLang="en-US" sz="3600" dirty="0">
                <a:latin typeface="Franklin Gothic Book" panose="020B0503020102020204" pitchFamily="34" charset="0"/>
              </a:rPr>
              <a:t>Logistics, Turkey</a:t>
            </a:r>
            <a:endParaRPr lang="en-GB" sz="3600" dirty="0">
              <a:latin typeface="Franklin Gothic Book" panose="020B0503020102020204" pitchFamily="34" charset="0"/>
            </a:endParaRPr>
          </a:p>
        </p:txBody>
      </p:sp>
      <p:pic>
        <p:nvPicPr>
          <p:cNvPr id="20" name="Picture 13"/>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012897" y="1542821"/>
            <a:ext cx="15113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012897" y="3800246"/>
            <a:ext cx="15113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012897" y="4927371"/>
            <a:ext cx="15113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7012897" y="2536596"/>
            <a:ext cx="15113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27065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Franklin Gothic Book" panose="020B0503020102020204" pitchFamily="34" charset="0"/>
                <a:ea typeface="ＭＳ Ｐゴシック" pitchFamily="34" charset="-128"/>
                <a:cs typeface="Bodoni MT" pitchFamily="18" charset="0"/>
              </a:rPr>
              <a:t>Contacts</a:t>
            </a:r>
          </a:p>
        </p:txBody>
      </p:sp>
      <p:sp>
        <p:nvSpPr>
          <p:cNvPr id="4" name="Date Placeholder 3"/>
          <p:cNvSpPr>
            <a:spLocks noGrp="1"/>
          </p:cNvSpPr>
          <p:nvPr>
            <p:ph type="dt" sz="half" idx="14"/>
          </p:nvPr>
        </p:nvSpPr>
        <p:spPr/>
        <p:txBody>
          <a:bodyPr/>
          <a:lstStyle/>
          <a:p>
            <a:pPr>
              <a:defRPr/>
            </a:pPr>
            <a:fld id="{C01B3C47-EC1D-403D-9C1E-26CBAFDB81A3}" type="datetime3">
              <a:rPr lang="en-GB" smtClean="0"/>
              <a:pPr>
                <a:defRPr/>
              </a:pPr>
              <a:t>24 February, 2016</a:t>
            </a:fld>
            <a:endParaRPr lang="en-GB"/>
          </a:p>
        </p:txBody>
      </p:sp>
      <p:sp>
        <p:nvSpPr>
          <p:cNvPr id="6" name="Slide Number Placeholder 5"/>
          <p:cNvSpPr>
            <a:spLocks noGrp="1"/>
          </p:cNvSpPr>
          <p:nvPr>
            <p:ph type="sldNum" sz="quarter" idx="16"/>
          </p:nvPr>
        </p:nvSpPr>
        <p:spPr/>
        <p:txBody>
          <a:bodyPr/>
          <a:lstStyle/>
          <a:p>
            <a:pPr>
              <a:defRPr/>
            </a:pPr>
            <a:fld id="{1324411D-F920-4871-AC0B-FA6057D3901B}" type="slidenum">
              <a:rPr lang="en-GB" smtClean="0"/>
              <a:pPr>
                <a:defRPr/>
              </a:pPr>
              <a:t>24</a:t>
            </a:fld>
            <a:endParaRPr lang="en-GB"/>
          </a:p>
        </p:txBody>
      </p:sp>
      <p:graphicFrame>
        <p:nvGraphicFramePr>
          <p:cNvPr id="7" name="Group 76"/>
          <p:cNvGraphicFramePr>
            <a:graphicFrameLocks noGrp="1"/>
          </p:cNvGraphicFramePr>
          <p:nvPr>
            <p:extLst>
              <p:ext uri="{D42A27DB-BD31-4B8C-83A1-F6EECF244321}">
                <p14:modId xmlns:p14="http://schemas.microsoft.com/office/powerpoint/2010/main" val="2392816663"/>
              </p:ext>
            </p:extLst>
          </p:nvPr>
        </p:nvGraphicFramePr>
        <p:xfrm>
          <a:off x="457199" y="2233613"/>
          <a:ext cx="3556597" cy="1054100"/>
        </p:xfrm>
        <a:graphic>
          <a:graphicData uri="http://schemas.openxmlformats.org/drawingml/2006/table">
            <a:tbl>
              <a:tblPr/>
              <a:tblGrid>
                <a:gridCol w="3556597"/>
              </a:tblGrid>
              <a:tr h="1054100">
                <a:tc>
                  <a:txBody>
                    <a:bodyPr/>
                    <a:lstStyle/>
                    <a:p>
                      <a:pPr marL="0" marR="0" lvl="0" indent="0" algn="l" defTabSz="914400" rtl="0" eaLnBrk="0" fontAlgn="base" latinLnBrk="0" hangingPunct="0">
                        <a:lnSpc>
                          <a:spcPct val="80000"/>
                        </a:lnSpc>
                        <a:spcBef>
                          <a:spcPts val="2400"/>
                        </a:spcBef>
                        <a:spcAft>
                          <a:spcPct val="0"/>
                        </a:spcAft>
                        <a:buClr>
                          <a:schemeClr val="tx2"/>
                        </a:buClr>
                        <a:buSzPct val="55000"/>
                        <a:buFont typeface="Wingdings" pitchFamily="2" charset="2"/>
                        <a:buNone/>
                        <a:tabLst/>
                      </a:pPr>
                      <a:r>
                        <a:rPr kumimoji="0" lang="en-GB" sz="1400" b="1" i="0" u="none" strike="noStrike" cap="none" normalizeH="0" baseline="0" dirty="0" smtClean="0">
                          <a:ln>
                            <a:noFill/>
                          </a:ln>
                          <a:solidFill>
                            <a:schemeClr val="tx1"/>
                          </a:solidFill>
                          <a:effectLst/>
                          <a:latin typeface="Franklin Gothic Book" panose="020B0503020102020204" pitchFamily="34" charset="0"/>
                          <a:cs typeface="Arial" charset="0"/>
                        </a:rPr>
                        <a:t>Marcial Bustinduy</a:t>
                      </a:r>
                    </a:p>
                    <a:p>
                      <a:pPr marL="0" marR="0" lvl="0" indent="0" algn="l" defTabSz="914400" rtl="0" eaLnBrk="0" fontAlgn="base" latinLnBrk="0" hangingPunct="0">
                        <a:lnSpc>
                          <a:spcPct val="80000"/>
                        </a:lnSpc>
                        <a:spcBef>
                          <a:spcPts val="600"/>
                        </a:spcBef>
                        <a:spcAft>
                          <a:spcPct val="0"/>
                        </a:spcAft>
                        <a:buClr>
                          <a:schemeClr val="tx2"/>
                        </a:buClr>
                        <a:buSzPct val="55000"/>
                        <a:buFont typeface="Wingdings" pitchFamily="2" charset="2"/>
                        <a:buNone/>
                        <a:tabLst/>
                      </a:pPr>
                      <a:r>
                        <a:rPr kumimoji="0" lang="en-GB" sz="1400" b="0" i="0" u="none" strike="noStrike" cap="none" normalizeH="0" baseline="0" dirty="0" smtClean="0">
                          <a:ln>
                            <a:noFill/>
                          </a:ln>
                          <a:solidFill>
                            <a:schemeClr val="tx1"/>
                          </a:solidFill>
                          <a:effectLst/>
                          <a:latin typeface="Franklin Gothic Book" panose="020B0503020102020204" pitchFamily="34" charset="0"/>
                          <a:cs typeface="Arial" charset="0"/>
                        </a:rPr>
                        <a:t>Principal Sustainable Transport Specialist</a:t>
                      </a:r>
                    </a:p>
                    <a:p>
                      <a:pPr marL="0" marR="0" lvl="0" indent="0" algn="l" defTabSz="914400" rtl="0" eaLnBrk="0" fontAlgn="base" latinLnBrk="0" hangingPunct="0">
                        <a:lnSpc>
                          <a:spcPct val="80000"/>
                        </a:lnSpc>
                        <a:spcBef>
                          <a:spcPts val="600"/>
                        </a:spcBef>
                        <a:spcAft>
                          <a:spcPct val="0"/>
                        </a:spcAft>
                        <a:buClr>
                          <a:schemeClr val="tx2"/>
                        </a:buClr>
                        <a:buSzPct val="55000"/>
                        <a:buFont typeface="Wingdings" pitchFamily="2" charset="2"/>
                        <a:buNone/>
                        <a:tabLst/>
                      </a:pPr>
                      <a:r>
                        <a:rPr kumimoji="0" lang="en-GB" sz="1400" b="0" i="0" u="none" strike="noStrike" cap="none" normalizeH="0" baseline="0" dirty="0" smtClean="0">
                          <a:ln>
                            <a:noFill/>
                          </a:ln>
                          <a:solidFill>
                            <a:schemeClr val="tx1"/>
                          </a:solidFill>
                          <a:effectLst/>
                          <a:latin typeface="Franklin Gothic Book" panose="020B0503020102020204" pitchFamily="34" charset="0"/>
                          <a:cs typeface="Arial" charset="0"/>
                        </a:rPr>
                        <a:t>Transport</a:t>
                      </a:r>
                    </a:p>
                    <a:p>
                      <a:pPr marL="0" marR="0" lvl="0" indent="0" algn="l" defTabSz="914400" rtl="0" eaLnBrk="0" fontAlgn="base" latinLnBrk="0" hangingPunct="0">
                        <a:lnSpc>
                          <a:spcPct val="80000"/>
                        </a:lnSpc>
                        <a:spcBef>
                          <a:spcPts val="600"/>
                        </a:spcBef>
                        <a:spcAft>
                          <a:spcPct val="0"/>
                        </a:spcAft>
                        <a:buClr>
                          <a:schemeClr val="tx2"/>
                        </a:buClr>
                        <a:buSzPct val="55000"/>
                        <a:buFont typeface="Wingdings" pitchFamily="2" charset="2"/>
                        <a:buNone/>
                        <a:tabLst/>
                      </a:pPr>
                      <a:r>
                        <a:rPr kumimoji="0" lang="en-GB" sz="1400" b="0" i="0" u="none" strike="noStrike" cap="none" normalizeH="0" baseline="0" dirty="0" smtClean="0">
                          <a:ln>
                            <a:noFill/>
                          </a:ln>
                          <a:solidFill>
                            <a:schemeClr val="tx1"/>
                          </a:solidFill>
                          <a:effectLst/>
                          <a:latin typeface="Franklin Gothic Book" panose="020B0503020102020204" pitchFamily="34" charset="0"/>
                          <a:cs typeface="Arial" charset="0"/>
                        </a:rPr>
                        <a:t>email: bustindm@ebrd.com  </a:t>
                      </a:r>
                    </a:p>
                  </a:txBody>
                  <a:tcPr marL="84390" marR="84390" marT="45714" marB="45714"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noFill/>
                  </a:tcPr>
                </a:tc>
              </a:tr>
            </a:tbl>
          </a:graphicData>
        </a:graphic>
      </p:graphicFrame>
      <p:sp>
        <p:nvSpPr>
          <p:cNvPr id="9" name="Text Box 4" descr="First level - paragraph text&#10;Second level - bullet 1&#10;Third level - bullet 2&#10;&#10;No more than 100 words per slide"/>
          <p:cNvSpPr>
            <a:spLocks noGrp="1" noChangeArrowheads="1"/>
          </p:cNvSpPr>
          <p:nvPr>
            <p:ph type="body" sz="quarter" idx="13"/>
          </p:nvPr>
        </p:nvSpPr>
        <p:spPr bwMode="auto">
          <a:xfrm>
            <a:off x="546100" y="1816100"/>
            <a:ext cx="3232150" cy="215900"/>
          </a:xfrm>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spAutoFit/>
          </a:bodyPr>
          <a:lstStyle/>
          <a:p>
            <a:pPr marL="0" indent="0" eaLnBrk="1" hangingPunct="1">
              <a:spcBef>
                <a:spcPct val="50000"/>
              </a:spcBef>
              <a:spcAft>
                <a:spcPct val="50000"/>
              </a:spcAft>
            </a:pPr>
            <a:r>
              <a:rPr lang="en-GB" altLang="en-US" sz="1400" dirty="0" smtClean="0">
                <a:latin typeface="Franklin Gothic Book" panose="020B0503020102020204" pitchFamily="34" charset="0"/>
                <a:cs typeface="Arial" charset="0"/>
              </a:rPr>
              <a:t>For all further enquiries, please contact:</a:t>
            </a:r>
          </a:p>
        </p:txBody>
      </p:sp>
      <p:graphicFrame>
        <p:nvGraphicFramePr>
          <p:cNvPr id="11" name="Group 76"/>
          <p:cNvGraphicFramePr>
            <a:graphicFrameLocks noGrp="1"/>
          </p:cNvGraphicFramePr>
          <p:nvPr>
            <p:extLst>
              <p:ext uri="{D42A27DB-BD31-4B8C-83A1-F6EECF244321}">
                <p14:modId xmlns:p14="http://schemas.microsoft.com/office/powerpoint/2010/main" val="2820145811"/>
              </p:ext>
            </p:extLst>
          </p:nvPr>
        </p:nvGraphicFramePr>
        <p:xfrm>
          <a:off x="457200" y="3452813"/>
          <a:ext cx="2997200" cy="1054100"/>
        </p:xfrm>
        <a:graphic>
          <a:graphicData uri="http://schemas.openxmlformats.org/drawingml/2006/table">
            <a:tbl>
              <a:tblPr/>
              <a:tblGrid>
                <a:gridCol w="2997200"/>
              </a:tblGrid>
              <a:tr h="1054100">
                <a:tc>
                  <a:txBody>
                    <a:bodyPr/>
                    <a:lstStyle/>
                    <a:p>
                      <a:pPr marL="0" marR="0" lvl="0" indent="0" algn="l" defTabSz="914400" rtl="0" eaLnBrk="0" fontAlgn="base" latinLnBrk="0" hangingPunct="0">
                        <a:lnSpc>
                          <a:spcPct val="80000"/>
                        </a:lnSpc>
                        <a:spcBef>
                          <a:spcPts val="2400"/>
                        </a:spcBef>
                        <a:spcAft>
                          <a:spcPct val="0"/>
                        </a:spcAft>
                        <a:buClr>
                          <a:schemeClr val="tx2"/>
                        </a:buClr>
                        <a:buSzPct val="55000"/>
                        <a:buFont typeface="Wingdings" pitchFamily="2" charset="2"/>
                        <a:buNone/>
                        <a:tabLst/>
                      </a:pPr>
                      <a:r>
                        <a:rPr kumimoji="0" lang="en-GB" sz="1400" b="1" i="0" u="none" strike="noStrike" cap="none" normalizeH="0" baseline="0" dirty="0" smtClean="0">
                          <a:ln>
                            <a:noFill/>
                          </a:ln>
                          <a:solidFill>
                            <a:schemeClr val="tx1"/>
                          </a:solidFill>
                          <a:effectLst/>
                          <a:latin typeface="Franklin Gothic Book" panose="020B0503020102020204" pitchFamily="34" charset="0"/>
                          <a:cs typeface="Arial" charset="0"/>
                        </a:rPr>
                        <a:t>Sue Barrett</a:t>
                      </a:r>
                    </a:p>
                    <a:p>
                      <a:pPr marL="0" marR="0" lvl="0" indent="0" algn="l" defTabSz="914400" rtl="0" eaLnBrk="0" fontAlgn="base" latinLnBrk="0" hangingPunct="0">
                        <a:lnSpc>
                          <a:spcPct val="80000"/>
                        </a:lnSpc>
                        <a:spcBef>
                          <a:spcPts val="600"/>
                        </a:spcBef>
                        <a:spcAft>
                          <a:spcPct val="0"/>
                        </a:spcAft>
                        <a:buClr>
                          <a:schemeClr val="tx2"/>
                        </a:buClr>
                        <a:buSzPct val="55000"/>
                        <a:buFont typeface="Wingdings" pitchFamily="2" charset="2"/>
                        <a:buNone/>
                        <a:tabLst/>
                      </a:pPr>
                      <a:r>
                        <a:rPr kumimoji="0" lang="en-GB" sz="1400" b="0" i="0" u="none" strike="noStrike" cap="none" normalizeH="0" baseline="0" dirty="0" smtClean="0">
                          <a:ln>
                            <a:noFill/>
                          </a:ln>
                          <a:solidFill>
                            <a:schemeClr val="tx1"/>
                          </a:solidFill>
                          <a:effectLst/>
                          <a:latin typeface="Franklin Gothic Book" panose="020B0503020102020204" pitchFamily="34" charset="0"/>
                          <a:cs typeface="Arial" charset="0"/>
                        </a:rPr>
                        <a:t>Director </a:t>
                      </a:r>
                    </a:p>
                    <a:p>
                      <a:pPr marL="0" marR="0" lvl="0" indent="0" algn="l" defTabSz="914400" rtl="0" eaLnBrk="0" fontAlgn="base" latinLnBrk="0" hangingPunct="0">
                        <a:lnSpc>
                          <a:spcPct val="80000"/>
                        </a:lnSpc>
                        <a:spcBef>
                          <a:spcPts val="600"/>
                        </a:spcBef>
                        <a:spcAft>
                          <a:spcPct val="0"/>
                        </a:spcAft>
                        <a:buClr>
                          <a:schemeClr val="tx2"/>
                        </a:buClr>
                        <a:buSzPct val="55000"/>
                        <a:buFont typeface="Wingdings" pitchFamily="2" charset="2"/>
                        <a:buNone/>
                        <a:tabLst/>
                      </a:pPr>
                      <a:r>
                        <a:rPr kumimoji="0" lang="en-GB" sz="1400" b="0" i="0" u="none" strike="noStrike" cap="none" normalizeH="0" baseline="0" dirty="0" smtClean="0">
                          <a:ln>
                            <a:noFill/>
                          </a:ln>
                          <a:solidFill>
                            <a:schemeClr val="tx1"/>
                          </a:solidFill>
                          <a:effectLst/>
                          <a:latin typeface="Franklin Gothic Book" panose="020B0503020102020204" pitchFamily="34" charset="0"/>
                          <a:cs typeface="Arial" charset="0"/>
                        </a:rPr>
                        <a:t>Transport</a:t>
                      </a:r>
                    </a:p>
                    <a:p>
                      <a:pPr marL="0" marR="0" lvl="0" indent="0" algn="l" defTabSz="914400" rtl="0" eaLnBrk="0" fontAlgn="base" latinLnBrk="0" hangingPunct="0">
                        <a:lnSpc>
                          <a:spcPct val="80000"/>
                        </a:lnSpc>
                        <a:spcBef>
                          <a:spcPts val="600"/>
                        </a:spcBef>
                        <a:spcAft>
                          <a:spcPct val="0"/>
                        </a:spcAft>
                        <a:buClr>
                          <a:schemeClr val="tx2"/>
                        </a:buClr>
                        <a:buSzPct val="55000"/>
                        <a:buFont typeface="Wingdings" pitchFamily="2" charset="2"/>
                        <a:buNone/>
                        <a:tabLst/>
                      </a:pPr>
                      <a:r>
                        <a:rPr kumimoji="0" lang="en-GB" sz="1400" b="0" i="0" u="none" strike="noStrike" cap="none" normalizeH="0" baseline="0" dirty="0" smtClean="0">
                          <a:ln>
                            <a:noFill/>
                          </a:ln>
                          <a:solidFill>
                            <a:schemeClr val="tx1"/>
                          </a:solidFill>
                          <a:effectLst/>
                          <a:latin typeface="Franklin Gothic Book" panose="020B0503020102020204" pitchFamily="34" charset="0"/>
                          <a:cs typeface="Arial" charset="0"/>
                        </a:rPr>
                        <a:t>email: barretts@ebrd.com </a:t>
                      </a:r>
                    </a:p>
                  </a:txBody>
                  <a:tcPr marL="84390" marR="84390" marT="45714" marB="45714"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noFill/>
                  </a:tcPr>
                </a:tc>
              </a:tr>
            </a:tbl>
          </a:graphicData>
        </a:graphic>
      </p:graphicFrame>
      <p:graphicFrame>
        <p:nvGraphicFramePr>
          <p:cNvPr id="12" name="Group 95"/>
          <p:cNvGraphicFramePr>
            <a:graphicFrameLocks noGrp="1"/>
          </p:cNvGraphicFramePr>
          <p:nvPr>
            <p:extLst>
              <p:ext uri="{D42A27DB-BD31-4B8C-83A1-F6EECF244321}">
                <p14:modId xmlns:p14="http://schemas.microsoft.com/office/powerpoint/2010/main" val="4285746739"/>
              </p:ext>
            </p:extLst>
          </p:nvPr>
        </p:nvGraphicFramePr>
        <p:xfrm>
          <a:off x="457200" y="4816475"/>
          <a:ext cx="2997200" cy="1033463"/>
        </p:xfrm>
        <a:graphic>
          <a:graphicData uri="http://schemas.openxmlformats.org/drawingml/2006/table">
            <a:tbl>
              <a:tblPr/>
              <a:tblGrid>
                <a:gridCol w="2997200"/>
              </a:tblGrid>
              <a:tr h="1033463">
                <a:tc>
                  <a:txBody>
                    <a:bodyPr/>
                    <a:lstStyle/>
                    <a:p>
                      <a:pPr marL="0" marR="0" lvl="0" indent="0" algn="l" defTabSz="914400" rtl="0" eaLnBrk="0" fontAlgn="base" latinLnBrk="0" hangingPunct="0">
                        <a:lnSpc>
                          <a:spcPct val="80000"/>
                        </a:lnSpc>
                        <a:spcBef>
                          <a:spcPts val="600"/>
                        </a:spcBef>
                        <a:spcAft>
                          <a:spcPct val="0"/>
                        </a:spcAft>
                        <a:buClr>
                          <a:schemeClr val="tx2"/>
                        </a:buClr>
                        <a:buSzPct val="55000"/>
                        <a:buFont typeface="Wingdings" pitchFamily="2" charset="2"/>
                        <a:buNone/>
                        <a:tabLst/>
                      </a:pPr>
                      <a:r>
                        <a:rPr kumimoji="0" lang="en-GB" sz="1400" b="0" i="0" u="none" strike="noStrike" cap="none" normalizeH="0" baseline="0" dirty="0" smtClean="0">
                          <a:ln>
                            <a:noFill/>
                          </a:ln>
                          <a:solidFill>
                            <a:schemeClr val="tx1"/>
                          </a:solidFill>
                          <a:effectLst/>
                          <a:latin typeface="Franklin Gothic Book" panose="020B0503020102020204" pitchFamily="34" charset="0"/>
                          <a:cs typeface="Arial" charset="0"/>
                        </a:rPr>
                        <a:t>EBRD</a:t>
                      </a:r>
                    </a:p>
                    <a:p>
                      <a:pPr marL="0" marR="0" lvl="0" indent="0" algn="l" defTabSz="914400" rtl="0" eaLnBrk="0" fontAlgn="base" latinLnBrk="0" hangingPunct="0">
                        <a:lnSpc>
                          <a:spcPct val="80000"/>
                        </a:lnSpc>
                        <a:spcBef>
                          <a:spcPts val="600"/>
                        </a:spcBef>
                        <a:spcAft>
                          <a:spcPct val="0"/>
                        </a:spcAft>
                        <a:buClr>
                          <a:schemeClr val="tx2"/>
                        </a:buClr>
                        <a:buSzPct val="55000"/>
                        <a:buFont typeface="Wingdings" pitchFamily="2" charset="2"/>
                        <a:buNone/>
                        <a:tabLst/>
                      </a:pPr>
                      <a:r>
                        <a:rPr kumimoji="0" lang="en-GB" sz="1400" b="0" i="0" u="none" strike="noStrike" cap="none" normalizeH="0" baseline="0" dirty="0" smtClean="0">
                          <a:ln>
                            <a:noFill/>
                          </a:ln>
                          <a:solidFill>
                            <a:schemeClr val="tx1"/>
                          </a:solidFill>
                          <a:effectLst/>
                          <a:latin typeface="Franklin Gothic Book" panose="020B0503020102020204" pitchFamily="34" charset="0"/>
                          <a:cs typeface="Arial" charset="0"/>
                        </a:rPr>
                        <a:t>One Exchange Square</a:t>
                      </a:r>
                    </a:p>
                    <a:p>
                      <a:pPr marL="0" marR="0" lvl="0" indent="0" algn="l" defTabSz="914400" rtl="0" eaLnBrk="0" fontAlgn="base" latinLnBrk="0" hangingPunct="0">
                        <a:lnSpc>
                          <a:spcPct val="80000"/>
                        </a:lnSpc>
                        <a:spcBef>
                          <a:spcPts val="600"/>
                        </a:spcBef>
                        <a:spcAft>
                          <a:spcPct val="0"/>
                        </a:spcAft>
                        <a:buClr>
                          <a:schemeClr val="tx2"/>
                        </a:buClr>
                        <a:buSzPct val="55000"/>
                        <a:buFont typeface="Wingdings" pitchFamily="2" charset="2"/>
                        <a:buNone/>
                        <a:tabLst/>
                      </a:pPr>
                      <a:r>
                        <a:rPr kumimoji="0" lang="en-GB" sz="1400" b="0" i="0" u="none" strike="noStrike" cap="none" normalizeH="0" baseline="0" dirty="0" smtClean="0">
                          <a:ln>
                            <a:noFill/>
                          </a:ln>
                          <a:solidFill>
                            <a:schemeClr val="tx1"/>
                          </a:solidFill>
                          <a:effectLst/>
                          <a:latin typeface="Franklin Gothic Book" panose="020B0503020102020204" pitchFamily="34" charset="0"/>
                          <a:cs typeface="Arial" charset="0"/>
                        </a:rPr>
                        <a:t>London EC2A 2JN, United Kingdom</a:t>
                      </a:r>
                    </a:p>
                    <a:p>
                      <a:pPr marL="0" marR="0" lvl="0" indent="0" algn="l" defTabSz="914400" rtl="0" eaLnBrk="0" fontAlgn="base" latinLnBrk="0" hangingPunct="0">
                        <a:lnSpc>
                          <a:spcPct val="80000"/>
                        </a:lnSpc>
                        <a:spcBef>
                          <a:spcPct val="50000"/>
                        </a:spcBef>
                        <a:spcAft>
                          <a:spcPct val="0"/>
                        </a:spcAft>
                        <a:buClr>
                          <a:schemeClr val="tx2"/>
                        </a:buClr>
                        <a:buSzPct val="55000"/>
                        <a:buFont typeface="Wingdings" pitchFamily="2" charset="2"/>
                        <a:buNone/>
                        <a:tabLst/>
                      </a:pPr>
                      <a:endParaRPr kumimoji="0" lang="en-GB" sz="1400" b="0" i="0" u="none" strike="noStrike" cap="none" normalizeH="0" baseline="0" dirty="0" smtClean="0">
                        <a:ln>
                          <a:noFill/>
                        </a:ln>
                        <a:solidFill>
                          <a:schemeClr val="tx1"/>
                        </a:solidFill>
                        <a:effectLst/>
                        <a:latin typeface="Franklin Gothic Book" panose="020B0503020102020204" pitchFamily="34" charset="0"/>
                        <a:cs typeface="Arial" charset="0"/>
                      </a:endParaRPr>
                    </a:p>
                  </a:txBody>
                  <a:tcPr marL="84407" marR="84407" marT="45746" marB="45746"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noFill/>
                  </a:tcPr>
                </a:tc>
              </a:tr>
            </a:tbl>
          </a:graphicData>
        </a:graphic>
      </p:graphicFrame>
      <p:sp>
        <p:nvSpPr>
          <p:cNvPr id="14" name="Line 93"/>
          <p:cNvSpPr>
            <a:spLocks noChangeShapeType="1"/>
          </p:cNvSpPr>
          <p:nvPr/>
        </p:nvSpPr>
        <p:spPr bwMode="auto">
          <a:xfrm>
            <a:off x="4013796" y="1856498"/>
            <a:ext cx="0" cy="396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6528"/>
          <a:stretch/>
        </p:blipFill>
        <p:spPr>
          <a:xfrm>
            <a:off x="4498109" y="1865302"/>
            <a:ext cx="4324892" cy="3895725"/>
          </a:xfrm>
          <a:prstGeom prst="rect">
            <a:avLst/>
          </a:prstGeom>
        </p:spPr>
      </p:pic>
    </p:spTree>
    <p:extLst>
      <p:ext uri="{BB962C8B-B14F-4D97-AF65-F5344CB8AC3E}">
        <p14:creationId xmlns:p14="http://schemas.microsoft.com/office/powerpoint/2010/main" val="2987299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2"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79500"/>
            <a:ext cx="9144000" cy="5895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6"/>
          </p:nvPr>
        </p:nvSpPr>
        <p:spPr/>
        <p:txBody>
          <a:bodyPr/>
          <a:lstStyle/>
          <a:p>
            <a:pPr>
              <a:defRPr/>
            </a:pPr>
            <a:fld id="{1324411D-F920-4871-AC0B-FA6057D3901B}" type="slidenum">
              <a:rPr lang="en-GB" smtClean="0"/>
              <a:pPr>
                <a:defRPr/>
              </a:pPr>
              <a:t>3</a:t>
            </a:fld>
            <a:endParaRPr lang="en-GB"/>
          </a:p>
        </p:txBody>
      </p:sp>
      <p:sp>
        <p:nvSpPr>
          <p:cNvPr id="9" name="Title 1"/>
          <p:cNvSpPr>
            <a:spLocks noGrp="1"/>
          </p:cNvSpPr>
          <p:nvPr>
            <p:ph type="title"/>
          </p:nvPr>
        </p:nvSpPr>
        <p:spPr>
          <a:xfrm>
            <a:off x="720726" y="0"/>
            <a:ext cx="6335713" cy="1079500"/>
          </a:xfrm>
        </p:spPr>
        <p:txBody>
          <a:bodyPr>
            <a:normAutofit/>
          </a:bodyPr>
          <a:lstStyle/>
          <a:p>
            <a:r>
              <a:rPr lang="en-GB" sz="3600" dirty="0">
                <a:latin typeface="Franklin Gothic Book" panose="020B0503020102020204" pitchFamily="34" charset="0"/>
              </a:rPr>
              <a:t>Where the EBRD </a:t>
            </a:r>
            <a:r>
              <a:rPr lang="en-GB" sz="3600" dirty="0" smtClean="0">
                <a:latin typeface="Franklin Gothic Book" panose="020B0503020102020204" pitchFamily="34" charset="0"/>
              </a:rPr>
              <a:t>invests</a:t>
            </a:r>
            <a:endParaRPr lang="en-GB" sz="3600" dirty="0">
              <a:solidFill>
                <a:srgbClr val="FF0000"/>
              </a:solidFill>
              <a:latin typeface="Franklin Gothic Book" panose="020B0503020102020204" pitchFamily="34" charset="0"/>
            </a:endParaRPr>
          </a:p>
        </p:txBody>
      </p:sp>
      <p:graphicFrame>
        <p:nvGraphicFramePr>
          <p:cNvPr id="7" name="Object 1"/>
          <p:cNvGraphicFramePr>
            <a:graphicFrameLocks noGrp="1"/>
          </p:cNvGraphicFramePr>
          <p:nvPr>
            <p:extLst>
              <p:ext uri="{D42A27DB-BD31-4B8C-83A1-F6EECF244321}">
                <p14:modId xmlns:p14="http://schemas.microsoft.com/office/powerpoint/2010/main" val="479751443"/>
              </p:ext>
            </p:extLst>
          </p:nvPr>
        </p:nvGraphicFramePr>
        <p:xfrm>
          <a:off x="5162097" y="621045"/>
          <a:ext cx="4459287" cy="3057525"/>
        </p:xfrm>
        <a:graphic>
          <a:graphicData uri="http://schemas.openxmlformats.org/presentationml/2006/ole">
            <mc:AlternateContent xmlns:mc="http://schemas.openxmlformats.org/markup-compatibility/2006">
              <mc:Choice xmlns:v="urn:schemas-microsoft-com:vml" Requires="v">
                <p:oleObj spid="_x0000_s2093" name="Worksheet" r:id="rId5" imgW="7448449" imgH="5076735" progId="Excel.Sheet.8">
                  <p:embed/>
                </p:oleObj>
              </mc:Choice>
              <mc:Fallback>
                <p:oleObj name="Worksheet" r:id="rId5" imgW="7448449" imgH="5076735" progId="Excel.Sheet.8">
                  <p:embed/>
                  <p:pic>
                    <p:nvPicPr>
                      <p:cNvPr id="0" name=""/>
                      <p:cNvPicPr>
                        <a:picLocks noGrp="1" noChangeArrowheads="1"/>
                      </p:cNvPicPr>
                      <p:nvPr/>
                    </p:nvPicPr>
                    <p:blipFill>
                      <a:blip r:embed="rId6"/>
                      <a:srcRect/>
                      <a:stretch>
                        <a:fillRect/>
                      </a:stretch>
                    </p:blipFill>
                    <p:spPr bwMode="auto">
                      <a:xfrm>
                        <a:off x="5162097" y="621045"/>
                        <a:ext cx="4459287"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1"/>
          <p:cNvSpPr txBox="1">
            <a:spLocks noChangeArrowheads="1"/>
          </p:cNvSpPr>
          <p:nvPr/>
        </p:nvSpPr>
        <p:spPr bwMode="auto">
          <a:xfrm>
            <a:off x="6274935" y="3432508"/>
            <a:ext cx="22336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Clr>
                <a:schemeClr val="tx2"/>
              </a:buClr>
              <a:buFont typeface="Arial" charset="0"/>
              <a:defRPr sz="2400">
                <a:solidFill>
                  <a:srgbClr val="414141"/>
                </a:solidFill>
                <a:latin typeface="Arial" charset="0"/>
                <a:cs typeface="Arial" charset="0"/>
              </a:defRPr>
            </a:lvl1pPr>
            <a:lvl2pPr marL="742950" indent="-285750" eaLnBrk="0" hangingPunct="0">
              <a:spcBef>
                <a:spcPts val="300"/>
              </a:spcBef>
              <a:spcAft>
                <a:spcPts val="300"/>
              </a:spcAft>
              <a:buClr>
                <a:srgbClr val="00539B"/>
              </a:buClr>
              <a:buFont typeface="Arial" charset="0"/>
              <a:buChar char="•"/>
              <a:defRPr>
                <a:solidFill>
                  <a:srgbClr val="414141"/>
                </a:solidFill>
                <a:latin typeface="Arial" charset="0"/>
                <a:cs typeface="Arial" charset="0"/>
              </a:defRPr>
            </a:lvl2pPr>
            <a:lvl3pPr marL="1143000" indent="-228600" eaLnBrk="0" hangingPunct="0">
              <a:spcBef>
                <a:spcPts val="300"/>
              </a:spcBef>
              <a:spcAft>
                <a:spcPts val="300"/>
              </a:spcAft>
              <a:buClr>
                <a:srgbClr val="00539B"/>
              </a:buClr>
              <a:buFont typeface="Arial" charset="0"/>
              <a:buChar char="‒"/>
              <a:defRPr>
                <a:solidFill>
                  <a:srgbClr val="414141"/>
                </a:solidFill>
                <a:latin typeface="Arial" charset="0"/>
                <a:cs typeface="Arial" charset="0"/>
              </a:defRPr>
            </a:lvl3pPr>
            <a:lvl4pPr marL="1600200" indent="-228600" eaLnBrk="0" hangingPunct="0">
              <a:spcBef>
                <a:spcPct val="20000"/>
              </a:spcBef>
              <a:buClr>
                <a:schemeClr val="tx2"/>
              </a:buClr>
              <a:buFont typeface="Arial" charset="0"/>
              <a:buChar char="–"/>
              <a:defRPr sz="2000">
                <a:solidFill>
                  <a:srgbClr val="03DAFF"/>
                </a:solidFill>
                <a:latin typeface="Arial" charset="0"/>
                <a:cs typeface="Arial" charset="0"/>
              </a:defRPr>
            </a:lvl4pPr>
            <a:lvl5pPr marL="2057400" indent="-228600" eaLnBrk="0" hangingPunct="0">
              <a:spcBef>
                <a:spcPct val="20000"/>
              </a:spcBef>
              <a:buFont typeface="Arial" charset="0"/>
              <a:buChar char="»"/>
              <a:defRPr sz="2000">
                <a:solidFill>
                  <a:srgbClr val="03DAFF"/>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03DAFF"/>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03DAFF"/>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03DAFF"/>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03DAFF"/>
                </a:solidFill>
                <a:latin typeface="Arial" charset="0"/>
                <a:cs typeface="Arial" charset="0"/>
              </a:defRPr>
            </a:lvl9pPr>
          </a:lstStyle>
          <a:p>
            <a:pPr algn="ctr" eaLnBrk="1" hangingPunct="1">
              <a:spcBef>
                <a:spcPct val="0"/>
              </a:spcBef>
              <a:buClrTx/>
              <a:buFontTx/>
              <a:buNone/>
            </a:pPr>
            <a:r>
              <a:rPr lang="en-GB" altLang="en-US" sz="1400" b="1" dirty="0">
                <a:solidFill>
                  <a:srgbClr val="00539B"/>
                </a:solidFill>
              </a:rPr>
              <a:t>Geographic Split </a:t>
            </a:r>
          </a:p>
          <a:p>
            <a:pPr algn="ctr" eaLnBrk="1" hangingPunct="1">
              <a:spcBef>
                <a:spcPct val="0"/>
              </a:spcBef>
              <a:buClrTx/>
              <a:buFontTx/>
              <a:buNone/>
            </a:pPr>
            <a:r>
              <a:rPr lang="en-GB" altLang="en-US" sz="1200" dirty="0">
                <a:solidFill>
                  <a:srgbClr val="00539B"/>
                </a:solidFill>
              </a:rPr>
              <a:t>(in % ABV, Transport)</a:t>
            </a:r>
          </a:p>
        </p:txBody>
      </p:sp>
    </p:spTree>
    <p:extLst>
      <p:ext uri="{BB962C8B-B14F-4D97-AF65-F5344CB8AC3E}">
        <p14:creationId xmlns:p14="http://schemas.microsoft.com/office/powerpoint/2010/main" val="474990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latin typeface="Franklin Gothic Book" panose="020B0503020102020204" pitchFamily="34" charset="0"/>
              </a:rPr>
              <a:t>Our principles of operations</a:t>
            </a:r>
            <a:endParaRPr lang="en-GB" sz="3200" dirty="0">
              <a:latin typeface="Franklin Gothic Book" panose="020B0503020102020204" pitchFamily="34" charset="0"/>
            </a:endParaRPr>
          </a:p>
        </p:txBody>
      </p:sp>
      <p:sp>
        <p:nvSpPr>
          <p:cNvPr id="4" name="Date Placeholder 3"/>
          <p:cNvSpPr>
            <a:spLocks noGrp="1"/>
          </p:cNvSpPr>
          <p:nvPr>
            <p:ph type="dt" sz="half" idx="14"/>
          </p:nvPr>
        </p:nvSpPr>
        <p:spPr/>
        <p:txBody>
          <a:bodyPr/>
          <a:lstStyle/>
          <a:p>
            <a:pPr>
              <a:defRPr/>
            </a:pPr>
            <a:fld id="{C01B3C47-EC1D-403D-9C1E-26CBAFDB81A3}" type="datetime3">
              <a:rPr lang="en-GB" smtClean="0"/>
              <a:pPr>
                <a:defRPr/>
              </a:pPr>
              <a:t>24 February, 2016</a:t>
            </a:fld>
            <a:endParaRPr lang="en-GB" dirty="0"/>
          </a:p>
        </p:txBody>
      </p:sp>
      <p:sp>
        <p:nvSpPr>
          <p:cNvPr id="6" name="Slide Number Placeholder 5"/>
          <p:cNvSpPr>
            <a:spLocks noGrp="1"/>
          </p:cNvSpPr>
          <p:nvPr>
            <p:ph type="sldNum" sz="quarter" idx="16"/>
          </p:nvPr>
        </p:nvSpPr>
        <p:spPr/>
        <p:txBody>
          <a:bodyPr/>
          <a:lstStyle/>
          <a:p>
            <a:pPr>
              <a:defRPr/>
            </a:pPr>
            <a:fld id="{1324411D-F920-4871-AC0B-FA6057D3901B}" type="slidenum">
              <a:rPr lang="en-GB" smtClean="0"/>
              <a:pPr>
                <a:defRPr/>
              </a:pPr>
              <a:t>4</a:t>
            </a:fld>
            <a:endParaRPr lang="en-GB" dirty="0"/>
          </a:p>
        </p:txBody>
      </p:sp>
      <p:graphicFrame>
        <p:nvGraphicFramePr>
          <p:cNvPr id="7" name="Diagram 6"/>
          <p:cNvGraphicFramePr/>
          <p:nvPr>
            <p:extLst>
              <p:ext uri="{D42A27DB-BD31-4B8C-83A1-F6EECF244321}">
                <p14:modId xmlns:p14="http://schemas.microsoft.com/office/powerpoint/2010/main" val="2145860151"/>
              </p:ext>
            </p:extLst>
          </p:nvPr>
        </p:nvGraphicFramePr>
        <p:xfrm>
          <a:off x="2132861" y="1629994"/>
          <a:ext cx="5184096" cy="4411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4"/>
          <p:cNvSpPr>
            <a:spLocks noChangeArrowheads="1"/>
          </p:cNvSpPr>
          <p:nvPr/>
        </p:nvSpPr>
        <p:spPr bwMode="auto">
          <a:xfrm>
            <a:off x="1902618" y="1684112"/>
            <a:ext cx="2359819" cy="1380236"/>
          </a:xfrm>
          <a:prstGeom prst="wedgeRoundRectCallout">
            <a:avLst>
              <a:gd name="adj1" fmla="val 61037"/>
              <a:gd name="adj2" fmla="val 52569"/>
              <a:gd name="adj3" fmla="val 16667"/>
            </a:avLst>
          </a:prstGeom>
          <a:solidFill>
            <a:schemeClr val="bg1">
              <a:lumMod val="75000"/>
            </a:schemeClr>
          </a:solidFill>
          <a:ln w="38100" algn="ctr">
            <a:solidFill>
              <a:schemeClr val="bg1"/>
            </a:solidFill>
            <a:miter lim="800000"/>
            <a:headEnd/>
            <a:tailEnd/>
          </a:ln>
          <a:effectLst>
            <a:outerShdw dist="20000" dir="5400000" rotWithShape="0">
              <a:srgbClr val="000000">
                <a:alpha val="37999"/>
              </a:srgbClr>
            </a:outerShdw>
          </a:effectLst>
        </p:spPr>
        <p:txBody>
          <a:bodyPr wrap="square">
            <a:spAutoFit/>
          </a:bodyPr>
          <a:lstStyle/>
          <a:p>
            <a:pPr>
              <a:lnSpc>
                <a:spcPct val="120000"/>
              </a:lnSpc>
              <a:spcAft>
                <a:spcPct val="50000"/>
              </a:spcAft>
              <a:defRPr/>
            </a:pPr>
            <a:r>
              <a:rPr lang="en-US" sz="1600" dirty="0" smtClean="0">
                <a:solidFill>
                  <a:srgbClr val="00539B"/>
                </a:solidFill>
                <a:latin typeface="Franklin Gothic Book" panose="020B0503020102020204" pitchFamily="34" charset="0"/>
              </a:rPr>
              <a:t>Every investment must help a country to move closer to a full market economy</a:t>
            </a:r>
            <a:endParaRPr lang="en-US" sz="1600" dirty="0">
              <a:solidFill>
                <a:srgbClr val="00539B"/>
              </a:solidFill>
              <a:latin typeface="Franklin Gothic Book" panose="020B0503020102020204" pitchFamily="34" charset="0"/>
            </a:endParaRPr>
          </a:p>
        </p:txBody>
      </p:sp>
      <p:sp>
        <p:nvSpPr>
          <p:cNvPr id="9" name="TextBox 5"/>
          <p:cNvSpPr>
            <a:spLocks noChangeArrowheads="1"/>
          </p:cNvSpPr>
          <p:nvPr/>
        </p:nvSpPr>
        <p:spPr bwMode="auto">
          <a:xfrm>
            <a:off x="6205707" y="3569898"/>
            <a:ext cx="2222500" cy="1736646"/>
          </a:xfrm>
          <a:prstGeom prst="wedgeRoundRectCallout">
            <a:avLst>
              <a:gd name="adj1" fmla="val -54602"/>
              <a:gd name="adj2" fmla="val 69139"/>
              <a:gd name="adj3" fmla="val 16667"/>
            </a:avLst>
          </a:prstGeom>
          <a:solidFill>
            <a:schemeClr val="bg1">
              <a:lumMod val="75000"/>
            </a:schemeClr>
          </a:solidFill>
          <a:ln w="38100" algn="ctr">
            <a:solidFill>
              <a:schemeClr val="bg1"/>
            </a:solidFill>
            <a:miter lim="800000"/>
            <a:headEnd/>
            <a:tailEnd/>
          </a:ln>
          <a:effectLst>
            <a:outerShdw dist="20000" dir="5400000" rotWithShape="0">
              <a:srgbClr val="000000">
                <a:alpha val="37999"/>
              </a:srgbClr>
            </a:outerShdw>
          </a:effectLst>
        </p:spPr>
        <p:txBody>
          <a:bodyPr wrap="square">
            <a:spAutoFit/>
          </a:bodyPr>
          <a:lstStyle/>
          <a:p>
            <a:pPr>
              <a:lnSpc>
                <a:spcPct val="120000"/>
              </a:lnSpc>
              <a:spcAft>
                <a:spcPct val="50000"/>
              </a:spcAft>
              <a:defRPr/>
            </a:pPr>
            <a:r>
              <a:rPr lang="en-US" sz="1600" dirty="0" smtClean="0">
                <a:solidFill>
                  <a:srgbClr val="00539B"/>
                </a:solidFill>
                <a:latin typeface="Franklin Gothic Book" panose="020B0503020102020204" pitchFamily="34" charset="0"/>
              </a:rPr>
              <a:t>EBRD has higher risk appetite, but does not crowd other investors out: Terms are market-based</a:t>
            </a:r>
            <a:endParaRPr lang="en-US" sz="1600" dirty="0">
              <a:solidFill>
                <a:srgbClr val="00539B"/>
              </a:solidFill>
              <a:latin typeface="Franklin Gothic Book" panose="020B0503020102020204" pitchFamily="34" charset="0"/>
            </a:endParaRPr>
          </a:p>
        </p:txBody>
      </p:sp>
      <p:sp>
        <p:nvSpPr>
          <p:cNvPr id="10" name="TextBox 6"/>
          <p:cNvSpPr>
            <a:spLocks noChangeArrowheads="1"/>
          </p:cNvSpPr>
          <p:nvPr/>
        </p:nvSpPr>
        <p:spPr bwMode="auto">
          <a:xfrm flipH="1">
            <a:off x="737789" y="3907010"/>
            <a:ext cx="2344738" cy="1409748"/>
          </a:xfrm>
          <a:prstGeom prst="wedgeRoundRectCallout">
            <a:avLst>
              <a:gd name="adj1" fmla="val -68345"/>
              <a:gd name="adj2" fmla="val 31875"/>
              <a:gd name="adj3" fmla="val 16667"/>
            </a:avLst>
          </a:prstGeom>
          <a:solidFill>
            <a:schemeClr val="bg1">
              <a:lumMod val="75000"/>
            </a:schemeClr>
          </a:solidFill>
          <a:ln w="38100" algn="ctr">
            <a:solidFill>
              <a:schemeClr val="bg1"/>
            </a:solidFill>
            <a:miter lim="800000"/>
            <a:headEnd/>
            <a:tailEnd/>
          </a:ln>
          <a:effectLst>
            <a:outerShdw dist="20000" dir="5400000" rotWithShape="0">
              <a:srgbClr val="000000">
                <a:alpha val="37999"/>
              </a:srgbClr>
            </a:outerShdw>
          </a:effectLst>
        </p:spPr>
        <p:txBody>
          <a:bodyPr wrap="square">
            <a:spAutoFit/>
          </a:bodyPr>
          <a:lstStyle/>
          <a:p>
            <a:pPr>
              <a:lnSpc>
                <a:spcPct val="120000"/>
              </a:lnSpc>
              <a:spcAft>
                <a:spcPct val="50000"/>
              </a:spcAft>
              <a:defRPr/>
            </a:pPr>
            <a:r>
              <a:rPr lang="en-US" sz="1600" dirty="0" smtClean="0">
                <a:solidFill>
                  <a:srgbClr val="00539B"/>
                </a:solidFill>
                <a:latin typeface="Franklin Gothic Book" panose="020B0503020102020204" pitchFamily="34" charset="0"/>
              </a:rPr>
              <a:t>The project has to be </a:t>
            </a:r>
            <a:r>
              <a:rPr lang="en-GB" sz="1600" dirty="0">
                <a:solidFill>
                  <a:srgbClr val="00539B"/>
                </a:solidFill>
                <a:latin typeface="Franklin Gothic Book" panose="020B0503020102020204" pitchFamily="34" charset="0"/>
              </a:rPr>
              <a:t>feasible, well-structured and financially robust</a:t>
            </a:r>
            <a:endParaRPr lang="en-US" sz="1600" dirty="0">
              <a:solidFill>
                <a:srgbClr val="00539B"/>
              </a:solidFill>
              <a:latin typeface="Franklin Gothic Book" panose="020B0503020102020204" pitchFamily="34" charset="0"/>
            </a:endParaRPr>
          </a:p>
        </p:txBody>
      </p:sp>
    </p:spTree>
    <p:extLst>
      <p:ext uri="{BB962C8B-B14F-4D97-AF65-F5344CB8AC3E}">
        <p14:creationId xmlns:p14="http://schemas.microsoft.com/office/powerpoint/2010/main" val="722982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descr="Ideally your title should fit on one line."/>
          <p:cNvSpPr>
            <a:spLocks noGrp="1" noChangeArrowheads="1"/>
          </p:cNvSpPr>
          <p:nvPr>
            <p:ph type="title"/>
          </p:nvPr>
        </p:nvSpPr>
        <p:spPr>
          <a:xfrm>
            <a:off x="587376" y="225631"/>
            <a:ext cx="7596900" cy="783109"/>
          </a:xfrm>
        </p:spPr>
        <p:txBody>
          <a:bodyPr vert="horz" wrap="square" lIns="0" tIns="0" rIns="0" bIns="0" numCol="1" anchor="ctr" anchorCtr="0" compatLnSpc="1">
            <a:prstTxWarp prst="textNoShape">
              <a:avLst/>
            </a:prstTxWarp>
            <a:noAutofit/>
          </a:bodyPr>
          <a:lstStyle/>
          <a:p>
            <a:r>
              <a:rPr lang="en-GB" sz="3600" dirty="0">
                <a:latin typeface="Franklin Gothic Book" panose="020B0503020102020204" pitchFamily="34" charset="0"/>
              </a:rPr>
              <a:t>Tailored financial </a:t>
            </a:r>
            <a:r>
              <a:rPr lang="en-GB" sz="3600" dirty="0" smtClean="0">
                <a:latin typeface="Franklin Gothic Book" panose="020B0503020102020204" pitchFamily="34" charset="0"/>
              </a:rPr>
              <a:t>options … </a:t>
            </a:r>
            <a:endParaRPr lang="en-GB" sz="1400" dirty="0">
              <a:solidFill>
                <a:srgbClr val="FF0000"/>
              </a:solidFill>
              <a:latin typeface="Franklin Gothic Book" panose="020B0503020102020204" pitchFamily="34" charset="0"/>
            </a:endParaRPr>
          </a:p>
        </p:txBody>
      </p:sp>
      <p:sp>
        <p:nvSpPr>
          <p:cNvPr id="8" name="Rectangle 7"/>
          <p:cNvSpPr/>
          <p:nvPr/>
        </p:nvSpPr>
        <p:spPr>
          <a:xfrm>
            <a:off x="3181241" y="3595501"/>
            <a:ext cx="2682530" cy="1852815"/>
          </a:xfrm>
          <a:prstGeom prst="rect">
            <a:avLst/>
          </a:prstGeom>
        </p:spPr>
        <p:txBody>
          <a:bodyPr wrap="square">
            <a:spAutoFit/>
          </a:bodyPr>
          <a:lstStyle/>
          <a:p>
            <a:pPr eaLnBrk="0" hangingPunct="0">
              <a:lnSpc>
                <a:spcPct val="90000"/>
              </a:lnSpc>
              <a:spcBef>
                <a:spcPts val="0"/>
              </a:spcBef>
              <a:spcAft>
                <a:spcPts val="600"/>
              </a:spcAft>
            </a:pPr>
            <a:r>
              <a:rPr lang="en-GB" sz="1800" b="1" dirty="0">
                <a:solidFill>
                  <a:srgbClr val="177671"/>
                </a:solidFill>
                <a:latin typeface="Franklin Gothic Book"/>
                <a:cs typeface="Franklin Gothic Book"/>
              </a:rPr>
              <a:t>Non sovereign debt with </a:t>
            </a:r>
            <a:r>
              <a:rPr lang="en-GB" sz="1800" b="1" dirty="0" smtClean="0">
                <a:solidFill>
                  <a:srgbClr val="177671"/>
                </a:solidFill>
                <a:latin typeface="Franklin Gothic Book"/>
                <a:cs typeface="Franklin Gothic Book"/>
              </a:rPr>
              <a:t>State Owned Entities</a:t>
            </a:r>
            <a:endParaRPr lang="en-GB" sz="1800" b="1" dirty="0">
              <a:solidFill>
                <a:srgbClr val="177671"/>
              </a:solidFill>
              <a:latin typeface="Franklin Gothic Book"/>
              <a:cs typeface="Franklin Gothic Book"/>
            </a:endParaRPr>
          </a:p>
          <a:p>
            <a:pPr marL="182563" indent="-182563" eaLnBrk="0" hangingPunct="0">
              <a:lnSpc>
                <a:spcPct val="90000"/>
              </a:lnSpc>
              <a:spcBef>
                <a:spcPts val="0"/>
              </a:spcBef>
              <a:spcAft>
                <a:spcPts val="600"/>
              </a:spcAft>
              <a:buFont typeface="Arial" panose="020B0604020202020204" pitchFamily="34" charset="0"/>
              <a:buChar char="•"/>
            </a:pPr>
            <a:r>
              <a:rPr lang="en-GB" sz="1600" dirty="0">
                <a:solidFill>
                  <a:schemeClr val="tx1"/>
                </a:solidFill>
                <a:latin typeface="Franklin Gothic Book"/>
                <a:cs typeface="Franklin Gothic Book"/>
              </a:rPr>
              <a:t>Self-financing independence</a:t>
            </a:r>
          </a:p>
          <a:p>
            <a:pPr marL="182563" indent="-182563" eaLnBrk="0" hangingPunct="0">
              <a:lnSpc>
                <a:spcPct val="90000"/>
              </a:lnSpc>
              <a:spcBef>
                <a:spcPts val="0"/>
              </a:spcBef>
              <a:spcAft>
                <a:spcPts val="600"/>
              </a:spcAft>
              <a:buFont typeface="Arial" panose="020B0604020202020204" pitchFamily="34" charset="0"/>
              <a:buChar char="•"/>
            </a:pPr>
            <a:r>
              <a:rPr lang="en-GB" sz="1600" dirty="0" smtClean="0">
                <a:solidFill>
                  <a:schemeClr val="tx1"/>
                </a:solidFill>
                <a:latin typeface="Franklin Gothic Book"/>
                <a:cs typeface="Franklin Gothic Book"/>
              </a:rPr>
              <a:t>Debt on </a:t>
            </a:r>
            <a:r>
              <a:rPr lang="en-GB" sz="1600" dirty="0">
                <a:solidFill>
                  <a:schemeClr val="tx1"/>
                </a:solidFill>
                <a:latin typeface="Franklin Gothic Book"/>
                <a:cs typeface="Franklin Gothic Book"/>
              </a:rPr>
              <a:t>commercial </a:t>
            </a:r>
            <a:r>
              <a:rPr lang="en-GB" sz="1600" dirty="0" smtClean="0">
                <a:solidFill>
                  <a:schemeClr val="tx1"/>
                </a:solidFill>
                <a:latin typeface="Franklin Gothic Book"/>
                <a:cs typeface="Franklin Gothic Book"/>
              </a:rPr>
              <a:t>terms, entirely </a:t>
            </a:r>
            <a:r>
              <a:rPr lang="en-GB" sz="1600" dirty="0">
                <a:solidFill>
                  <a:schemeClr val="tx1"/>
                </a:solidFill>
                <a:latin typeface="Franklin Gothic Book"/>
                <a:cs typeface="Franklin Gothic Book"/>
              </a:rPr>
              <a:t>based on company creditworthiness </a:t>
            </a:r>
            <a:endParaRPr lang="en-GB" sz="1800" dirty="0">
              <a:solidFill>
                <a:schemeClr val="tx1">
                  <a:lumMod val="50000"/>
                </a:schemeClr>
              </a:solidFill>
              <a:latin typeface="Franklin Gothic Book"/>
              <a:cs typeface="Franklin Gothic Book"/>
            </a:endParaRPr>
          </a:p>
        </p:txBody>
      </p:sp>
      <p:sp>
        <p:nvSpPr>
          <p:cNvPr id="9" name="Rectangle 8"/>
          <p:cNvSpPr/>
          <p:nvPr/>
        </p:nvSpPr>
        <p:spPr>
          <a:xfrm>
            <a:off x="6309616" y="3595501"/>
            <a:ext cx="2092504" cy="341632"/>
          </a:xfrm>
          <a:prstGeom prst="rect">
            <a:avLst/>
          </a:prstGeom>
        </p:spPr>
        <p:txBody>
          <a:bodyPr wrap="square">
            <a:spAutoFit/>
          </a:bodyPr>
          <a:lstStyle/>
          <a:p>
            <a:pPr eaLnBrk="0" hangingPunct="0">
              <a:lnSpc>
                <a:spcPct val="90000"/>
              </a:lnSpc>
              <a:spcBef>
                <a:spcPts val="0"/>
              </a:spcBef>
              <a:spcAft>
                <a:spcPts val="600"/>
              </a:spcAft>
            </a:pPr>
            <a:r>
              <a:rPr lang="en-GB" sz="1800" b="1" dirty="0">
                <a:solidFill>
                  <a:srgbClr val="177671"/>
                </a:solidFill>
                <a:latin typeface="Franklin Gothic Book"/>
                <a:cs typeface="Franklin Gothic Book"/>
              </a:rPr>
              <a:t>Private Sector </a:t>
            </a:r>
          </a:p>
        </p:txBody>
      </p:sp>
      <p:sp>
        <p:nvSpPr>
          <p:cNvPr id="6" name="Rectangle 5"/>
          <p:cNvSpPr/>
          <p:nvPr/>
        </p:nvSpPr>
        <p:spPr>
          <a:xfrm>
            <a:off x="5992430" y="3766317"/>
            <a:ext cx="3020941" cy="2299091"/>
          </a:xfrm>
          <a:prstGeom prst="rect">
            <a:avLst/>
          </a:prstGeom>
          <a:extLst/>
        </p:spPr>
        <p:txBody>
          <a:bodyPr wrap="square">
            <a:spAutoFit/>
          </a:bodyPr>
          <a:lstStyle/>
          <a:p>
            <a:pPr eaLnBrk="0" hangingPunct="0">
              <a:lnSpc>
                <a:spcPct val="90000"/>
              </a:lnSpc>
              <a:spcBef>
                <a:spcPts val="0"/>
              </a:spcBef>
              <a:spcAft>
                <a:spcPts val="600"/>
              </a:spcAft>
            </a:pPr>
            <a:endParaRPr lang="en-GB" sz="1400" dirty="0">
              <a:solidFill>
                <a:schemeClr val="tx1"/>
              </a:solidFill>
              <a:latin typeface="Franklin Gothic Book"/>
              <a:cs typeface="Franklin Gothic Book"/>
            </a:endParaRPr>
          </a:p>
          <a:p>
            <a:pPr marL="285750" indent="-285750" eaLnBrk="0" hangingPunct="0">
              <a:lnSpc>
                <a:spcPct val="90000"/>
              </a:lnSpc>
              <a:spcBef>
                <a:spcPts val="0"/>
              </a:spcBef>
              <a:spcAft>
                <a:spcPts val="600"/>
              </a:spcAft>
              <a:buFont typeface="Arial" panose="020B0604020202020204" pitchFamily="34" charset="0"/>
              <a:buChar char="•"/>
            </a:pPr>
            <a:r>
              <a:rPr lang="en-GB" sz="1600" dirty="0" smtClean="0">
                <a:solidFill>
                  <a:schemeClr val="tx1"/>
                </a:solidFill>
                <a:latin typeface="Franklin Gothic Book"/>
                <a:cs typeface="Franklin Gothic Book"/>
              </a:rPr>
              <a:t>Senior debt </a:t>
            </a:r>
          </a:p>
          <a:p>
            <a:pPr marL="285750" indent="-285750" eaLnBrk="0" hangingPunct="0">
              <a:lnSpc>
                <a:spcPct val="90000"/>
              </a:lnSpc>
              <a:spcBef>
                <a:spcPts val="0"/>
              </a:spcBef>
              <a:spcAft>
                <a:spcPts val="600"/>
              </a:spcAft>
              <a:buFont typeface="Arial" panose="020B0604020202020204" pitchFamily="34" charset="0"/>
              <a:buChar char="•"/>
            </a:pPr>
            <a:r>
              <a:rPr lang="en-GB" sz="1600" dirty="0" smtClean="0">
                <a:solidFill>
                  <a:schemeClr val="tx1"/>
                </a:solidFill>
                <a:latin typeface="Franklin Gothic Book"/>
                <a:cs typeface="Franklin Gothic Book"/>
              </a:rPr>
              <a:t>Quasi-equity </a:t>
            </a:r>
            <a:r>
              <a:rPr lang="en-GB" sz="1600" dirty="0">
                <a:solidFill>
                  <a:schemeClr val="tx1"/>
                </a:solidFill>
                <a:latin typeface="Franklin Gothic Book"/>
                <a:cs typeface="Franklin Gothic Book"/>
              </a:rPr>
              <a:t>and </a:t>
            </a:r>
            <a:r>
              <a:rPr lang="en-GB" sz="1600" dirty="0" smtClean="0">
                <a:solidFill>
                  <a:schemeClr val="tx1"/>
                </a:solidFill>
                <a:latin typeface="Franklin Gothic Book"/>
                <a:cs typeface="Franklin Gothic Book"/>
              </a:rPr>
              <a:t>equity </a:t>
            </a:r>
            <a:endParaRPr lang="en-GB" sz="1600" dirty="0">
              <a:solidFill>
                <a:schemeClr val="tx1"/>
              </a:solidFill>
              <a:latin typeface="Franklin Gothic Book"/>
              <a:cs typeface="Franklin Gothic Book"/>
            </a:endParaRPr>
          </a:p>
          <a:p>
            <a:pPr marL="285750" indent="-285750" eaLnBrk="0" hangingPunct="0">
              <a:lnSpc>
                <a:spcPct val="90000"/>
              </a:lnSpc>
              <a:spcBef>
                <a:spcPts val="0"/>
              </a:spcBef>
              <a:spcAft>
                <a:spcPts val="600"/>
              </a:spcAft>
              <a:buFont typeface="Arial" panose="020B0604020202020204" pitchFamily="34" charset="0"/>
              <a:buChar char="•"/>
            </a:pPr>
            <a:r>
              <a:rPr lang="en-GB" sz="1600" dirty="0" smtClean="0">
                <a:solidFill>
                  <a:schemeClr val="tx1"/>
                </a:solidFill>
                <a:latin typeface="Franklin Gothic Book"/>
                <a:cs typeface="Franklin Gothic Book"/>
              </a:rPr>
              <a:t>Capital markets (bonds, IPOs)</a:t>
            </a:r>
          </a:p>
          <a:p>
            <a:pPr marL="285750" indent="-285750" eaLnBrk="0" hangingPunct="0">
              <a:lnSpc>
                <a:spcPct val="90000"/>
              </a:lnSpc>
              <a:spcBef>
                <a:spcPts val="0"/>
              </a:spcBef>
              <a:spcAft>
                <a:spcPts val="600"/>
              </a:spcAft>
              <a:buFont typeface="Arial" panose="020B0604020202020204" pitchFamily="34" charset="0"/>
              <a:buChar char="•"/>
            </a:pPr>
            <a:r>
              <a:rPr lang="en-GB" sz="1600" dirty="0">
                <a:solidFill>
                  <a:schemeClr val="tx1"/>
                </a:solidFill>
                <a:latin typeface="Franklin Gothic Book"/>
                <a:cs typeface="Franklin Gothic Book"/>
              </a:rPr>
              <a:t>PPPs</a:t>
            </a:r>
          </a:p>
          <a:p>
            <a:pPr marL="285750" indent="-285750" eaLnBrk="0" hangingPunct="0">
              <a:lnSpc>
                <a:spcPct val="90000"/>
              </a:lnSpc>
              <a:spcBef>
                <a:spcPts val="0"/>
              </a:spcBef>
              <a:spcAft>
                <a:spcPts val="600"/>
              </a:spcAft>
              <a:buFont typeface="Arial" panose="020B0604020202020204" pitchFamily="34" charset="0"/>
              <a:buChar char="•"/>
            </a:pPr>
            <a:r>
              <a:rPr lang="en-GB" sz="1600" dirty="0" smtClean="0">
                <a:solidFill>
                  <a:schemeClr val="tx1"/>
                </a:solidFill>
                <a:latin typeface="Franklin Gothic Book"/>
                <a:cs typeface="Franklin Gothic Book"/>
              </a:rPr>
              <a:t>Long tenor, </a:t>
            </a:r>
            <a:r>
              <a:rPr lang="en-GB" sz="1600" dirty="0">
                <a:solidFill>
                  <a:schemeClr val="tx1"/>
                </a:solidFill>
                <a:latin typeface="Franklin Gothic Book"/>
                <a:cs typeface="Franklin Gothic Book"/>
              </a:rPr>
              <a:t>local currency</a:t>
            </a:r>
          </a:p>
          <a:p>
            <a:pPr marL="285750" indent="-285750" eaLnBrk="0" hangingPunct="0">
              <a:lnSpc>
                <a:spcPct val="90000"/>
              </a:lnSpc>
              <a:spcBef>
                <a:spcPts val="0"/>
              </a:spcBef>
              <a:spcAft>
                <a:spcPts val="600"/>
              </a:spcAft>
              <a:buFont typeface="Arial" panose="020B0604020202020204" pitchFamily="34" charset="0"/>
              <a:buChar char="•"/>
            </a:pPr>
            <a:r>
              <a:rPr lang="en-GB" sz="1600" dirty="0">
                <a:solidFill>
                  <a:schemeClr val="tx1"/>
                </a:solidFill>
                <a:latin typeface="Franklin Gothic Book"/>
                <a:cs typeface="Franklin Gothic Book"/>
              </a:rPr>
              <a:t>Co-financing (with commercial banks and IFIs</a:t>
            </a:r>
            <a:r>
              <a:rPr lang="en-GB" sz="1600" dirty="0" smtClean="0">
                <a:solidFill>
                  <a:schemeClr val="tx1"/>
                </a:solidFill>
                <a:latin typeface="Franklin Gothic Book"/>
                <a:cs typeface="Franklin Gothic Book"/>
              </a:rPr>
              <a:t>)</a:t>
            </a:r>
          </a:p>
        </p:txBody>
      </p:sp>
      <p:sp>
        <p:nvSpPr>
          <p:cNvPr id="7" name="Rectangle 6"/>
          <p:cNvSpPr/>
          <p:nvPr/>
        </p:nvSpPr>
        <p:spPr>
          <a:xfrm>
            <a:off x="1030515" y="1123966"/>
            <a:ext cx="6734628" cy="830997"/>
          </a:xfrm>
          <a:prstGeom prst="rect">
            <a:avLst/>
          </a:prstGeom>
        </p:spPr>
        <p:txBody>
          <a:bodyPr wrap="square">
            <a:spAutoFit/>
          </a:bodyPr>
          <a:lstStyle/>
          <a:p>
            <a:r>
              <a:rPr lang="en-GB" sz="2400" b="1" dirty="0" smtClean="0">
                <a:solidFill>
                  <a:srgbClr val="177671"/>
                </a:solidFill>
                <a:latin typeface="Franklin Gothic Book" panose="020B0503020102020204" pitchFamily="34" charset="0"/>
                <a:cs typeface="Arial" charset="0"/>
              </a:rPr>
              <a:t>… matching </a:t>
            </a:r>
            <a:r>
              <a:rPr lang="en-GB" sz="2400" b="1" dirty="0">
                <a:solidFill>
                  <a:srgbClr val="177671"/>
                </a:solidFill>
                <a:latin typeface="Franklin Gothic Book" panose="020B0503020102020204" pitchFamily="34" charset="0"/>
                <a:cs typeface="Arial" charset="0"/>
              </a:rPr>
              <a:t>client </a:t>
            </a:r>
            <a:r>
              <a:rPr lang="en-GB" sz="2400" b="1" dirty="0" smtClean="0">
                <a:solidFill>
                  <a:srgbClr val="177671"/>
                </a:solidFill>
                <a:latin typeface="Franklin Gothic Book" panose="020B0503020102020204" pitchFamily="34" charset="0"/>
                <a:cs typeface="Arial" charset="0"/>
              </a:rPr>
              <a:t>capacity and transition gaps</a:t>
            </a:r>
            <a:r>
              <a:rPr lang="en-GB" sz="4800" b="1" dirty="0" smtClean="0">
                <a:solidFill>
                  <a:schemeClr val="tx1"/>
                </a:solidFill>
                <a:latin typeface="Franklin Gothic Book" panose="020B0503020102020204" pitchFamily="34" charset="0"/>
                <a:cs typeface="Arial" charset="0"/>
              </a:rPr>
              <a:t/>
            </a:r>
            <a:br>
              <a:rPr lang="en-GB" sz="4800" b="1" dirty="0" smtClean="0">
                <a:solidFill>
                  <a:schemeClr val="tx1"/>
                </a:solidFill>
                <a:latin typeface="Franklin Gothic Book" panose="020B0503020102020204" pitchFamily="34" charset="0"/>
                <a:cs typeface="Arial" charset="0"/>
              </a:rPr>
            </a:br>
            <a:endParaRPr lang="en-GB" sz="2400" b="1" dirty="0">
              <a:solidFill>
                <a:schemeClr val="tx1"/>
              </a:solidFill>
              <a:latin typeface="Franklin Gothic Book" panose="020B0503020102020204" pitchFamily="34" charset="0"/>
            </a:endParaRPr>
          </a:p>
        </p:txBody>
      </p:sp>
      <p:sp>
        <p:nvSpPr>
          <p:cNvPr id="4" name="Rectangle 3"/>
          <p:cNvSpPr/>
          <p:nvPr/>
        </p:nvSpPr>
        <p:spPr>
          <a:xfrm>
            <a:off x="587375" y="3627210"/>
            <a:ext cx="2666436" cy="2517612"/>
          </a:xfrm>
          <a:prstGeom prst="rect">
            <a:avLst/>
          </a:prstGeom>
        </p:spPr>
        <p:txBody>
          <a:bodyPr wrap="square">
            <a:spAutoFit/>
          </a:bodyPr>
          <a:lstStyle/>
          <a:p>
            <a:pPr eaLnBrk="0" hangingPunct="0">
              <a:lnSpc>
                <a:spcPct val="90000"/>
              </a:lnSpc>
              <a:spcBef>
                <a:spcPts val="0"/>
              </a:spcBef>
              <a:spcAft>
                <a:spcPts val="600"/>
              </a:spcAft>
            </a:pPr>
            <a:r>
              <a:rPr lang="en-GB" altLang="en-US" sz="1800" b="1" dirty="0" smtClean="0">
                <a:solidFill>
                  <a:srgbClr val="177671"/>
                </a:solidFill>
                <a:latin typeface="Franklin Gothic Book"/>
                <a:cs typeface="Franklin Gothic Book"/>
              </a:rPr>
              <a:t>Sovereign debt</a:t>
            </a:r>
            <a:endParaRPr lang="en-GB" altLang="en-US" sz="1800" b="1" dirty="0">
              <a:solidFill>
                <a:srgbClr val="177671"/>
              </a:solidFill>
              <a:latin typeface="Franklin Gothic Book"/>
              <a:cs typeface="Franklin Gothic Book"/>
            </a:endParaRPr>
          </a:p>
          <a:p>
            <a:pPr marL="182563" indent="-182563" eaLnBrk="0" hangingPunct="0">
              <a:lnSpc>
                <a:spcPct val="90000"/>
              </a:lnSpc>
              <a:spcBef>
                <a:spcPts val="0"/>
              </a:spcBef>
              <a:spcAft>
                <a:spcPts val="600"/>
              </a:spcAft>
              <a:buFont typeface="Arial" panose="020B0604020202020204" pitchFamily="34" charset="0"/>
              <a:buChar char="•"/>
            </a:pPr>
            <a:r>
              <a:rPr lang="en-GB" altLang="en-US" sz="1600" dirty="0" smtClean="0">
                <a:solidFill>
                  <a:schemeClr val="tx1"/>
                </a:solidFill>
                <a:latin typeface="Franklin Gothic Book"/>
                <a:cs typeface="Franklin Gothic Book"/>
              </a:rPr>
              <a:t>Platform </a:t>
            </a:r>
            <a:r>
              <a:rPr lang="en-GB" altLang="en-US" sz="1600" dirty="0">
                <a:solidFill>
                  <a:schemeClr val="tx1"/>
                </a:solidFill>
                <a:latin typeface="Franklin Gothic Book"/>
                <a:cs typeface="Franklin Gothic Book"/>
              </a:rPr>
              <a:t>for project-led policy dialogue </a:t>
            </a:r>
            <a:r>
              <a:rPr lang="en-GB" altLang="en-US" sz="1600" dirty="0" smtClean="0">
                <a:solidFill>
                  <a:schemeClr val="tx1"/>
                </a:solidFill>
                <a:latin typeface="Franklin Gothic Book"/>
                <a:cs typeface="Franklin Gothic Book"/>
              </a:rPr>
              <a:t>and sector reform where significant transition gaps and </a:t>
            </a:r>
            <a:r>
              <a:rPr lang="en-GB" altLang="en-US" sz="1600" dirty="0">
                <a:solidFill>
                  <a:schemeClr val="tx1"/>
                </a:solidFill>
                <a:latin typeface="Franklin Gothic Book"/>
                <a:cs typeface="Franklin Gothic Book"/>
              </a:rPr>
              <a:t>state-ownership </a:t>
            </a:r>
            <a:r>
              <a:rPr lang="en-GB" altLang="en-US" sz="1600" dirty="0" smtClean="0">
                <a:solidFill>
                  <a:schemeClr val="tx1"/>
                </a:solidFill>
                <a:latin typeface="Franklin Gothic Book"/>
                <a:cs typeface="Franklin Gothic Book"/>
              </a:rPr>
              <a:t>continues </a:t>
            </a:r>
            <a:r>
              <a:rPr lang="en-GB" altLang="en-US" sz="1600" dirty="0">
                <a:solidFill>
                  <a:schemeClr val="tx1"/>
                </a:solidFill>
                <a:latin typeface="Franklin Gothic Book"/>
                <a:cs typeface="Franklin Gothic Book"/>
              </a:rPr>
              <a:t>to dominate. </a:t>
            </a:r>
            <a:endParaRPr lang="en-GB" altLang="en-US" sz="1600" dirty="0" smtClean="0">
              <a:solidFill>
                <a:schemeClr val="tx1"/>
              </a:solidFill>
              <a:latin typeface="Franklin Gothic Book"/>
              <a:cs typeface="Franklin Gothic Book"/>
            </a:endParaRPr>
          </a:p>
          <a:p>
            <a:pPr marL="182563" indent="-182563" eaLnBrk="0" hangingPunct="0">
              <a:lnSpc>
                <a:spcPct val="90000"/>
              </a:lnSpc>
              <a:spcBef>
                <a:spcPts val="0"/>
              </a:spcBef>
              <a:spcAft>
                <a:spcPts val="600"/>
              </a:spcAft>
              <a:buFont typeface="Arial" panose="020B0604020202020204" pitchFamily="34" charset="0"/>
              <a:buChar char="•"/>
            </a:pPr>
            <a:r>
              <a:rPr lang="en-GB" altLang="en-US" sz="1600" dirty="0" smtClean="0">
                <a:solidFill>
                  <a:schemeClr val="tx1"/>
                </a:solidFill>
                <a:latin typeface="Franklin Gothic Book"/>
                <a:cs typeface="Franklin Gothic Book"/>
              </a:rPr>
              <a:t>Donor funded TC to overcome transition challenges</a:t>
            </a:r>
          </a:p>
        </p:txBody>
      </p:sp>
      <p:sp>
        <p:nvSpPr>
          <p:cNvPr id="19" name="Date Placeholder 3"/>
          <p:cNvSpPr txBox="1">
            <a:spLocks/>
          </p:cNvSpPr>
          <p:nvPr/>
        </p:nvSpPr>
        <p:spPr>
          <a:xfrm>
            <a:off x="719138" y="6480176"/>
            <a:ext cx="1871662" cy="377825"/>
          </a:xfrm>
          <a:prstGeom prst="rect">
            <a:avLst/>
          </a:prstGeom>
        </p:spPr>
        <p:txBody>
          <a:bodyPr vert="horz" wrap="square" lIns="0" tIns="0" rIns="0" bIns="0" numCol="1" anchor="ctr" anchorCtr="0" compatLnSpc="1">
            <a:prstTxWarp prst="textNoShape">
              <a:avLst/>
            </a:prstTxWarp>
          </a:bodyPr>
          <a:lstStyle>
            <a:defPPr>
              <a:defRPr lang="en-GB"/>
            </a:defPPr>
            <a:lvl1pPr>
              <a:defRPr sz="800">
                <a:solidFill>
                  <a:schemeClr val="accent1"/>
                </a:solidFill>
                <a:latin typeface="Franklin Gothic Book" pitchFamily="34" charset="0"/>
              </a:defRPr>
            </a:lvl1pPr>
          </a:lstStyle>
          <a:p>
            <a:fld id="{C01B3C47-EC1D-403D-9C1E-26CBAFDB81A3}" type="datetime3">
              <a:rPr lang="en-GB"/>
              <a:pPr/>
              <a:t>24 February, 2016</a:t>
            </a:fld>
            <a:endParaRPr lang="en-GB" dirty="0"/>
          </a:p>
        </p:txBody>
      </p:sp>
      <p:sp>
        <p:nvSpPr>
          <p:cNvPr id="20" name="Slide Number Placeholder 5"/>
          <p:cNvSpPr>
            <a:spLocks noGrp="1"/>
          </p:cNvSpPr>
          <p:nvPr>
            <p:ph type="sldNum" sz="quarter" idx="16"/>
          </p:nvPr>
        </p:nvSpPr>
        <p:spPr>
          <a:xfrm>
            <a:off x="8278813" y="6480176"/>
            <a:ext cx="360362" cy="377825"/>
          </a:xfrm>
          <a:prstGeom prst="rect">
            <a:avLst/>
          </a:prstGeom>
        </p:spPr>
        <p:txBody>
          <a:bodyPr vert="horz" wrap="square" lIns="0" tIns="0" rIns="0" bIns="0" numCol="1" anchor="ctr" anchorCtr="0" compatLnSpc="1">
            <a:prstTxWarp prst="textNoShape">
              <a:avLst/>
            </a:prstTxWarp>
          </a:bodyPr>
          <a:lstStyle/>
          <a:p>
            <a:pPr algn="r"/>
            <a:fld id="{1324411D-F920-4871-AC0B-FA6057D3901B}" type="slidenum">
              <a:rPr lang="en-GB" sz="800">
                <a:solidFill>
                  <a:schemeClr val="accent1"/>
                </a:solidFill>
                <a:latin typeface="Franklin Gothic Book" pitchFamily="34" charset="0"/>
              </a:rPr>
              <a:pPr algn="r"/>
              <a:t>5</a:t>
            </a:fld>
            <a:endParaRPr lang="en-GB" sz="800" dirty="0">
              <a:solidFill>
                <a:schemeClr val="accent1"/>
              </a:solidFill>
              <a:latin typeface="Franklin Gothic Book" pitchFamily="34" charset="0"/>
            </a:endParaRPr>
          </a:p>
        </p:txBody>
      </p:sp>
      <p:sp>
        <p:nvSpPr>
          <p:cNvPr id="3" name="AutoShape 4" descr="data:image/jpeg;base64,/9j/4AAQSkZJRgABAQAAAQABAAD/2wCEAAkGBw8PDw8PDw8PDw4NDw0PDQwPDw8NDQ4PFBEWFhQRFBQYHCggGBolHBQVITEhJSkrLi4uFx8zODMtNygtLisBCgoKDg0OGxAQGzQlHyQ0Ny8rLCwsLCwsLDUvLC0sLDQsNyw4OCwsLCwvNyssLCw3Kzc0LDY0LCwsLCwsLDcsLP/AABEIALcBEwMBIgACEQEDEQH/xAAcAAEBAAMBAQEBAAAAAAAAAAAAAQIFBgQDBwj/xABSEAABBAECAgQICQcHCQkAAAABAAIDBBEFEiExBhNBURUiVGFxkZTSBxQWMlJVgaGxQnKVssHC0SQzNHSCk7MjJTVDRFNlhPBFYmNzhaO00+L/xAAZAQEAAwEBAAAAAAAAAAAAAAAAAwQFAgH/xAAgEQEBAAMAAQQDAAAAAAAAAAAAAQIDESESEzFhBCIy/9oADAMBAAIRAxEAPwD8SVUVQUKhYrJBkFViFUGWVcrFVBllFEQZIoiAiIgIiIKiiqAiIgIiICKIgIiiAiIUERREBEUQERRBUURB81URBVVFUFVUVQVFF9GxPLXPDHFjMb3hpLGZOBudyGfOgxRFEGSKKoCIiCooiCooiCooiCoiiCooiAiKIKoiIIoqogqiIgKKqICIiDBFFUFCqgVQFQoun0/RYasTLmph22QbqemtOyxb7nyH/Vw+fmezzh5dD6P9dGbViQVaEbsSWnDLpXf7qBn5b/uHaukbqvxrTNVr1K5hqQeDRWqsb1kzs2CXyyuAy952jPYMADvPI63rU1x7XS7Wsjbsr1oxsr14+xkbBwA5ceZXwo6jYrlxrzzQF4AeYZZIS4DkDtIygvgyz5PY/uJf4INNseT2P7iX+C9Xyk1Dy+97XY95enT9U1ey/q4LeoSybS7Yy3OTtHM/O5INeNJteS2fZ5vdV8D2/JbXs83urZ6jZ1quA6xNqUTXHg99ixsJ7twdjK8tbWNSle2OO3efI87WMbanLnHuHjIPP4Ht+SWvZ5vdVGi3PJLXs03ur6P13UGktdcuhzSQ5ptWAWuBwQRu4HKzs6rqMezrLV5nWRsmj3WZxuifxa8eNyKD4+Bbnkdv2ab3VRod0/7Hb9ln91bplPWy1rvjFlvWMbJGx+oFkj2OGWuDTJyK1NvUtRie6Oaxdjkb86OSedrh3cC770Hz8AXvIrnss/uqHQ7o507fs0/ur6svag6J8wsXDDG9rJJRYm2se75oPjdq+Q126P8AbbntU/vIPjJp1hvzq87fzoZW/iF5n+L84Fv5wI/Fb2LU9YEBtNtaiKzJRCbAtWOqbKRkMJ3dx+9RvTTVR/2haOPpSb/1soNFvHePWFN47x6wustdItdiY2SZ9pkT8bJZqjBG7uw58eCvJ8tdS8pHs9X/AOtBz28d49ayXW9H+ld6a5Uhmma+Ge1WimjdXq4dG+VrXt4M7QSud1qMMtWmAYDLNloaOTQJXAAIPGiIgKKogiiqiAoqogIqogZREQfNVRVBVQoEQdhFSi0gNmtsbNqbmh9ag7DoqgIy2awOTn9oZ2cz5uZv3pbEjpp5HSyyHL5HnLj5vMPMOAXRUtZgvRsqam7ZIxuynq/F0kPdHY+nH2Z5j7xpdb0WxSkEc7AN43RSsO+GdnY+N44OHL1oNeqoqgq6Hom4sj1KUEgx0JWteDgtc9wAwe/gudXUdFrhr0tUlEcMh20IwyeJs0ZDpjnLT9nqQePo1qVv4zFDG584sPbFJTkc6WGaNxAe17TkAYz43MYzkLZdDq8bdcjZE7fBDYudU/Od0TGS7HZ7eAatZN0otFjoo+orMkBa8VK8VZzmnm0uaM4PpX16BW2Q6lVdIQ1hc+IvPJpkjcxpPmy4INHNLvc+Q83ue8/2iT+1b3puMPqMPB0Wlaax4+i7qd2PU4L56f0XndafWsMdBHVJN6xI1zI4IGHx5MkccgeL9IkLzdINQ+PXZpmtLW2JQ2GM82xjEcTT5w0NQdn026H37FthjgZ1MNWlA2WSaCNniwtLj4zs4Bcezs9C5bpVCYXVqr8ukqV9kkxDwHl0r37WFwG5jd2AfSvT8IkZk1i8Gsc8iVjMNYXHxYmNxgehfKxDMzT3NuBzT1sR06ObInbxIm2g8WxFoGQeG4Nx5w+sB2aFMeXX6nCwc+IZDuK5pdYdPnl0SoIYZpd2oW3uEUckpw2NrQTtBwtDPotyNhkkqWmRt4ulfXmZG0d5cW4CD7RQ2vB8sjZSKItRMlr9Y4NdYLMsfs5HgOfmHcF7uiEUcYtahKwSN06ON0MTh4klqV+2LPmBBPq7lnAf8w2PPq1bPszyFjobTNpuo1o8umbLUuNibkvkhj3NlwO3bua4ju49iDwx9JLoklldYfI6y17LDJSZIZWOzlroz4uBngOzsWqC2unaMXxPs2C6vTY12LDmZdYlwdkMDTjrHE8yODRkkjhnUoNp0X/0hQ/rtL/HYsekn9Ou/wBcuc+f889Xox/T6P8AXaf+OxTpN/T739duf4z0GuRREFUyiiCqIiCIiiCooiAimUQYqqKoCyCxCyQFvtD6QCOP4pbjNnT3uy6En/K1nH/XV3H5jxzxydyPPK0KqDca/oRq7JY3ixSsZNW6weJIO1jx+RIO1p48F59J0W1cL21YJJzGAZNgGGAnAyTw48fUV6NA101g+KSMWKVjAtUnnDX45SMP5Eg7HDuXRO0iKLSNUmrTixTml0wxOOG2Ii2aQOhnj/JeN448nDiOaDT/ACI1XyGX1x+8s29DdXDXNFOcNftL2bowHbT4uRu44yua2juHqV2juHqQdF8iNU8jePTJAP30+Q+qeSO/va/vrndo7h6k2juHqQdZN0Z1x8bYZGWXwswWwvuRuibjlhhkwvMOhOqA/wBFIIwQevrAg94PWLnNo7h6k2juHqQdu/TukbhgvsHsJ+N1g8+lwfk+ta2XodqrzufCXuPN77dZzvtJkXNbR3D1JtHcPUg6yr0c1uFpZF1sTC7cY4tQgjYXY+cWtlxnlxVn6N65IC14nkDuBa69DIHDuIMvFcltHcPUmwdw9SDp/klrIiMIqWDC54lMTHRyMMgaQH4a48cEjK8rejGrQua9tG+x7Dlj44Jt7T3hzBkFaLYO4epfeOzI35ssjfzZHt/AoNpf0zVZXB9ivqUrwMB88NqRwHcC4FeXwJc8jt+zTe6sWavbbytWR6LEw/eWXhy75Zb9pn95BsejOjW236LnVLIa25TLnOryhoAmaSSS3ktbr7s3Lh77do/+85Xw5d8st+0z+8teSSSTkkkkknJJ7ygKIiAiIgKKqICiIUBREQERRBEREFCqiqAsliqEGSocQCASA7G4AkB2OWR2rFVAVURBUURBUURBUUTKCooiCqrFXKCqKIgqLFx4H0Lu9X6K1JRBFRc6O+aVWyaUr9zbgkiD3GBxPB44+IeY5IOFRV7C1xa4Frmktc1wLXNcOYIPIrFAyiFEBEUQVQohQRERAwoqogxVUVQVVYq5QVUKIgyytr0W0pt25DWc5zGydaXObguxHE5+Bnhk7cfatSuo+DX/AEnF5q98g938lk4oPgHaL9HVv7yl7qbtF+hq395S9xc83kPQF0dWrRipQWLMU8sliSwwCOURtaIzj9oQYGXRxyh1V3ps04x90JQXtJby062//wAzUmj9SEL5WNPqzRyy0nz7oGdZNUsNYX9VuAdJHIzg4AublpAODnjgr16FSqNo2b1mB9kxWIa8MAndXj8ZuXOcWjceYQfPwtpo5aRn8/UbJ/VAUOs6f9Tw/bevH99HspXGyCvXfSsxRSztj659qtYjiY6SRuXDdG8Ma4g5IOMcM5Xh6PX4K1hstioy7EGSNdWkcWNJc0gOyAeI58v4oPb4ZofU8Htt/wB9Xwzp/wBTw+3XvfXm6JMrvu147bA6vM/qX5c5uwyDax+QexxC8Go0315poJOD4JJIn8McWuIz6DjP2oNx4Z0/6ni9uve8nhjTvqeP7L93+Ka9Qhq06MRYPj1hrrliTxt0cEnCCLu4tG4jmOHetz0O0KpJV/lbR1+rTSVNMeTgxOjjceuHplLGfag0/hjTfqdn6QufxTwxp31Oz2+5/FaWB5hlBfEx5icQ+CUEsJGQWuAIP3rsNJnpT1NQsy6ZUb8RjqljY3WWiR802wNPj8BzQanwtpvbpHq1C0PxBTwtpn1Qf0jY91eO5bhsuhjipw1SZWtL4nzPLg4gYIcTy55W/wCkM+lU7c1ZukiUV37DI+/baXnAJ4N5c0Gs8K6Z9UO/SVj3F4+kGs/Gp45mR/FxDDWghjbK6R0bYWhrT1hAOeGcr4avaglkDq9UVI9oBhE8tgF2fnbn8R6PMvCg6xmoQao0R3XMr6gABBqhG2KxjlHbA5HsEg+3lx5/VdMmqTOgsRmOVnNp4hzexzTyc09hC8a6PS9bhlhZS1EOkrM4VrbeNqhn6JPz4u9h7uCDnEWz17RJab2teWyQyjfWtxndBYj+kx3f3t5j71rEEREQFEUQVFFUEREQYqqKoCqiIKqoiDJdR8Go/wA5M81bUP8A4si5ZdP8GzsalGPpV77c938kkOfuQcy3kPQF1TtPbNpun7rNauGSX8/GHSNLgZG8WBrTu5cvQuUbyHoC2d3UGyVacADg6qbe8nG13WyNc3bx7gg9c9utWhkgqPdPLZaGWLjozCxsOcmKFh8biQMuPMDGFttEFU6LZ+NOsNj8JQYNeOOV5d1PDg97QPT6Fxi2sWrgafJS6s5ktR2RNu4ANZt27cfflBu7hr19PM2msley0X1Ltuy5ptViePUCNg2sZI0Z3guJG5uRyXl+DcA6rWzgjbbJB5f0WVavR9W+LizG6PrYLkD4Zod2zjzjlBwcOY4Ajh3jtV6Nat8StR2dnWdU2cdXu2bushfHzwcY35+xBrG8hjgeGCOYPeu/uaUNTt6bcdgQ3q/WalJxa1j6fC0492Wtbj85fn4W+03pRPXoWqDGsMdo560562EO2iVrfM8MaD6Cg+eq2pNU1Fzox49ydkVdmMbI8hkTcdgDQ3711HSaKiZ4I4dXgrt0ljK8DHVrrnNlifukl3NjILjICcjhwC4/QNWdSsNssY18sbJRDvJxHI5haJcDmW5JAWvPn4ntJ4knvQdT8IdSMW224Hskr6nELTHRtexgkJ2zDDgD/ONceX5Sy0vxNC1J/bPd0+Ef2A6RaWxqrpKcFRzGn4rNPJDNk72slAL4sciNw3ZTwvJ8S+I7W9V8a+Nl/HeX9X1YaezGEHn004ng800P64XZdMukbY9RuM8G6Y/ZO5vWS1pHyOIA4uPWLiIJSx7HgAmN7HgOztJaQQDjs4LpNQ6T07E0k8uj13STPc+RwuXm5cTx4B+B9gQc9dnEsj5BHFCHnPUwhzYWcOTQSSB28+1fFevU7UMrw6GsyqwNA6pks0wLu1xdI4nPmHBeNBVlBC+RzWRtc97yGsYwFz3OPIADmV6tH0ua5M2CBu57gXOc47Y4ox86WR35LB2lb2fWYNPDoNMO+dw2WNZIxI/6TKrT/Ns/73zj5uCDp+iopUZK+k6m5tx1yxF11TO+rpshzsy//eFxaHBpxgnPn0nwu9FWaZqJEDNlS0wS12jJbGeUkWT3EZx3OC5nQtMku24a7HbXzycZTlxYBlzpD34AJX7/AFderTg1bbGy7XmN3Wxh0Ujm444ORnBBx51HnsmKXXquctj+cGNLjtaC5x5NaC5x+wJI0tO1wLXDm1wLT6iv6srxQVYw2tEyJgHixxNaxnqCzfMLEbgQMjg9jgHA5Hd2hce99OvZ8P5OUX7pS+DDTDamfP1rmucXx02u6iCNruzLfGPEOxgjHLHBcv8ACf0OqVIW2KULoQx4bLGZZJWua7gHAvJIIOO3tXc2428cXVlJ1+aIiKRGmEREGKqiqAiIgqqiqAtjoGqGnZjshjZerErTE4ua17ZInRuGRxHB5WvRB0HhjT/qeL2697yeGNP+p4fbr3vLn1UG+8N0h83R6mf/ABLN+QerrAq3pHEPm6VpQ9MVuT9acrQIg6D5VEctO0kf8i136zioelcnZS0of+mVT+IWgRBvvlXL5JpX6Mp+6r8q5PItK/RlX9jVoEQb/wCVcnkWlfo2t/BX5VP8h0n9HVwufRB0Pyrd5BpP6PiQdKneQaT+j4VzyqDoPlSe3T9JP/IsH4FPlV/w7SfYh7y59EHQfKr/AIbpPsX/AOlstY6PG1ar/F4oascmm0rl2QAw06u9hL5HfRHDlzJXGFbzWulVq3DDXeWR14I4WCGJpYJTGza2SQkkvdgdpwOwIPrq2tRMhdR08OZUJHxi08bLOoPH5T/oxfRj+08VzyIg/T/gf6Pkb9TkHihr4qrfpnlI/wBAxtH9pe3TLjJdRnoSZYLzXOgd9CzHlzSO4lu71BbP4MrJs6YyMnBh3RDbzG08PuIXAdO676V6KaJxEjHCRj8YDZGOBBxlVe+rZ5Xf50+Pp+2aZubBGyT58bQxxPe3gfwXoquxKO58Zz6WkY/WK1ei61Hegjssa6NtjL9jhgh2cO+zcDjvGFuIwGuY48hk/dj9qivi8dfM68d7PXRvHZuY70O5H1geteLVoIp3MgnjZLFIcOjeMtPA4+/B+xbaYtOXcFo9ZeN7HtOQwtdjvxzXNvHvO+H4h0z0YUbs0DQRHwkhycnq3chntwQR9i0a/Rvhhg3Pqzjk4SRk944Ob+8vzlXteXcZVLZj6cuCiqLtwwVREBVFQgIiqAqoqgIhUQVERARVRBEREBVRVAVUVQEREBFEQVRVRB+qfAjbGLcRPzXxSD+00t/cXY9K+idTUh/lHOjeOLZIyNzSOfPgeC/F+hurGraad21k2I3+nPin18PtX65Pee6PLD4xHMKnttxyXNP7Y8fNk8VJjK8WQyABjMnLiB2k968zuksrnEcNo860d6d7nEv5jmvIJOwcB+KgqzOcby7rsrsBrsAHKwk1V5DQT+cVqCUzjgV5IWvh8IWoCatG3HzJWFp+wg/tX58uj6XWP5qPuy8/gPxK5xX9M5gz917miKopUTFMIFUEwsgEwqAggRXCiCplRVAREQEVUQFFUQAiKoJhERBUREBERBEREBEVQRfpvRHWDNA0OOXs8V/pHb9vNfmS2egaia8uc4Y/DXeY9h/671Fuw9WKXVn6cn6FqMZJJWtAwvbDb6xv7VmNP3cQVQt58tCPI0ZXzkJH2L1vqvbwAz6CvFqTXsjkcQfFjecDnwCY/LzLxHD6rZ62Z7uzO1voH/RXkUaqtOTk4zLe3oiqi9eIAssKIguFlhEQMLFEQAFdqIgiIiAEREAqIiCrJEQTCIiCqIiAiIgiqIgiIiAoiIOz6F2esBjcTlhAz5jnb+BH2LtYajhwHJEWd+ROZtDRe4vfFp+Gl55gcl54qILjuGQ4EEdnFRFAlflvTDRBSsbWfzUoL4x2s48WfZw9a0aItTVbcJaztskzsgiIpEb/2Q==">
            <a:hlinkClick r:id="rId3"/>
          </p:cNvPr>
          <p:cNvSpPr>
            <a:spLocks noChangeAspect="1" noChangeArrowheads="1"/>
          </p:cNvSpPr>
          <p:nvPr/>
        </p:nvSpPr>
        <p:spPr bwMode="auto">
          <a:xfrm>
            <a:off x="120650" y="-1676400"/>
            <a:ext cx="5238750" cy="3495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8" name="Picture 6"/>
          <p:cNvPicPr>
            <a:picLocks noChangeAspect="1" noChangeArrowheads="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auto">
          <a:xfrm>
            <a:off x="1626906" y="1819275"/>
            <a:ext cx="5791200" cy="1768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3861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726" y="0"/>
            <a:ext cx="6335713" cy="1079500"/>
          </a:xfrm>
        </p:spPr>
        <p:txBody>
          <a:bodyPr>
            <a:normAutofit/>
          </a:bodyPr>
          <a:lstStyle/>
          <a:p>
            <a:r>
              <a:rPr lang="en-GB" sz="3600" dirty="0" smtClean="0">
                <a:latin typeface="Franklin Gothic Book" panose="020B0503020102020204" pitchFamily="34" charset="0"/>
              </a:rPr>
              <a:t>EBRD in the Transport Sector</a:t>
            </a:r>
            <a:endParaRPr lang="en-GB" sz="3600" dirty="0">
              <a:latin typeface="Franklin Gothic Book" panose="020B0503020102020204" pitchFamily="34" charset="0"/>
            </a:endParaRPr>
          </a:p>
        </p:txBody>
      </p:sp>
      <p:sp>
        <p:nvSpPr>
          <p:cNvPr id="4" name="Date Placeholder 3"/>
          <p:cNvSpPr>
            <a:spLocks noGrp="1"/>
          </p:cNvSpPr>
          <p:nvPr>
            <p:ph type="dt" sz="half" idx="14"/>
          </p:nvPr>
        </p:nvSpPr>
        <p:spPr/>
        <p:txBody>
          <a:bodyPr/>
          <a:lstStyle/>
          <a:p>
            <a:pPr>
              <a:defRPr/>
            </a:pPr>
            <a:fld id="{C01B3C47-EC1D-403D-9C1E-26CBAFDB81A3}" type="datetime3">
              <a:rPr lang="en-GB" smtClean="0"/>
              <a:pPr>
                <a:defRPr/>
              </a:pPr>
              <a:t>24 February, 2016</a:t>
            </a:fld>
            <a:endParaRPr lang="en-GB"/>
          </a:p>
        </p:txBody>
      </p:sp>
      <p:sp>
        <p:nvSpPr>
          <p:cNvPr id="6" name="Slide Number Placeholder 5"/>
          <p:cNvSpPr>
            <a:spLocks noGrp="1"/>
          </p:cNvSpPr>
          <p:nvPr>
            <p:ph type="sldNum" sz="quarter" idx="16"/>
          </p:nvPr>
        </p:nvSpPr>
        <p:spPr/>
        <p:txBody>
          <a:bodyPr/>
          <a:lstStyle/>
          <a:p>
            <a:pPr>
              <a:defRPr/>
            </a:pPr>
            <a:fld id="{1324411D-F920-4871-AC0B-FA6057D3901B}" type="slidenum">
              <a:rPr lang="en-GB" smtClean="0"/>
              <a:pPr>
                <a:defRPr/>
              </a:pPr>
              <a:t>6</a:t>
            </a:fld>
            <a:endParaRPr lang="en-GB"/>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7476" y="1953030"/>
            <a:ext cx="1800000" cy="119887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0275" y="3381032"/>
            <a:ext cx="1800000" cy="1191262"/>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7734" y="1954061"/>
            <a:ext cx="1800000" cy="1196808"/>
          </a:xfrm>
          <a:prstGeom prst="rect">
            <a:avLst/>
          </a:prstGeom>
        </p:spPr>
      </p:pic>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t="8936" b="5032"/>
          <a:stretch/>
        </p:blipFill>
        <p:spPr>
          <a:xfrm>
            <a:off x="1357476" y="4826473"/>
            <a:ext cx="1800000" cy="1206612"/>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64541" y="1956834"/>
            <a:ext cx="1800000" cy="1191262"/>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57476" y="3372767"/>
            <a:ext cx="1800000" cy="1203896"/>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58875" y="4826473"/>
            <a:ext cx="1800000" cy="1198940"/>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58875" y="3376663"/>
            <a:ext cx="1800000" cy="1200000"/>
          </a:xfrm>
          <a:prstGeom prst="rect">
            <a:avLst/>
          </a:prstGeom>
        </p:spPr>
      </p:pic>
      <p:pic>
        <p:nvPicPr>
          <p:cNvPr id="23" name="Picture 22"/>
          <p:cNvPicPr>
            <a:picLocks noChangeAspect="1"/>
          </p:cNvPicPr>
          <p:nvPr/>
        </p:nvPicPr>
        <p:blipFill rotWithShape="1">
          <a:blip r:embed="rId11" cstate="print">
            <a:extLst>
              <a:ext uri="{28A0092B-C50C-407E-A947-70E740481C1C}">
                <a14:useLocalDpi xmlns:a14="http://schemas.microsoft.com/office/drawing/2010/main" val="0"/>
              </a:ext>
            </a:extLst>
          </a:blip>
          <a:srcRect t="8105"/>
          <a:stretch/>
        </p:blipFill>
        <p:spPr>
          <a:xfrm>
            <a:off x="5960275" y="4826473"/>
            <a:ext cx="1800000" cy="1195402"/>
          </a:xfrm>
          <a:prstGeom prst="rect">
            <a:avLst/>
          </a:prstGeom>
        </p:spPr>
      </p:pic>
      <p:sp>
        <p:nvSpPr>
          <p:cNvPr id="7" name="Rectangle 6"/>
          <p:cNvSpPr/>
          <p:nvPr/>
        </p:nvSpPr>
        <p:spPr>
          <a:xfrm>
            <a:off x="856343" y="1180661"/>
            <a:ext cx="7782832" cy="341632"/>
          </a:xfrm>
          <a:prstGeom prst="rect">
            <a:avLst/>
          </a:prstGeom>
        </p:spPr>
        <p:txBody>
          <a:bodyPr wrap="square">
            <a:spAutoFit/>
          </a:bodyPr>
          <a:lstStyle/>
          <a:p>
            <a:pPr lvl="0" eaLnBrk="0" hangingPunct="0">
              <a:lnSpc>
                <a:spcPct val="90000"/>
              </a:lnSpc>
              <a:spcBef>
                <a:spcPts val="0"/>
              </a:spcBef>
              <a:spcAft>
                <a:spcPts val="600"/>
              </a:spcAft>
            </a:pPr>
            <a:r>
              <a:rPr lang="en-GB" altLang="en-US" sz="1800" dirty="0" smtClean="0">
                <a:solidFill>
                  <a:srgbClr val="58595B"/>
                </a:solidFill>
                <a:latin typeface="Franklin Gothic Book"/>
                <a:cs typeface="Franklin Gothic Book"/>
              </a:rPr>
              <a:t>Over </a:t>
            </a:r>
            <a:r>
              <a:rPr lang="en-GB" altLang="en-US" sz="1800" dirty="0">
                <a:solidFill>
                  <a:srgbClr val="58595B"/>
                </a:solidFill>
                <a:latin typeface="Franklin Gothic Book"/>
                <a:cs typeface="Franklin Gothic Book"/>
              </a:rPr>
              <a:t>EUR </a:t>
            </a:r>
            <a:r>
              <a:rPr lang="en-GB" altLang="en-US" sz="1800" dirty="0" smtClean="0">
                <a:solidFill>
                  <a:srgbClr val="58595B"/>
                </a:solidFill>
                <a:latin typeface="Franklin Gothic Book"/>
                <a:cs typeface="Franklin Gothic Book"/>
              </a:rPr>
              <a:t>13 </a:t>
            </a:r>
            <a:r>
              <a:rPr lang="en-GB" altLang="en-US" sz="1800" dirty="0">
                <a:solidFill>
                  <a:srgbClr val="58595B"/>
                </a:solidFill>
                <a:latin typeface="Franklin Gothic Book"/>
                <a:cs typeface="Franklin Gothic Book"/>
              </a:rPr>
              <a:t>billion invested in </a:t>
            </a:r>
            <a:r>
              <a:rPr lang="en-GB" altLang="en-US" sz="1800" dirty="0" smtClean="0">
                <a:solidFill>
                  <a:srgbClr val="58595B"/>
                </a:solidFill>
                <a:latin typeface="Franklin Gothic Book"/>
                <a:cs typeface="Franklin Gothic Book"/>
              </a:rPr>
              <a:t>270</a:t>
            </a:r>
            <a:r>
              <a:rPr lang="en-GB" altLang="en-US" sz="1800" dirty="0">
                <a:solidFill>
                  <a:srgbClr val="58595B"/>
                </a:solidFill>
                <a:latin typeface="Franklin Gothic Book"/>
                <a:cs typeface="Franklin Gothic Book"/>
              </a:rPr>
              <a:t>+ projects</a:t>
            </a:r>
          </a:p>
        </p:txBody>
      </p:sp>
    </p:spTree>
    <p:extLst>
      <p:ext uri="{BB962C8B-B14F-4D97-AF65-F5344CB8AC3E}">
        <p14:creationId xmlns:p14="http://schemas.microsoft.com/office/powerpoint/2010/main" val="1065030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numCol="1" anchor="ctr" anchorCtr="0" compatLnSpc="1">
            <a:prstTxWarp prst="textNoShape">
              <a:avLst/>
            </a:prstTxWarp>
            <a:normAutofit/>
          </a:bodyPr>
          <a:lstStyle/>
          <a:p>
            <a:r>
              <a:rPr lang="en-GB" sz="3600" dirty="0" smtClean="0">
                <a:latin typeface="Franklin Gothic Book" panose="020B0503020102020204" pitchFamily="34" charset="0"/>
              </a:rPr>
              <a:t>Why Transport? </a:t>
            </a:r>
            <a:endParaRPr lang="en-GB" sz="3600" dirty="0">
              <a:latin typeface="Franklin Gothic Book" panose="020B0503020102020204" pitchFamily="34" charset="0"/>
            </a:endParaRPr>
          </a:p>
        </p:txBody>
      </p:sp>
      <p:sp>
        <p:nvSpPr>
          <p:cNvPr id="3" name="Text Placeholder 2"/>
          <p:cNvSpPr>
            <a:spLocks noGrp="1"/>
          </p:cNvSpPr>
          <p:nvPr>
            <p:ph type="body" sz="quarter" idx="13"/>
          </p:nvPr>
        </p:nvSpPr>
        <p:spPr>
          <a:xfrm>
            <a:off x="2590800" y="1379642"/>
            <a:ext cx="6048375" cy="3832566"/>
          </a:xfrm>
        </p:spPr>
        <p:txBody>
          <a:bodyPr>
            <a:noAutofit/>
          </a:bodyPr>
          <a:lstStyle/>
          <a:p>
            <a:pPr marL="285750" indent="-285750">
              <a:spcAft>
                <a:spcPts val="1000"/>
              </a:spcAft>
              <a:buFont typeface="Arial" panose="020B0604020202020204" pitchFamily="34" charset="0"/>
              <a:buChar char="•"/>
              <a:defRPr/>
            </a:pPr>
            <a:r>
              <a:rPr lang="en-GB" sz="1800" dirty="0" smtClean="0"/>
              <a:t>Safe </a:t>
            </a:r>
            <a:r>
              <a:rPr lang="en-GB" sz="1800" dirty="0"/>
              <a:t>and efficient transport networks </a:t>
            </a:r>
            <a:r>
              <a:rPr lang="en-GB" sz="1800" dirty="0" smtClean="0"/>
              <a:t>fundamental </a:t>
            </a:r>
            <a:r>
              <a:rPr lang="en-GB" sz="1800" dirty="0"/>
              <a:t>to economic growth and well-functioning </a:t>
            </a:r>
            <a:r>
              <a:rPr lang="en-GB" sz="1800" dirty="0"/>
              <a:t>markets</a:t>
            </a:r>
          </a:p>
          <a:p>
            <a:pPr marL="285750" indent="-285750">
              <a:spcAft>
                <a:spcPts val="1000"/>
              </a:spcAft>
              <a:buFont typeface="Arial" panose="020B0604020202020204" pitchFamily="34" charset="0"/>
              <a:buChar char="•"/>
              <a:defRPr/>
            </a:pPr>
            <a:r>
              <a:rPr lang="en-GB" sz="1800" dirty="0" smtClean="0">
                <a:sym typeface="Wingdings" pitchFamily="2" charset="2"/>
              </a:rPr>
              <a:t>Infrastructure gap</a:t>
            </a:r>
          </a:p>
          <a:p>
            <a:pPr marL="285750" indent="-285750">
              <a:spcAft>
                <a:spcPts val="1000"/>
              </a:spcAft>
              <a:buFont typeface="Arial" panose="020B0604020202020204" pitchFamily="34" charset="0"/>
              <a:buChar char="•"/>
              <a:defRPr/>
            </a:pPr>
            <a:r>
              <a:rPr lang="en-GB" sz="1800" dirty="0" smtClean="0">
                <a:sym typeface="Wingdings" pitchFamily="2" charset="2"/>
              </a:rPr>
              <a:t>Severe </a:t>
            </a:r>
            <a:r>
              <a:rPr lang="en-GB" sz="1800" dirty="0">
                <a:sym typeface="Wingdings" pitchFamily="2" charset="2"/>
              </a:rPr>
              <a:t>constraints on public budgets: Private sector </a:t>
            </a:r>
            <a:r>
              <a:rPr lang="en-GB" sz="1800" dirty="0">
                <a:sym typeface="Wingdings" pitchFamily="2" charset="2"/>
              </a:rPr>
              <a:t>participation is </a:t>
            </a:r>
            <a:r>
              <a:rPr lang="en-GB" sz="1800" dirty="0">
                <a:sym typeface="Wingdings" pitchFamily="2" charset="2"/>
              </a:rPr>
              <a:t>key</a:t>
            </a:r>
          </a:p>
          <a:p>
            <a:pPr marL="285750" indent="-285750">
              <a:spcAft>
                <a:spcPts val="1000"/>
              </a:spcAft>
              <a:buFont typeface="Arial" panose="020B0604020202020204" pitchFamily="34" charset="0"/>
              <a:buChar char="•"/>
              <a:defRPr/>
            </a:pPr>
            <a:r>
              <a:rPr lang="en-GB" sz="1800" dirty="0"/>
              <a:t>Emphasis on regional </a:t>
            </a:r>
            <a:r>
              <a:rPr lang="en-GB" sz="1800" dirty="0"/>
              <a:t>integration: </a:t>
            </a:r>
            <a:r>
              <a:rPr lang="en-GB" sz="1800" dirty="0">
                <a:sym typeface="Wingdings" pitchFamily="2" charset="2"/>
              </a:rPr>
              <a:t>Increased </a:t>
            </a:r>
            <a:r>
              <a:rPr lang="en-GB" sz="1800" dirty="0">
                <a:sym typeface="Wingdings" pitchFamily="2" charset="2"/>
              </a:rPr>
              <a:t>risk of </a:t>
            </a:r>
            <a:r>
              <a:rPr lang="en-GB" sz="1800" dirty="0">
                <a:sym typeface="Wingdings" pitchFamily="2" charset="2"/>
              </a:rPr>
              <a:t>cross-border projects</a:t>
            </a:r>
          </a:p>
          <a:p>
            <a:pPr marL="285750" indent="-285750">
              <a:spcAft>
                <a:spcPts val="1000"/>
              </a:spcAft>
              <a:buFont typeface="Arial" panose="020B0604020202020204" pitchFamily="34" charset="0"/>
              <a:buChar char="•"/>
              <a:defRPr/>
            </a:pPr>
            <a:r>
              <a:rPr lang="en-GB" sz="1800" dirty="0">
                <a:sym typeface="Wingdings" pitchFamily="2" charset="2"/>
              </a:rPr>
              <a:t>Sector reforms needed</a:t>
            </a:r>
          </a:p>
          <a:p>
            <a:pPr marL="285750" indent="-285750">
              <a:spcAft>
                <a:spcPts val="1000"/>
              </a:spcAft>
              <a:buFont typeface="Arial" panose="020B0604020202020204" pitchFamily="34" charset="0"/>
              <a:buChar char="•"/>
              <a:defRPr/>
            </a:pPr>
            <a:r>
              <a:rPr lang="en-GB" sz="1800" dirty="0">
                <a:sym typeface="Wingdings" pitchFamily="2" charset="2"/>
              </a:rPr>
              <a:t>Innovation and multimodality are crucial for sustainable development</a:t>
            </a:r>
          </a:p>
          <a:p>
            <a:pPr marL="285750" indent="-285750">
              <a:spcAft>
                <a:spcPts val="1000"/>
              </a:spcAft>
              <a:buFont typeface="Arial" panose="020B0604020202020204" pitchFamily="34" charset="0"/>
              <a:buChar char="•"/>
              <a:defRPr/>
            </a:pPr>
            <a:r>
              <a:rPr lang="en-GB" altLang="en-US" sz="1800" dirty="0" smtClean="0">
                <a:sym typeface="Wingdings" pitchFamily="2" charset="2"/>
              </a:rPr>
              <a:t>Transport is fundamental to deliver climate policies (COP-21): </a:t>
            </a:r>
            <a:r>
              <a:rPr lang="en-GB" sz="1800" dirty="0"/>
              <a:t>only major sector in the EU where </a:t>
            </a:r>
            <a:r>
              <a:rPr lang="en-GB" sz="1800" dirty="0" smtClean="0"/>
              <a:t>GHG missions </a:t>
            </a:r>
            <a:r>
              <a:rPr lang="en-GB" sz="1800" dirty="0"/>
              <a:t>are still rising</a:t>
            </a:r>
            <a:r>
              <a:rPr lang="en-GB" sz="1800" dirty="0" smtClean="0"/>
              <a:t>.</a:t>
            </a:r>
          </a:p>
          <a:p>
            <a:pPr marL="285750" indent="-285750">
              <a:spcAft>
                <a:spcPts val="1000"/>
              </a:spcAft>
              <a:buFont typeface="Arial" panose="020B0604020202020204" pitchFamily="34" charset="0"/>
              <a:buChar char="•"/>
            </a:pPr>
            <a:endParaRPr lang="en-GB" sz="2800" dirty="0">
              <a:sym typeface="Wingdings" pitchFamily="2" charset="2"/>
            </a:endParaRPr>
          </a:p>
        </p:txBody>
      </p:sp>
      <p:sp>
        <p:nvSpPr>
          <p:cNvPr id="4" name="Date Placeholder 3"/>
          <p:cNvSpPr>
            <a:spLocks noGrp="1"/>
          </p:cNvSpPr>
          <p:nvPr>
            <p:ph type="dt" sz="half" idx="14"/>
          </p:nvPr>
        </p:nvSpPr>
        <p:spPr/>
        <p:txBody>
          <a:bodyPr/>
          <a:lstStyle/>
          <a:p>
            <a:pPr>
              <a:defRPr/>
            </a:pPr>
            <a:fld id="{C01B3C47-EC1D-403D-9C1E-26CBAFDB81A3}" type="datetime3">
              <a:rPr lang="en-GB" smtClean="0"/>
              <a:pPr>
                <a:defRPr/>
              </a:pPr>
              <a:t>24 February, 2016</a:t>
            </a:fld>
            <a:endParaRPr lang="en-GB" dirty="0"/>
          </a:p>
        </p:txBody>
      </p:sp>
      <p:sp>
        <p:nvSpPr>
          <p:cNvPr id="6" name="Slide Number Placeholder 5"/>
          <p:cNvSpPr>
            <a:spLocks noGrp="1"/>
          </p:cNvSpPr>
          <p:nvPr>
            <p:ph type="sldNum" sz="quarter" idx="16"/>
          </p:nvPr>
        </p:nvSpPr>
        <p:spPr/>
        <p:txBody>
          <a:bodyPr/>
          <a:lstStyle/>
          <a:p>
            <a:pPr>
              <a:defRPr/>
            </a:pPr>
            <a:fld id="{1324411D-F920-4871-AC0B-FA6057D3901B}" type="slidenum">
              <a:rPr lang="en-GB" smtClean="0"/>
              <a:pPr>
                <a:defRPr/>
              </a:pPr>
              <a:t>7</a:t>
            </a:fld>
            <a:endParaRPr lang="en-GB"/>
          </a:p>
        </p:txBody>
      </p:sp>
      <p:pic>
        <p:nvPicPr>
          <p:cNvPr id="8" name="Picture 8" descr="http://go.concinnitymarketing.com/Portals/218254/images/ChallengesAhead.jpg">
            <a:hlinkClick r:id="rId3"/>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2856" y="2278514"/>
            <a:ext cx="2207992" cy="2476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856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pPr>
              <a:defRPr/>
            </a:pPr>
            <a:fld id="{C01B3C47-EC1D-403D-9C1E-26CBAFDB81A3}" type="datetime3">
              <a:rPr lang="en-GB" smtClean="0"/>
              <a:pPr>
                <a:defRPr/>
              </a:pPr>
              <a:t>24 February, 2016</a:t>
            </a:fld>
            <a:endParaRPr lang="en-GB"/>
          </a:p>
        </p:txBody>
      </p:sp>
      <p:sp>
        <p:nvSpPr>
          <p:cNvPr id="6" name="Slide Number Placeholder 5"/>
          <p:cNvSpPr>
            <a:spLocks noGrp="1"/>
          </p:cNvSpPr>
          <p:nvPr>
            <p:ph type="sldNum" sz="quarter" idx="16"/>
          </p:nvPr>
        </p:nvSpPr>
        <p:spPr/>
        <p:txBody>
          <a:bodyPr/>
          <a:lstStyle/>
          <a:p>
            <a:pPr>
              <a:defRPr/>
            </a:pPr>
            <a:fld id="{1324411D-F920-4871-AC0B-FA6057D3901B}" type="slidenum">
              <a:rPr lang="en-GB" smtClean="0"/>
              <a:pPr>
                <a:defRPr/>
              </a:pPr>
              <a:t>8</a:t>
            </a:fld>
            <a:endParaRPr lang="en-GB"/>
          </a:p>
        </p:txBody>
      </p:sp>
      <p:sp>
        <p:nvSpPr>
          <p:cNvPr id="8" name="Rectangle 2"/>
          <p:cNvSpPr txBox="1">
            <a:spLocks noGrp="1" noChangeArrowheads="1"/>
          </p:cNvSpPr>
          <p:nvPr>
            <p:ph type="title"/>
          </p:nvPr>
        </p:nvSpPr>
        <p:spPr bwMode="auto">
          <a:prstGeom prst="rect">
            <a:avLst/>
          </a:prstGeom>
          <a:extLst/>
        </p:spPr>
        <p:txBody>
          <a:bodyPr vert="horz" wrap="square" lIns="0" tIns="0" rIns="0" bIns="0" numCol="1" anchor="ctr" anchorCtr="0" compatLnSpc="1">
            <a:prstTxWarp prst="textNoShape">
              <a:avLst/>
            </a:prstTxWarp>
            <a:noAutofit/>
          </a:bodyPr>
          <a:lstStyle>
            <a:defPPr>
              <a:defRPr lang="en-GB"/>
            </a:defPPr>
            <a:lvl1pPr eaLnBrk="0" hangingPunct="0">
              <a:defRPr sz="3600">
                <a:solidFill>
                  <a:schemeClr val="accent1"/>
                </a:solidFill>
                <a:latin typeface="Franklin Gothic Book" panose="020B0503020102020204" pitchFamily="34" charset="0"/>
                <a:cs typeface="Bodoni MT" pitchFamily="18" charset="0"/>
              </a:defRPr>
            </a:lvl1pPr>
            <a:lvl2pPr eaLnBrk="0" hangingPunct="0">
              <a:defRPr sz="2400">
                <a:solidFill>
                  <a:schemeClr val="accent1"/>
                </a:solidFill>
                <a:latin typeface="Bodoni MT" pitchFamily="18" charset="0"/>
                <a:cs typeface="Bodoni MT" pitchFamily="18" charset="0"/>
              </a:defRPr>
            </a:lvl2pPr>
            <a:lvl3pPr eaLnBrk="0" hangingPunct="0">
              <a:defRPr sz="2400">
                <a:solidFill>
                  <a:schemeClr val="accent1"/>
                </a:solidFill>
                <a:latin typeface="Bodoni MT" pitchFamily="18" charset="0"/>
                <a:cs typeface="Bodoni MT" pitchFamily="18" charset="0"/>
              </a:defRPr>
            </a:lvl3pPr>
            <a:lvl4pPr eaLnBrk="0" hangingPunct="0">
              <a:defRPr sz="2400">
                <a:solidFill>
                  <a:schemeClr val="accent1"/>
                </a:solidFill>
                <a:latin typeface="Bodoni MT" pitchFamily="18" charset="0"/>
                <a:cs typeface="Bodoni MT" pitchFamily="18" charset="0"/>
              </a:defRPr>
            </a:lvl4pPr>
            <a:lvl5pPr eaLnBrk="0" hangingPunct="0">
              <a:defRPr sz="2400">
                <a:solidFill>
                  <a:schemeClr val="accent1"/>
                </a:solidFill>
                <a:latin typeface="Bodoni MT" pitchFamily="18" charset="0"/>
                <a:cs typeface="Bodoni MT" pitchFamily="18" charset="0"/>
              </a:defRPr>
            </a:lvl5pPr>
            <a:lvl6pPr marL="457200" fontAlgn="base">
              <a:spcBef>
                <a:spcPct val="0"/>
              </a:spcBef>
              <a:spcAft>
                <a:spcPct val="0"/>
              </a:spcAft>
              <a:defRPr sz="2800">
                <a:latin typeface="Arial" charset="0"/>
                <a:cs typeface="Arial" charset="0"/>
              </a:defRPr>
            </a:lvl6pPr>
            <a:lvl7pPr marL="914400" fontAlgn="base">
              <a:spcBef>
                <a:spcPct val="0"/>
              </a:spcBef>
              <a:spcAft>
                <a:spcPct val="0"/>
              </a:spcAft>
              <a:defRPr sz="2800">
                <a:latin typeface="Arial" charset="0"/>
                <a:cs typeface="Arial" charset="0"/>
              </a:defRPr>
            </a:lvl7pPr>
            <a:lvl8pPr marL="1371600" fontAlgn="base">
              <a:spcBef>
                <a:spcPct val="0"/>
              </a:spcBef>
              <a:spcAft>
                <a:spcPct val="0"/>
              </a:spcAft>
              <a:defRPr sz="2800">
                <a:latin typeface="Arial" charset="0"/>
                <a:cs typeface="Arial" charset="0"/>
              </a:defRPr>
            </a:lvl8pPr>
            <a:lvl9pPr marL="1828800" fontAlgn="base">
              <a:spcBef>
                <a:spcPct val="0"/>
              </a:spcBef>
              <a:spcAft>
                <a:spcPct val="0"/>
              </a:spcAft>
              <a:defRPr sz="2800">
                <a:latin typeface="Arial" charset="0"/>
                <a:cs typeface="Arial" charset="0"/>
              </a:defRPr>
            </a:lvl9pPr>
          </a:lstStyle>
          <a:p>
            <a:r>
              <a:rPr lang="en-US" altLang="en-US" dirty="0" smtClean="0"/>
              <a:t>Some recent projects</a:t>
            </a:r>
            <a:endParaRPr lang="en-GB" altLang="en-US" dirty="0"/>
          </a:p>
        </p:txBody>
      </p:sp>
      <p:pic>
        <p:nvPicPr>
          <p:cNvPr id="2" name="Picture 2" descr="http://intranet.ebrd.com/ebrdnet/depts/comms/mm/images/maps/cseew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514" r="37712"/>
          <a:stretch/>
        </p:blipFill>
        <p:spPr bwMode="auto">
          <a:xfrm>
            <a:off x="3034817" y="1414327"/>
            <a:ext cx="2560490" cy="4538279"/>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2"/>
          <p:cNvSpPr/>
          <p:nvPr/>
        </p:nvSpPr>
        <p:spPr>
          <a:xfrm>
            <a:off x="316992" y="1975776"/>
            <a:ext cx="3537078" cy="1035648"/>
          </a:xfrm>
          <a:custGeom>
            <a:avLst/>
            <a:gdLst>
              <a:gd name="connsiteX0" fmla="*/ 3133344 w 3133344"/>
              <a:gd name="connsiteY0" fmla="*/ 938784 h 938784"/>
              <a:gd name="connsiteX1" fmla="*/ 2084832 w 3133344"/>
              <a:gd name="connsiteY1" fmla="*/ 0 h 938784"/>
              <a:gd name="connsiteX2" fmla="*/ 0 w 3133344"/>
              <a:gd name="connsiteY2" fmla="*/ 0 h 938784"/>
            </a:gdLst>
            <a:ahLst/>
            <a:cxnLst>
              <a:cxn ang="0">
                <a:pos x="connsiteX0" y="connsiteY0"/>
              </a:cxn>
              <a:cxn ang="0">
                <a:pos x="connsiteX1" y="connsiteY1"/>
              </a:cxn>
              <a:cxn ang="0">
                <a:pos x="connsiteX2" y="connsiteY2"/>
              </a:cxn>
            </a:cxnLst>
            <a:rect l="l" t="t" r="r" b="b"/>
            <a:pathLst>
              <a:path w="3133344" h="938784">
                <a:moveTo>
                  <a:pt x="3133344" y="938784"/>
                </a:moveTo>
                <a:lnTo>
                  <a:pt x="2084832" y="0"/>
                </a:lnTo>
                <a:lnTo>
                  <a:pt x="0" y="0"/>
                </a:lnTo>
              </a:path>
            </a:pathLst>
          </a:custGeom>
          <a:noFill/>
          <a:ln>
            <a:solidFill>
              <a:schemeClr val="tx1">
                <a:lumMod val="75000"/>
              </a:schemeClr>
            </a:solidFill>
            <a:headEnd type="oval" w="lg" len="lg"/>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Box 4"/>
          <p:cNvSpPr txBox="1"/>
          <p:nvPr/>
        </p:nvSpPr>
        <p:spPr>
          <a:xfrm>
            <a:off x="199477" y="1414327"/>
            <a:ext cx="2535936" cy="584775"/>
          </a:xfrm>
          <a:prstGeom prst="rect">
            <a:avLst/>
          </a:prstGeom>
          <a:noFill/>
        </p:spPr>
        <p:txBody>
          <a:bodyPr wrap="square" rtlCol="0">
            <a:spAutoFit/>
          </a:bodyPr>
          <a:lstStyle/>
          <a:p>
            <a:r>
              <a:rPr lang="en-GB" sz="1600" b="1" dirty="0" smtClean="0">
                <a:solidFill>
                  <a:srgbClr val="58595B"/>
                </a:solidFill>
                <a:latin typeface="Franklin Gothic Book" panose="020B0503020102020204" pitchFamily="34" charset="0"/>
                <a:cs typeface="Arial" charset="0"/>
              </a:rPr>
              <a:t>Deep water </a:t>
            </a:r>
            <a:r>
              <a:rPr lang="en-GB" sz="1600" b="1" dirty="0">
                <a:solidFill>
                  <a:srgbClr val="58595B"/>
                </a:solidFill>
                <a:latin typeface="Franklin Gothic Book" panose="020B0503020102020204" pitchFamily="34" charset="0"/>
                <a:cs typeface="Arial" charset="0"/>
              </a:rPr>
              <a:t>Container Terminal Gdansk</a:t>
            </a:r>
          </a:p>
        </p:txBody>
      </p:sp>
      <p:sp>
        <p:nvSpPr>
          <p:cNvPr id="11" name="Freeform 10"/>
          <p:cNvSpPr/>
          <p:nvPr/>
        </p:nvSpPr>
        <p:spPr>
          <a:xfrm>
            <a:off x="316992" y="2767584"/>
            <a:ext cx="3803904" cy="670560"/>
          </a:xfrm>
          <a:custGeom>
            <a:avLst/>
            <a:gdLst>
              <a:gd name="connsiteX0" fmla="*/ 3340608 w 3340608"/>
              <a:gd name="connsiteY0" fmla="*/ 670560 h 670560"/>
              <a:gd name="connsiteX1" fmla="*/ 2048256 w 3340608"/>
              <a:gd name="connsiteY1" fmla="*/ 0 h 670560"/>
              <a:gd name="connsiteX2" fmla="*/ 0 w 3340608"/>
              <a:gd name="connsiteY2" fmla="*/ 0 h 670560"/>
            </a:gdLst>
            <a:ahLst/>
            <a:cxnLst>
              <a:cxn ang="0">
                <a:pos x="connsiteX0" y="connsiteY0"/>
              </a:cxn>
              <a:cxn ang="0">
                <a:pos x="connsiteX1" y="connsiteY1"/>
              </a:cxn>
              <a:cxn ang="0">
                <a:pos x="connsiteX2" y="connsiteY2"/>
              </a:cxn>
            </a:cxnLst>
            <a:rect l="l" t="t" r="r" b="b"/>
            <a:pathLst>
              <a:path w="3340608" h="670560">
                <a:moveTo>
                  <a:pt x="3340608" y="670560"/>
                </a:moveTo>
                <a:lnTo>
                  <a:pt x="2048256" y="0"/>
                </a:lnTo>
                <a:lnTo>
                  <a:pt x="0" y="0"/>
                </a:lnTo>
              </a:path>
            </a:pathLst>
          </a:custGeom>
          <a:noFill/>
          <a:ln>
            <a:solidFill>
              <a:schemeClr val="tx1">
                <a:lumMod val="75000"/>
              </a:schemeClr>
            </a:solidFill>
            <a:headEnd type="oval" w="lg" len="lg"/>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1" name="TextBox 60"/>
          <p:cNvSpPr txBox="1"/>
          <p:nvPr/>
        </p:nvSpPr>
        <p:spPr>
          <a:xfrm>
            <a:off x="213288" y="2213586"/>
            <a:ext cx="2584514" cy="553998"/>
          </a:xfrm>
          <a:prstGeom prst="rect">
            <a:avLst/>
          </a:prstGeom>
          <a:noFill/>
        </p:spPr>
        <p:txBody>
          <a:bodyPr wrap="square" rtlCol="0">
            <a:spAutoFit/>
          </a:bodyPr>
          <a:lstStyle/>
          <a:p>
            <a:r>
              <a:rPr lang="en-GB" sz="1600" b="1" dirty="0" smtClean="0">
                <a:solidFill>
                  <a:srgbClr val="58595B"/>
                </a:solidFill>
                <a:latin typeface="Franklin Gothic Book" panose="020B0503020102020204" pitchFamily="34" charset="0"/>
                <a:cs typeface="Arial" charset="0"/>
              </a:rPr>
              <a:t>IPO </a:t>
            </a:r>
            <a:r>
              <a:rPr lang="en-GB" sz="1600" b="1" dirty="0" err="1" smtClean="0">
                <a:solidFill>
                  <a:srgbClr val="58595B"/>
                </a:solidFill>
                <a:latin typeface="Franklin Gothic Book" panose="020B0503020102020204" pitchFamily="34" charset="0"/>
                <a:cs typeface="Arial" charset="0"/>
              </a:rPr>
              <a:t>Inpost</a:t>
            </a:r>
            <a:r>
              <a:rPr lang="en-GB" sz="1600" dirty="0" smtClean="0">
                <a:solidFill>
                  <a:srgbClr val="58595B"/>
                </a:solidFill>
                <a:latin typeface="Franklin Gothic Book" panose="020B0503020102020204" pitchFamily="34" charset="0"/>
                <a:cs typeface="Arial" charset="0"/>
              </a:rPr>
              <a:t/>
            </a:r>
            <a:br>
              <a:rPr lang="en-GB" sz="1600" dirty="0" smtClean="0">
                <a:solidFill>
                  <a:srgbClr val="58595B"/>
                </a:solidFill>
                <a:latin typeface="Franklin Gothic Book" panose="020B0503020102020204" pitchFamily="34" charset="0"/>
                <a:cs typeface="Arial" charset="0"/>
              </a:rPr>
            </a:br>
            <a:r>
              <a:rPr lang="en-GB" sz="1400" dirty="0" smtClean="0">
                <a:solidFill>
                  <a:srgbClr val="58595B"/>
                </a:solidFill>
                <a:latin typeface="Franklin Gothic Book" panose="020B0503020102020204" pitchFamily="34" charset="0"/>
                <a:cs typeface="Arial" charset="0"/>
              </a:rPr>
              <a:t>Expansion of e-locker network</a:t>
            </a:r>
            <a:endParaRPr lang="en-GB" sz="1600" dirty="0">
              <a:solidFill>
                <a:srgbClr val="58595B"/>
              </a:solidFill>
              <a:latin typeface="Franklin Gothic Book" panose="020B0503020102020204" pitchFamily="34" charset="0"/>
              <a:cs typeface="Arial" charset="0"/>
            </a:endParaRPr>
          </a:p>
        </p:txBody>
      </p:sp>
      <p:sp>
        <p:nvSpPr>
          <p:cNvPr id="14" name="Rectangle 13"/>
          <p:cNvSpPr/>
          <p:nvPr/>
        </p:nvSpPr>
        <p:spPr>
          <a:xfrm>
            <a:off x="213288" y="2870122"/>
            <a:ext cx="2821529" cy="769441"/>
          </a:xfrm>
          <a:prstGeom prst="rect">
            <a:avLst/>
          </a:prstGeom>
          <a:noFill/>
        </p:spPr>
        <p:txBody>
          <a:bodyPr wrap="square" rtlCol="0">
            <a:spAutoFit/>
          </a:bodyPr>
          <a:lstStyle/>
          <a:p>
            <a:r>
              <a:rPr lang="en-GB" sz="1600" b="1" dirty="0" smtClean="0">
                <a:solidFill>
                  <a:srgbClr val="58595B"/>
                </a:solidFill>
                <a:latin typeface="Franklin Gothic Book" panose="020B0503020102020204" pitchFamily="34" charset="0"/>
                <a:cs typeface="Arial" charset="0"/>
              </a:rPr>
              <a:t>PKP Cargo, </a:t>
            </a:r>
          </a:p>
          <a:p>
            <a:r>
              <a:rPr lang="en-GB" sz="1400" dirty="0" smtClean="0">
                <a:solidFill>
                  <a:srgbClr val="58595B"/>
                </a:solidFill>
                <a:latin typeface="Franklin Gothic Book" panose="020B0503020102020204" pitchFamily="34" charset="0"/>
                <a:cs typeface="Arial" charset="0"/>
              </a:rPr>
              <a:t>Restructuring, IPO, Acquisition of Czech Rail Company </a:t>
            </a:r>
            <a:endParaRPr lang="en-GB" sz="1400" dirty="0">
              <a:solidFill>
                <a:srgbClr val="58595B"/>
              </a:solidFill>
              <a:latin typeface="Franklin Gothic Book" panose="020B0503020102020204" pitchFamily="34" charset="0"/>
              <a:cs typeface="Arial" charset="0"/>
            </a:endParaRPr>
          </a:p>
        </p:txBody>
      </p:sp>
      <p:cxnSp>
        <p:nvCxnSpPr>
          <p:cNvPr id="17" name="Straight Connector 16"/>
          <p:cNvCxnSpPr/>
          <p:nvPr/>
        </p:nvCxnSpPr>
        <p:spPr>
          <a:xfrm flipH="1">
            <a:off x="316992" y="3587497"/>
            <a:ext cx="3986784" cy="22859"/>
          </a:xfrm>
          <a:prstGeom prst="line">
            <a:avLst/>
          </a:prstGeom>
          <a:noFill/>
          <a:ln>
            <a:solidFill>
              <a:schemeClr val="tx1">
                <a:lumMod val="75000"/>
              </a:schemeClr>
            </a:solidFill>
            <a:headEnd type="oval" w="lg" len="lg"/>
          </a:ln>
          <a:effectLst/>
        </p:spPr>
        <p:style>
          <a:lnRef idx="1">
            <a:schemeClr val="accent1"/>
          </a:lnRef>
          <a:fillRef idx="3">
            <a:schemeClr val="accent1"/>
          </a:fillRef>
          <a:effectRef idx="2">
            <a:schemeClr val="accent1"/>
          </a:effectRef>
          <a:fontRef idx="minor">
            <a:schemeClr val="lt1"/>
          </a:fontRef>
        </p:style>
      </p:cxnSp>
      <p:sp>
        <p:nvSpPr>
          <p:cNvPr id="19" name="Rectangle 18"/>
          <p:cNvSpPr/>
          <p:nvPr/>
        </p:nvSpPr>
        <p:spPr>
          <a:xfrm>
            <a:off x="5846861" y="2256246"/>
            <a:ext cx="4217116" cy="553998"/>
          </a:xfrm>
          <a:prstGeom prst="rect">
            <a:avLst/>
          </a:prstGeom>
          <a:noFill/>
        </p:spPr>
        <p:txBody>
          <a:bodyPr wrap="square" rtlCol="0">
            <a:spAutoFit/>
          </a:bodyPr>
          <a:lstStyle/>
          <a:p>
            <a:r>
              <a:rPr lang="en-GB" sz="1600" b="1" dirty="0" smtClean="0">
                <a:solidFill>
                  <a:srgbClr val="58595B"/>
                </a:solidFill>
                <a:latin typeface="Franklin Gothic Book" panose="020B0503020102020204" pitchFamily="34" charset="0"/>
                <a:cs typeface="Arial" charset="0"/>
              </a:rPr>
              <a:t>Equity M6</a:t>
            </a:r>
            <a:br>
              <a:rPr lang="en-GB" sz="1600" b="1" dirty="0" smtClean="0">
                <a:solidFill>
                  <a:srgbClr val="58595B"/>
                </a:solidFill>
                <a:latin typeface="Franklin Gothic Book" panose="020B0503020102020204" pitchFamily="34" charset="0"/>
                <a:cs typeface="Arial" charset="0"/>
              </a:rPr>
            </a:br>
            <a:r>
              <a:rPr lang="en-GB" sz="1400" dirty="0" smtClean="0">
                <a:solidFill>
                  <a:srgbClr val="58595B"/>
                </a:solidFill>
                <a:latin typeface="Franklin Gothic Book" panose="020B0503020102020204" pitchFamily="34" charset="0"/>
                <a:cs typeface="Arial" charset="0"/>
              </a:rPr>
              <a:t>Secondary </a:t>
            </a:r>
            <a:r>
              <a:rPr lang="en-GB" sz="1400" dirty="0">
                <a:solidFill>
                  <a:srgbClr val="58595B"/>
                </a:solidFill>
                <a:latin typeface="Franklin Gothic Book" panose="020B0503020102020204" pitchFamily="34" charset="0"/>
                <a:cs typeface="Arial" charset="0"/>
              </a:rPr>
              <a:t>equity market for </a:t>
            </a:r>
            <a:r>
              <a:rPr lang="en-GB" sz="1400" dirty="0" smtClean="0">
                <a:solidFill>
                  <a:srgbClr val="58595B"/>
                </a:solidFill>
                <a:latin typeface="Franklin Gothic Book" panose="020B0503020102020204" pitchFamily="34" charset="0"/>
                <a:cs typeface="Arial" charset="0"/>
              </a:rPr>
              <a:t>PPPs</a:t>
            </a:r>
            <a:endParaRPr lang="en-GB" sz="1400" dirty="0">
              <a:solidFill>
                <a:srgbClr val="58595B"/>
              </a:solidFill>
              <a:latin typeface="Franklin Gothic Book" panose="020B0503020102020204" pitchFamily="34" charset="0"/>
              <a:cs typeface="Arial" charset="0"/>
            </a:endParaRPr>
          </a:p>
        </p:txBody>
      </p:sp>
      <p:sp>
        <p:nvSpPr>
          <p:cNvPr id="20" name="Freeform 19"/>
          <p:cNvSpPr/>
          <p:nvPr/>
        </p:nvSpPr>
        <p:spPr>
          <a:xfrm>
            <a:off x="4200525" y="2800350"/>
            <a:ext cx="4629150" cy="1524000"/>
          </a:xfrm>
          <a:custGeom>
            <a:avLst/>
            <a:gdLst>
              <a:gd name="connsiteX0" fmla="*/ 0 w 4629150"/>
              <a:gd name="connsiteY0" fmla="*/ 1524000 h 1524000"/>
              <a:gd name="connsiteX1" fmla="*/ 1657350 w 4629150"/>
              <a:gd name="connsiteY1" fmla="*/ 9525 h 1524000"/>
              <a:gd name="connsiteX2" fmla="*/ 4629150 w 4629150"/>
              <a:gd name="connsiteY2" fmla="*/ 0 h 1524000"/>
            </a:gdLst>
            <a:ahLst/>
            <a:cxnLst>
              <a:cxn ang="0">
                <a:pos x="connsiteX0" y="connsiteY0"/>
              </a:cxn>
              <a:cxn ang="0">
                <a:pos x="connsiteX1" y="connsiteY1"/>
              </a:cxn>
              <a:cxn ang="0">
                <a:pos x="connsiteX2" y="connsiteY2"/>
              </a:cxn>
            </a:cxnLst>
            <a:rect l="l" t="t" r="r" b="b"/>
            <a:pathLst>
              <a:path w="4629150" h="1524000">
                <a:moveTo>
                  <a:pt x="0" y="1524000"/>
                </a:moveTo>
                <a:lnTo>
                  <a:pt x="1657350" y="9525"/>
                </a:lnTo>
                <a:lnTo>
                  <a:pt x="4629150" y="0"/>
                </a:lnTo>
              </a:path>
            </a:pathLst>
          </a:custGeom>
          <a:noFill/>
          <a:ln>
            <a:solidFill>
              <a:schemeClr val="tx1">
                <a:lumMod val="75000"/>
              </a:schemeClr>
            </a:solidFill>
            <a:headEnd type="oval" w="lg" len="lg"/>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 name="Rectangle 62"/>
          <p:cNvSpPr/>
          <p:nvPr/>
        </p:nvSpPr>
        <p:spPr>
          <a:xfrm>
            <a:off x="316992" y="4868821"/>
            <a:ext cx="2522125" cy="553998"/>
          </a:xfrm>
          <a:prstGeom prst="rect">
            <a:avLst/>
          </a:prstGeom>
          <a:noFill/>
        </p:spPr>
        <p:txBody>
          <a:bodyPr wrap="square" rtlCol="0">
            <a:spAutoFit/>
          </a:bodyPr>
          <a:lstStyle/>
          <a:p>
            <a:r>
              <a:rPr lang="en-GB" sz="1600" b="1" dirty="0" smtClean="0">
                <a:solidFill>
                  <a:srgbClr val="58595B"/>
                </a:solidFill>
                <a:latin typeface="Franklin Gothic Book" panose="020B0503020102020204" pitchFamily="34" charset="0"/>
                <a:cs typeface="Arial" charset="0"/>
              </a:rPr>
              <a:t>Port Dubrovnik</a:t>
            </a:r>
            <a:br>
              <a:rPr lang="en-GB" sz="1600" b="1" dirty="0" smtClean="0">
                <a:solidFill>
                  <a:srgbClr val="58595B"/>
                </a:solidFill>
                <a:latin typeface="Franklin Gothic Book" panose="020B0503020102020204" pitchFamily="34" charset="0"/>
                <a:cs typeface="Arial" charset="0"/>
              </a:rPr>
            </a:br>
            <a:r>
              <a:rPr lang="en-GB" sz="1400" dirty="0" smtClean="0">
                <a:solidFill>
                  <a:srgbClr val="58595B"/>
                </a:solidFill>
                <a:latin typeface="Franklin Gothic Book" panose="020B0503020102020204" pitchFamily="34" charset="0"/>
                <a:cs typeface="Arial" charset="0"/>
              </a:rPr>
              <a:t>Extension berth cruise terminal</a:t>
            </a:r>
            <a:endParaRPr lang="en-GB" sz="1400" dirty="0">
              <a:solidFill>
                <a:srgbClr val="58595B"/>
              </a:solidFill>
              <a:latin typeface="Franklin Gothic Book" panose="020B0503020102020204" pitchFamily="34" charset="0"/>
              <a:cs typeface="Arial" charset="0"/>
            </a:endParaRPr>
          </a:p>
        </p:txBody>
      </p:sp>
      <p:sp>
        <p:nvSpPr>
          <p:cNvPr id="64" name="Freeform 63"/>
          <p:cNvSpPr/>
          <p:nvPr/>
        </p:nvSpPr>
        <p:spPr>
          <a:xfrm>
            <a:off x="4400549" y="4657724"/>
            <a:ext cx="4429126" cy="211097"/>
          </a:xfrm>
          <a:custGeom>
            <a:avLst/>
            <a:gdLst>
              <a:gd name="connsiteX0" fmla="*/ 0 w 4629150"/>
              <a:gd name="connsiteY0" fmla="*/ 1524000 h 1524000"/>
              <a:gd name="connsiteX1" fmla="*/ 1657350 w 4629150"/>
              <a:gd name="connsiteY1" fmla="*/ 9525 h 1524000"/>
              <a:gd name="connsiteX2" fmla="*/ 4629150 w 4629150"/>
              <a:gd name="connsiteY2" fmla="*/ 0 h 1524000"/>
            </a:gdLst>
            <a:ahLst/>
            <a:cxnLst>
              <a:cxn ang="0">
                <a:pos x="connsiteX0" y="connsiteY0"/>
              </a:cxn>
              <a:cxn ang="0">
                <a:pos x="connsiteX1" y="connsiteY1"/>
              </a:cxn>
              <a:cxn ang="0">
                <a:pos x="connsiteX2" y="connsiteY2"/>
              </a:cxn>
            </a:cxnLst>
            <a:rect l="l" t="t" r="r" b="b"/>
            <a:pathLst>
              <a:path w="4629150" h="1524000">
                <a:moveTo>
                  <a:pt x="0" y="1524000"/>
                </a:moveTo>
                <a:lnTo>
                  <a:pt x="1657350" y="9525"/>
                </a:lnTo>
                <a:lnTo>
                  <a:pt x="4629150" y="0"/>
                </a:lnTo>
              </a:path>
            </a:pathLst>
          </a:custGeom>
          <a:noFill/>
          <a:ln>
            <a:solidFill>
              <a:schemeClr val="tx1">
                <a:lumMod val="75000"/>
              </a:schemeClr>
            </a:solidFill>
            <a:headEnd type="oval" w="lg" len="lg"/>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5" name="Rectangle 64"/>
          <p:cNvSpPr/>
          <p:nvPr/>
        </p:nvSpPr>
        <p:spPr>
          <a:xfrm>
            <a:off x="5673224" y="5154572"/>
            <a:ext cx="4217116" cy="553998"/>
          </a:xfrm>
          <a:prstGeom prst="rect">
            <a:avLst/>
          </a:prstGeom>
          <a:noFill/>
        </p:spPr>
        <p:txBody>
          <a:bodyPr wrap="square" rtlCol="0">
            <a:spAutoFit/>
          </a:bodyPr>
          <a:lstStyle/>
          <a:p>
            <a:r>
              <a:rPr lang="en-GB" sz="1600" b="1" dirty="0" smtClean="0">
                <a:solidFill>
                  <a:srgbClr val="58595B"/>
                </a:solidFill>
                <a:latin typeface="Franklin Gothic Book" panose="020B0503020102020204" pitchFamily="34" charset="0"/>
                <a:cs typeface="Arial" charset="0"/>
              </a:rPr>
              <a:t>PIMK</a:t>
            </a:r>
            <a:r>
              <a:rPr lang="en-GB" sz="1400" dirty="0" smtClean="0">
                <a:solidFill>
                  <a:srgbClr val="58595B"/>
                </a:solidFill>
                <a:latin typeface="Franklin Gothic Book" panose="020B0503020102020204" pitchFamily="34" charset="0"/>
                <a:cs typeface="Arial" charset="0"/>
              </a:rPr>
              <a:t/>
            </a:r>
            <a:br>
              <a:rPr lang="en-GB" sz="1400" dirty="0" smtClean="0">
                <a:solidFill>
                  <a:srgbClr val="58595B"/>
                </a:solidFill>
                <a:latin typeface="Franklin Gothic Book" panose="020B0503020102020204" pitchFamily="34" charset="0"/>
                <a:cs typeface="Arial" charset="0"/>
              </a:rPr>
            </a:br>
            <a:r>
              <a:rPr lang="en-GB" sz="1400" dirty="0" smtClean="0">
                <a:solidFill>
                  <a:srgbClr val="58595B"/>
                </a:solidFill>
                <a:latin typeface="Franklin Gothic Book" panose="020B0503020102020204" pitchFamily="34" charset="0"/>
                <a:cs typeface="Arial" charset="0"/>
              </a:rPr>
              <a:t>Launch of rail intermodal services</a:t>
            </a:r>
            <a:endParaRPr lang="en-GB" sz="1600" b="1" dirty="0" smtClean="0">
              <a:solidFill>
                <a:srgbClr val="58595B"/>
              </a:solidFill>
              <a:latin typeface="Franklin Gothic Book" panose="020B0503020102020204" pitchFamily="34" charset="0"/>
              <a:cs typeface="Arial" charset="0"/>
            </a:endParaRPr>
          </a:p>
        </p:txBody>
      </p:sp>
      <p:sp>
        <p:nvSpPr>
          <p:cNvPr id="66" name="Freeform 65"/>
          <p:cNvSpPr/>
          <p:nvPr/>
        </p:nvSpPr>
        <p:spPr>
          <a:xfrm flipV="1">
            <a:off x="4914899" y="5154571"/>
            <a:ext cx="3815621" cy="553998"/>
          </a:xfrm>
          <a:custGeom>
            <a:avLst/>
            <a:gdLst>
              <a:gd name="connsiteX0" fmla="*/ 0 w 4629150"/>
              <a:gd name="connsiteY0" fmla="*/ 1524000 h 1524000"/>
              <a:gd name="connsiteX1" fmla="*/ 1657350 w 4629150"/>
              <a:gd name="connsiteY1" fmla="*/ 9525 h 1524000"/>
              <a:gd name="connsiteX2" fmla="*/ 4629150 w 4629150"/>
              <a:gd name="connsiteY2" fmla="*/ 0 h 1524000"/>
              <a:gd name="connsiteX0" fmla="*/ 0 w 4629150"/>
              <a:gd name="connsiteY0" fmla="*/ 1524000 h 1524000"/>
              <a:gd name="connsiteX1" fmla="*/ 1056448 w 4629150"/>
              <a:gd name="connsiteY1" fmla="*/ 9524 h 1524000"/>
              <a:gd name="connsiteX2" fmla="*/ 4629150 w 4629150"/>
              <a:gd name="connsiteY2" fmla="*/ 0 h 1524000"/>
            </a:gdLst>
            <a:ahLst/>
            <a:cxnLst>
              <a:cxn ang="0">
                <a:pos x="connsiteX0" y="connsiteY0"/>
              </a:cxn>
              <a:cxn ang="0">
                <a:pos x="connsiteX1" y="connsiteY1"/>
              </a:cxn>
              <a:cxn ang="0">
                <a:pos x="connsiteX2" y="connsiteY2"/>
              </a:cxn>
            </a:cxnLst>
            <a:rect l="l" t="t" r="r" b="b"/>
            <a:pathLst>
              <a:path w="4629150" h="1524000">
                <a:moveTo>
                  <a:pt x="0" y="1524000"/>
                </a:moveTo>
                <a:lnTo>
                  <a:pt x="1056448" y="9524"/>
                </a:lnTo>
                <a:lnTo>
                  <a:pt x="4629150" y="0"/>
                </a:lnTo>
              </a:path>
            </a:pathLst>
          </a:custGeom>
          <a:noFill/>
          <a:ln>
            <a:solidFill>
              <a:schemeClr val="tx1">
                <a:lumMod val="75000"/>
              </a:schemeClr>
            </a:solidFill>
            <a:headEnd type="oval" w="lg" len="lg"/>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0" name="Rectangle 69"/>
          <p:cNvSpPr/>
          <p:nvPr/>
        </p:nvSpPr>
        <p:spPr>
          <a:xfrm rot="10800000" flipV="1">
            <a:off x="5846861" y="3438144"/>
            <a:ext cx="4475439" cy="553998"/>
          </a:xfrm>
          <a:prstGeom prst="rect">
            <a:avLst/>
          </a:prstGeom>
          <a:noFill/>
        </p:spPr>
        <p:txBody>
          <a:bodyPr wrap="square" rtlCol="0">
            <a:spAutoFit/>
          </a:bodyPr>
          <a:lstStyle/>
          <a:p>
            <a:r>
              <a:rPr lang="en-GB" sz="1600" b="1" dirty="0" smtClean="0">
                <a:solidFill>
                  <a:srgbClr val="58595B"/>
                </a:solidFill>
                <a:latin typeface="Franklin Gothic Book" panose="020B0503020102020204" pitchFamily="34" charset="0"/>
                <a:cs typeface="Arial" charset="0"/>
              </a:rPr>
              <a:t>CFR </a:t>
            </a:r>
            <a:r>
              <a:rPr lang="en-GB" sz="1400" dirty="0" smtClean="0">
                <a:solidFill>
                  <a:srgbClr val="58595B"/>
                </a:solidFill>
                <a:latin typeface="Franklin Gothic Book" panose="020B0503020102020204" pitchFamily="34" charset="0"/>
                <a:cs typeface="Arial" charset="0"/>
              </a:rPr>
              <a:t/>
            </a:r>
            <a:br>
              <a:rPr lang="en-GB" sz="1400" dirty="0" smtClean="0">
                <a:solidFill>
                  <a:srgbClr val="58595B"/>
                </a:solidFill>
                <a:latin typeface="Franklin Gothic Book" panose="020B0503020102020204" pitchFamily="34" charset="0"/>
                <a:cs typeface="Arial" charset="0"/>
              </a:rPr>
            </a:br>
            <a:r>
              <a:rPr lang="en-GB" sz="1400" dirty="0" smtClean="0">
                <a:solidFill>
                  <a:srgbClr val="58595B"/>
                </a:solidFill>
                <a:latin typeface="Franklin Gothic Book" panose="020B0503020102020204" pitchFamily="34" charset="0"/>
                <a:cs typeface="Arial" charset="0"/>
              </a:rPr>
              <a:t>Financial Restructuring</a:t>
            </a:r>
            <a:endParaRPr lang="en-GB" sz="1600" b="1" dirty="0" smtClean="0">
              <a:solidFill>
                <a:srgbClr val="58595B"/>
              </a:solidFill>
              <a:latin typeface="Franklin Gothic Book" panose="020B0503020102020204" pitchFamily="34" charset="0"/>
              <a:cs typeface="Arial" charset="0"/>
            </a:endParaRPr>
          </a:p>
        </p:txBody>
      </p:sp>
      <p:sp>
        <p:nvSpPr>
          <p:cNvPr id="71" name="Freeform 70"/>
          <p:cNvSpPr/>
          <p:nvPr/>
        </p:nvSpPr>
        <p:spPr>
          <a:xfrm>
            <a:off x="4887549" y="4003213"/>
            <a:ext cx="3942126" cy="483072"/>
          </a:xfrm>
          <a:custGeom>
            <a:avLst/>
            <a:gdLst>
              <a:gd name="connsiteX0" fmla="*/ 0 w 4629150"/>
              <a:gd name="connsiteY0" fmla="*/ 1524000 h 1524000"/>
              <a:gd name="connsiteX1" fmla="*/ 1657350 w 4629150"/>
              <a:gd name="connsiteY1" fmla="*/ 9525 h 1524000"/>
              <a:gd name="connsiteX2" fmla="*/ 4629150 w 4629150"/>
              <a:gd name="connsiteY2" fmla="*/ 0 h 1524000"/>
              <a:gd name="connsiteX0" fmla="*/ 0 w 4629150"/>
              <a:gd name="connsiteY0" fmla="*/ 1524000 h 1524000"/>
              <a:gd name="connsiteX1" fmla="*/ 1056448 w 4629150"/>
              <a:gd name="connsiteY1" fmla="*/ 9524 h 1524000"/>
              <a:gd name="connsiteX2" fmla="*/ 4629150 w 4629150"/>
              <a:gd name="connsiteY2" fmla="*/ 0 h 1524000"/>
            </a:gdLst>
            <a:ahLst/>
            <a:cxnLst>
              <a:cxn ang="0">
                <a:pos x="connsiteX0" y="connsiteY0"/>
              </a:cxn>
              <a:cxn ang="0">
                <a:pos x="connsiteX1" y="connsiteY1"/>
              </a:cxn>
              <a:cxn ang="0">
                <a:pos x="connsiteX2" y="connsiteY2"/>
              </a:cxn>
            </a:cxnLst>
            <a:rect l="l" t="t" r="r" b="b"/>
            <a:pathLst>
              <a:path w="4629150" h="1524000">
                <a:moveTo>
                  <a:pt x="0" y="1524000"/>
                </a:moveTo>
                <a:lnTo>
                  <a:pt x="1056448" y="9524"/>
                </a:lnTo>
                <a:lnTo>
                  <a:pt x="4629150" y="0"/>
                </a:lnTo>
              </a:path>
            </a:pathLst>
          </a:custGeom>
          <a:noFill/>
          <a:ln>
            <a:solidFill>
              <a:schemeClr val="tx1">
                <a:lumMod val="75000"/>
              </a:schemeClr>
            </a:solidFill>
            <a:headEnd type="oval" w="lg" len="lg"/>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2" name="Rectangle 71"/>
          <p:cNvSpPr/>
          <p:nvPr/>
        </p:nvSpPr>
        <p:spPr>
          <a:xfrm rot="10800000" flipV="1">
            <a:off x="5846861" y="4104894"/>
            <a:ext cx="4475439" cy="553998"/>
          </a:xfrm>
          <a:prstGeom prst="rect">
            <a:avLst/>
          </a:prstGeom>
          <a:noFill/>
        </p:spPr>
        <p:txBody>
          <a:bodyPr wrap="square" rtlCol="0">
            <a:spAutoFit/>
          </a:bodyPr>
          <a:lstStyle/>
          <a:p>
            <a:r>
              <a:rPr lang="en-GB" sz="1600" b="1" dirty="0" smtClean="0">
                <a:solidFill>
                  <a:srgbClr val="58595B"/>
                </a:solidFill>
                <a:latin typeface="Franklin Gothic Book" panose="020B0503020102020204" pitchFamily="34" charset="0"/>
                <a:cs typeface="Arial" charset="0"/>
              </a:rPr>
              <a:t>Corridor X</a:t>
            </a:r>
            <a:r>
              <a:rPr lang="en-GB" sz="1400" dirty="0" smtClean="0">
                <a:solidFill>
                  <a:srgbClr val="58595B"/>
                </a:solidFill>
                <a:latin typeface="Franklin Gothic Book" panose="020B0503020102020204" pitchFamily="34" charset="0"/>
                <a:cs typeface="Arial" charset="0"/>
              </a:rPr>
              <a:t/>
            </a:r>
            <a:br>
              <a:rPr lang="en-GB" sz="1400" dirty="0" smtClean="0">
                <a:solidFill>
                  <a:srgbClr val="58595B"/>
                </a:solidFill>
                <a:latin typeface="Franklin Gothic Book" panose="020B0503020102020204" pitchFamily="34" charset="0"/>
                <a:cs typeface="Arial" charset="0"/>
              </a:rPr>
            </a:br>
            <a:r>
              <a:rPr lang="en-GB" sz="1400" dirty="0" smtClean="0">
                <a:solidFill>
                  <a:srgbClr val="58595B"/>
                </a:solidFill>
                <a:latin typeface="Franklin Gothic Book" panose="020B0503020102020204" pitchFamily="34" charset="0"/>
                <a:cs typeface="Arial" charset="0"/>
              </a:rPr>
              <a:t>Modernization Rail corridors (public)</a:t>
            </a:r>
            <a:endParaRPr lang="en-GB" sz="1600" b="1" dirty="0" smtClean="0">
              <a:solidFill>
                <a:srgbClr val="58595B"/>
              </a:solidFill>
              <a:latin typeface="Franklin Gothic Book" panose="020B0503020102020204" pitchFamily="34" charset="0"/>
              <a:cs typeface="Arial" charset="0"/>
            </a:endParaRPr>
          </a:p>
        </p:txBody>
      </p:sp>
      <p:sp>
        <p:nvSpPr>
          <p:cNvPr id="22" name="Freeform 21"/>
          <p:cNvSpPr/>
          <p:nvPr/>
        </p:nvSpPr>
        <p:spPr>
          <a:xfrm>
            <a:off x="371475" y="4981575"/>
            <a:ext cx="3562350" cy="466725"/>
          </a:xfrm>
          <a:custGeom>
            <a:avLst/>
            <a:gdLst>
              <a:gd name="connsiteX0" fmla="*/ 3600450 w 3600450"/>
              <a:gd name="connsiteY0" fmla="*/ 0 h 485775"/>
              <a:gd name="connsiteX1" fmla="*/ 2447925 w 3600450"/>
              <a:gd name="connsiteY1" fmla="*/ 457200 h 485775"/>
              <a:gd name="connsiteX2" fmla="*/ 0 w 3600450"/>
              <a:gd name="connsiteY2" fmla="*/ 485775 h 485775"/>
              <a:gd name="connsiteX0" fmla="*/ 3600450 w 3600450"/>
              <a:gd name="connsiteY0" fmla="*/ 0 h 457200"/>
              <a:gd name="connsiteX1" fmla="*/ 2447925 w 3600450"/>
              <a:gd name="connsiteY1" fmla="*/ 457200 h 457200"/>
              <a:gd name="connsiteX2" fmla="*/ 0 w 3600450"/>
              <a:gd name="connsiteY2" fmla="*/ 428625 h 457200"/>
              <a:gd name="connsiteX0" fmla="*/ 3562350 w 3562350"/>
              <a:gd name="connsiteY0" fmla="*/ 0 h 466725"/>
              <a:gd name="connsiteX1" fmla="*/ 2409825 w 3562350"/>
              <a:gd name="connsiteY1" fmla="*/ 457200 h 466725"/>
              <a:gd name="connsiteX2" fmla="*/ 0 w 3562350"/>
              <a:gd name="connsiteY2" fmla="*/ 466725 h 466725"/>
            </a:gdLst>
            <a:ahLst/>
            <a:cxnLst>
              <a:cxn ang="0">
                <a:pos x="connsiteX0" y="connsiteY0"/>
              </a:cxn>
              <a:cxn ang="0">
                <a:pos x="connsiteX1" y="connsiteY1"/>
              </a:cxn>
              <a:cxn ang="0">
                <a:pos x="connsiteX2" y="connsiteY2"/>
              </a:cxn>
            </a:cxnLst>
            <a:rect l="l" t="t" r="r" b="b"/>
            <a:pathLst>
              <a:path w="3562350" h="466725">
                <a:moveTo>
                  <a:pt x="3562350" y="0"/>
                </a:moveTo>
                <a:lnTo>
                  <a:pt x="2409825" y="457200"/>
                </a:lnTo>
                <a:lnTo>
                  <a:pt x="0" y="466725"/>
                </a:lnTo>
              </a:path>
            </a:pathLst>
          </a:custGeom>
          <a:noFill/>
          <a:ln>
            <a:solidFill>
              <a:schemeClr val="tx1">
                <a:lumMod val="75000"/>
              </a:schemeClr>
            </a:solidFill>
            <a:headEnd type="oval" w="lg" len="lg"/>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15920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726" y="0"/>
            <a:ext cx="6518274" cy="1079500"/>
          </a:xfrm>
        </p:spPr>
        <p:txBody>
          <a:bodyPr>
            <a:noAutofit/>
          </a:bodyPr>
          <a:lstStyle/>
          <a:p>
            <a:r>
              <a:rPr lang="en-GB" sz="3600" dirty="0" smtClean="0">
                <a:latin typeface="Franklin Gothic Book" panose="020B0503020102020204" pitchFamily="34" charset="0"/>
              </a:rPr>
              <a:t>Our vision in the Transport Sector</a:t>
            </a:r>
            <a:endParaRPr lang="en-GB" sz="3600" dirty="0">
              <a:latin typeface="Franklin Gothic Book" panose="020B0503020102020204" pitchFamily="34" charset="0"/>
            </a:endParaRPr>
          </a:p>
        </p:txBody>
      </p:sp>
      <p:sp>
        <p:nvSpPr>
          <p:cNvPr id="4" name="Date Placeholder 3"/>
          <p:cNvSpPr>
            <a:spLocks noGrp="1"/>
          </p:cNvSpPr>
          <p:nvPr>
            <p:ph type="dt" sz="half" idx="14"/>
          </p:nvPr>
        </p:nvSpPr>
        <p:spPr/>
        <p:txBody>
          <a:bodyPr/>
          <a:lstStyle/>
          <a:p>
            <a:pPr>
              <a:defRPr/>
            </a:pPr>
            <a:fld id="{C01B3C47-EC1D-403D-9C1E-26CBAFDB81A3}" type="datetime3">
              <a:rPr lang="en-GB" smtClean="0"/>
              <a:pPr>
                <a:defRPr/>
              </a:pPr>
              <a:t>24 February, 2016</a:t>
            </a:fld>
            <a:endParaRPr lang="en-GB"/>
          </a:p>
        </p:txBody>
      </p:sp>
      <p:sp>
        <p:nvSpPr>
          <p:cNvPr id="6" name="Slide Number Placeholder 5"/>
          <p:cNvSpPr>
            <a:spLocks noGrp="1"/>
          </p:cNvSpPr>
          <p:nvPr>
            <p:ph type="sldNum" sz="quarter" idx="16"/>
          </p:nvPr>
        </p:nvSpPr>
        <p:spPr/>
        <p:txBody>
          <a:bodyPr/>
          <a:lstStyle/>
          <a:p>
            <a:pPr>
              <a:defRPr/>
            </a:pPr>
            <a:fld id="{1324411D-F920-4871-AC0B-FA6057D3901B}" type="slidenum">
              <a:rPr lang="en-GB" smtClean="0"/>
              <a:pPr>
                <a:defRPr/>
              </a:pPr>
              <a:t>9</a:t>
            </a:fld>
            <a:endParaRPr lang="en-GB"/>
          </a:p>
        </p:txBody>
      </p:sp>
      <p:sp>
        <p:nvSpPr>
          <p:cNvPr id="29" name="Rounded Rectangle 28"/>
          <p:cNvSpPr/>
          <p:nvPr/>
        </p:nvSpPr>
        <p:spPr bwMode="auto">
          <a:xfrm>
            <a:off x="317500" y="1240501"/>
            <a:ext cx="8178800" cy="2036100"/>
          </a:xfrm>
          <a:prstGeom prst="roundRect">
            <a:avLst>
              <a:gd name="adj" fmla="val 1292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ts val="0"/>
              </a:spcBef>
              <a:spcAft>
                <a:spcPts val="600"/>
              </a:spcAft>
            </a:pPr>
            <a:r>
              <a:rPr lang="en-GB" altLang="en-US" sz="1800" dirty="0">
                <a:solidFill>
                  <a:schemeClr val="tx1"/>
                </a:solidFill>
                <a:latin typeface="Franklin Gothic Book"/>
                <a:cs typeface="Franklin Gothic Book"/>
              </a:rPr>
              <a:t>“</a:t>
            </a:r>
            <a:r>
              <a:rPr lang="en-GB" altLang="en-US" sz="1800" i="1" dirty="0">
                <a:solidFill>
                  <a:schemeClr val="tx1"/>
                </a:solidFill>
                <a:latin typeface="Franklin Gothic Book"/>
                <a:cs typeface="Franklin Gothic Book"/>
              </a:rPr>
              <a:t>EBRD promotes and finances safe, secure and sustainable transport systems across the region which embody market principles</a:t>
            </a:r>
            <a:r>
              <a:rPr lang="en-GB" altLang="en-US" sz="1800" dirty="0">
                <a:solidFill>
                  <a:schemeClr val="tx1"/>
                </a:solidFill>
                <a:latin typeface="Franklin Gothic Book"/>
                <a:cs typeface="Franklin Gothic Book"/>
              </a:rPr>
              <a:t>” (Transport Strategy)</a:t>
            </a:r>
          </a:p>
          <a:p>
            <a:pPr eaLnBrk="0" hangingPunct="0">
              <a:lnSpc>
                <a:spcPct val="90000"/>
              </a:lnSpc>
              <a:spcBef>
                <a:spcPts val="0"/>
              </a:spcBef>
              <a:spcAft>
                <a:spcPts val="600"/>
              </a:spcAft>
            </a:pPr>
            <a:endParaRPr lang="en-GB" altLang="en-US" sz="1800" dirty="0" smtClean="0">
              <a:solidFill>
                <a:schemeClr val="tx1"/>
              </a:solidFill>
              <a:latin typeface="Franklin Gothic Book"/>
              <a:cs typeface="Franklin Gothic Book"/>
            </a:endParaRPr>
          </a:p>
          <a:p>
            <a:pPr marL="182563" indent="-182563" eaLnBrk="0" hangingPunct="0">
              <a:lnSpc>
                <a:spcPct val="90000"/>
              </a:lnSpc>
              <a:spcBef>
                <a:spcPts val="0"/>
              </a:spcBef>
              <a:spcAft>
                <a:spcPts val="600"/>
              </a:spcAft>
              <a:buFont typeface="Arial" panose="020B0604020202020204" pitchFamily="34" charset="0"/>
              <a:buChar char="•"/>
            </a:pPr>
            <a:endParaRPr lang="en-GB" altLang="en-US" sz="1800" dirty="0">
              <a:solidFill>
                <a:schemeClr val="tx1"/>
              </a:solidFill>
              <a:latin typeface="Franklin Gothic Book"/>
              <a:cs typeface="Franklin Gothic Book"/>
            </a:endParaRPr>
          </a:p>
          <a:p>
            <a:pPr eaLnBrk="0" hangingPunct="0">
              <a:lnSpc>
                <a:spcPct val="90000"/>
              </a:lnSpc>
              <a:spcBef>
                <a:spcPts val="0"/>
              </a:spcBef>
              <a:spcAft>
                <a:spcPts val="600"/>
              </a:spcAft>
            </a:pPr>
            <a:endParaRPr lang="en-GB" altLang="en-US" sz="2400" dirty="0">
              <a:solidFill>
                <a:srgbClr val="177671"/>
              </a:solidFill>
              <a:latin typeface="Franklin Gothic Book"/>
              <a:cs typeface="Franklin Gothic Book"/>
            </a:endParaRPr>
          </a:p>
          <a:p>
            <a:pPr marL="182563" indent="-182563" eaLnBrk="0" hangingPunct="0">
              <a:lnSpc>
                <a:spcPct val="90000"/>
              </a:lnSpc>
              <a:spcBef>
                <a:spcPts val="0"/>
              </a:spcBef>
              <a:spcAft>
                <a:spcPts val="600"/>
              </a:spcAft>
              <a:buFont typeface="Arial" panose="020B0604020202020204" pitchFamily="34" charset="0"/>
              <a:buChar char="•"/>
            </a:pPr>
            <a:endParaRPr lang="en-GB" altLang="en-US" sz="1800" dirty="0">
              <a:solidFill>
                <a:schemeClr val="tx1"/>
              </a:solidFill>
              <a:latin typeface="Franklin Gothic Book"/>
              <a:cs typeface="Franklin Gothic Book"/>
            </a:endParaRPr>
          </a:p>
          <a:p>
            <a:pPr marL="182563" indent="-182563" eaLnBrk="0" hangingPunct="0">
              <a:lnSpc>
                <a:spcPct val="90000"/>
              </a:lnSpc>
              <a:spcBef>
                <a:spcPts val="0"/>
              </a:spcBef>
              <a:spcAft>
                <a:spcPts val="600"/>
              </a:spcAft>
              <a:buFont typeface="Arial" panose="020B0604020202020204" pitchFamily="34" charset="0"/>
              <a:buChar char="•"/>
            </a:pPr>
            <a:endParaRPr lang="en-GB" altLang="en-US" sz="1800" dirty="0">
              <a:solidFill>
                <a:schemeClr val="tx1"/>
              </a:solidFill>
              <a:latin typeface="Franklin Gothic Book"/>
              <a:cs typeface="Franklin Gothic Book"/>
            </a:endParaRPr>
          </a:p>
          <a:p>
            <a:pPr marL="182563" indent="-182563" eaLnBrk="0" hangingPunct="0">
              <a:lnSpc>
                <a:spcPct val="90000"/>
              </a:lnSpc>
              <a:spcBef>
                <a:spcPts val="0"/>
              </a:spcBef>
              <a:spcAft>
                <a:spcPts val="600"/>
              </a:spcAft>
              <a:buFont typeface="Arial" panose="020B0604020202020204" pitchFamily="34" charset="0"/>
              <a:buChar char="•"/>
            </a:pPr>
            <a:endParaRPr lang="en-GB" altLang="en-US" sz="1800" dirty="0">
              <a:solidFill>
                <a:schemeClr val="tx1"/>
              </a:solidFill>
              <a:latin typeface="Franklin Gothic Book"/>
              <a:cs typeface="Franklin Gothic Book"/>
            </a:endParaRPr>
          </a:p>
        </p:txBody>
      </p:sp>
      <p:sp>
        <p:nvSpPr>
          <p:cNvPr id="30" name="Rectangle 29"/>
          <p:cNvSpPr/>
          <p:nvPr/>
        </p:nvSpPr>
        <p:spPr>
          <a:xfrm>
            <a:off x="4903788" y="2659378"/>
            <a:ext cx="4113212" cy="1818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ts val="0"/>
              </a:spcBef>
              <a:spcAft>
                <a:spcPts val="600"/>
              </a:spcAft>
            </a:pPr>
            <a:r>
              <a:rPr lang="en-GB" altLang="en-US" sz="2200" b="1" dirty="0">
                <a:solidFill>
                  <a:srgbClr val="177671"/>
                </a:solidFill>
                <a:latin typeface="Franklin Gothic Book"/>
                <a:cs typeface="Franklin Gothic Book"/>
              </a:rPr>
              <a:t>Areas of increasing focus: </a:t>
            </a:r>
          </a:p>
          <a:p>
            <a:pPr marL="182563" indent="-182563" eaLnBrk="0" hangingPunct="0">
              <a:lnSpc>
                <a:spcPct val="90000"/>
              </a:lnSpc>
              <a:spcBef>
                <a:spcPts val="0"/>
              </a:spcBef>
              <a:spcAft>
                <a:spcPts val="600"/>
              </a:spcAft>
              <a:buFont typeface="Arial" panose="020B0604020202020204" pitchFamily="34" charset="0"/>
              <a:buChar char="•"/>
            </a:pPr>
            <a:r>
              <a:rPr lang="en-GB" altLang="en-US" sz="1800" dirty="0">
                <a:solidFill>
                  <a:schemeClr val="tx1"/>
                </a:solidFill>
                <a:latin typeface="Franklin Gothic Book"/>
                <a:cs typeface="Franklin Gothic Book"/>
              </a:rPr>
              <a:t>Sustainable Transport: </a:t>
            </a:r>
            <a:br>
              <a:rPr lang="en-GB" altLang="en-US" sz="1800" dirty="0">
                <a:solidFill>
                  <a:schemeClr val="tx1"/>
                </a:solidFill>
                <a:latin typeface="Franklin Gothic Book"/>
                <a:cs typeface="Franklin Gothic Book"/>
              </a:rPr>
            </a:br>
            <a:r>
              <a:rPr lang="en-GB" altLang="en-US" sz="1800" dirty="0">
                <a:solidFill>
                  <a:schemeClr val="tx1"/>
                </a:solidFill>
                <a:latin typeface="Franklin Gothic Book"/>
                <a:cs typeface="Franklin Gothic Book"/>
              </a:rPr>
              <a:t>Energy Efficiency, Gender Inclusion, Road Safety</a:t>
            </a:r>
          </a:p>
          <a:p>
            <a:pPr marL="182563" indent="-182563" eaLnBrk="0" hangingPunct="0">
              <a:lnSpc>
                <a:spcPct val="90000"/>
              </a:lnSpc>
              <a:spcBef>
                <a:spcPts val="0"/>
              </a:spcBef>
              <a:spcAft>
                <a:spcPts val="600"/>
              </a:spcAft>
              <a:buFont typeface="Arial" panose="020B0604020202020204" pitchFamily="34" charset="0"/>
              <a:buChar char="•"/>
            </a:pPr>
            <a:r>
              <a:rPr lang="en-GB" altLang="en-US" sz="1800" dirty="0">
                <a:solidFill>
                  <a:schemeClr val="tx1"/>
                </a:solidFill>
                <a:latin typeface="Franklin Gothic Book"/>
                <a:cs typeface="Franklin Gothic Book"/>
              </a:rPr>
              <a:t>Logistic </a:t>
            </a:r>
            <a:r>
              <a:rPr lang="en-GB" altLang="en-US" sz="1800" dirty="0" smtClean="0">
                <a:solidFill>
                  <a:schemeClr val="tx1"/>
                </a:solidFill>
                <a:latin typeface="Franklin Gothic Book"/>
                <a:cs typeface="Franklin Gothic Book"/>
              </a:rPr>
              <a:t>Development </a:t>
            </a:r>
            <a:r>
              <a:rPr lang="en-GB" altLang="en-US" sz="1800" dirty="0" smtClean="0">
                <a:solidFill>
                  <a:schemeClr val="tx1"/>
                </a:solidFill>
                <a:latin typeface="Franklin Gothic Book"/>
                <a:cs typeface="Franklin Gothic Book"/>
              </a:rPr>
              <a:t>&amp; Intermodal Transport</a:t>
            </a:r>
            <a:endParaRPr lang="en-GB" altLang="en-US" sz="1800" dirty="0">
              <a:solidFill>
                <a:schemeClr val="tx1"/>
              </a:solidFill>
              <a:latin typeface="Franklin Gothic Book"/>
              <a:cs typeface="Franklin Gothic Book"/>
            </a:endParaRPr>
          </a:p>
          <a:p>
            <a:pPr marL="182563" indent="-182563" eaLnBrk="0" hangingPunct="0">
              <a:lnSpc>
                <a:spcPct val="90000"/>
              </a:lnSpc>
              <a:spcBef>
                <a:spcPts val="0"/>
              </a:spcBef>
              <a:spcAft>
                <a:spcPts val="600"/>
              </a:spcAft>
              <a:buFont typeface="Arial" panose="020B0604020202020204" pitchFamily="34" charset="0"/>
              <a:buChar char="•"/>
            </a:pPr>
            <a:r>
              <a:rPr lang="en-GB" altLang="en-US" sz="1800" dirty="0">
                <a:solidFill>
                  <a:schemeClr val="tx1"/>
                </a:solidFill>
                <a:latin typeface="Franklin Gothic Book"/>
                <a:cs typeface="Franklin Gothic Book"/>
              </a:rPr>
              <a:t>Small Business Initiative </a:t>
            </a:r>
          </a:p>
        </p:txBody>
      </p:sp>
      <p:sp>
        <p:nvSpPr>
          <p:cNvPr id="31" name="Rectangle 30"/>
          <p:cNvSpPr/>
          <p:nvPr/>
        </p:nvSpPr>
        <p:spPr>
          <a:xfrm>
            <a:off x="523080" y="2631187"/>
            <a:ext cx="3883819" cy="256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ts val="0"/>
              </a:spcBef>
              <a:spcAft>
                <a:spcPts val="600"/>
              </a:spcAft>
            </a:pPr>
            <a:r>
              <a:rPr lang="en-GB" altLang="en-US" sz="2200" b="1" dirty="0">
                <a:solidFill>
                  <a:srgbClr val="177671"/>
                </a:solidFill>
                <a:latin typeface="Franklin Gothic Book"/>
                <a:cs typeface="Franklin Gothic Book"/>
              </a:rPr>
              <a:t>Traditional </a:t>
            </a:r>
            <a:r>
              <a:rPr lang="en-GB" altLang="en-US" sz="2200" b="1" dirty="0" smtClean="0">
                <a:solidFill>
                  <a:srgbClr val="177671"/>
                </a:solidFill>
                <a:latin typeface="Franklin Gothic Book"/>
                <a:cs typeface="Franklin Gothic Book"/>
              </a:rPr>
              <a:t>strategic approach:</a:t>
            </a:r>
            <a:endParaRPr lang="en-GB" altLang="en-US" sz="2200" b="1" dirty="0">
              <a:solidFill>
                <a:srgbClr val="177671"/>
              </a:solidFill>
              <a:latin typeface="Franklin Gothic Book"/>
              <a:cs typeface="Franklin Gothic Book"/>
            </a:endParaRPr>
          </a:p>
          <a:p>
            <a:pPr marL="182563" indent="-182563" eaLnBrk="0" hangingPunct="0">
              <a:lnSpc>
                <a:spcPct val="90000"/>
              </a:lnSpc>
              <a:spcBef>
                <a:spcPts val="0"/>
              </a:spcBef>
              <a:spcAft>
                <a:spcPts val="600"/>
              </a:spcAft>
              <a:buFont typeface="Arial" panose="020B0604020202020204" pitchFamily="34" charset="0"/>
              <a:buChar char="•"/>
            </a:pPr>
            <a:r>
              <a:rPr lang="en-GB" altLang="en-US" sz="1800" dirty="0" smtClean="0">
                <a:solidFill>
                  <a:schemeClr val="tx1"/>
                </a:solidFill>
                <a:latin typeface="Franklin Gothic Book"/>
                <a:cs typeface="Franklin Gothic Book"/>
              </a:rPr>
              <a:t>Transition gaps: Sector </a:t>
            </a:r>
            <a:r>
              <a:rPr lang="en-GB" altLang="en-US" sz="1800" dirty="0">
                <a:solidFill>
                  <a:schemeClr val="tx1"/>
                </a:solidFill>
                <a:latin typeface="Franklin Gothic Book"/>
                <a:cs typeface="Franklin Gothic Book"/>
              </a:rPr>
              <a:t>reform and Private </a:t>
            </a:r>
            <a:r>
              <a:rPr lang="en-GB" altLang="en-US" sz="1800">
                <a:solidFill>
                  <a:schemeClr val="tx1"/>
                </a:solidFill>
                <a:latin typeface="Franklin Gothic Book"/>
                <a:cs typeface="Franklin Gothic Book"/>
              </a:rPr>
              <a:t>Sector </a:t>
            </a:r>
            <a:r>
              <a:rPr lang="en-GB" altLang="en-US" sz="1800" smtClean="0">
                <a:solidFill>
                  <a:schemeClr val="tx1"/>
                </a:solidFill>
                <a:latin typeface="Franklin Gothic Book"/>
                <a:cs typeface="Franklin Gothic Book"/>
              </a:rPr>
              <a:t>Participation, </a:t>
            </a:r>
            <a:r>
              <a:rPr lang="en-GB" altLang="en-US" sz="1800" dirty="0">
                <a:solidFill>
                  <a:schemeClr val="tx1"/>
                </a:solidFill>
                <a:latin typeface="Franklin Gothic Book"/>
                <a:cs typeface="Franklin Gothic Book"/>
              </a:rPr>
              <a:t>Market Orientation</a:t>
            </a:r>
            <a:r>
              <a:rPr lang="en-GB" altLang="en-US" sz="1800" dirty="0" smtClean="0">
                <a:solidFill>
                  <a:schemeClr val="tx1"/>
                </a:solidFill>
                <a:latin typeface="Franklin Gothic Book"/>
                <a:cs typeface="Franklin Gothic Book"/>
              </a:rPr>
              <a:t>, Commercialisation</a:t>
            </a:r>
            <a:r>
              <a:rPr lang="en-GB" altLang="en-US" sz="1800" dirty="0">
                <a:solidFill>
                  <a:schemeClr val="tx1"/>
                </a:solidFill>
                <a:latin typeface="Franklin Gothic Book"/>
                <a:cs typeface="Franklin Gothic Book"/>
              </a:rPr>
              <a:t>, </a:t>
            </a:r>
            <a:r>
              <a:rPr lang="en-GB" altLang="en-US" sz="1800" dirty="0" smtClean="0">
                <a:solidFill>
                  <a:schemeClr val="tx1"/>
                </a:solidFill>
                <a:latin typeface="Franklin Gothic Book"/>
                <a:cs typeface="Franklin Gothic Book"/>
              </a:rPr>
              <a:t>Financial </a:t>
            </a:r>
            <a:r>
              <a:rPr lang="en-GB" altLang="en-US" sz="1800" dirty="0">
                <a:solidFill>
                  <a:schemeClr val="tx1"/>
                </a:solidFill>
                <a:latin typeface="Franklin Gothic Book"/>
                <a:cs typeface="Franklin Gothic Book"/>
              </a:rPr>
              <a:t>Sustainability, Corporate Governance</a:t>
            </a:r>
          </a:p>
          <a:p>
            <a:pPr marL="182563" indent="-182563" eaLnBrk="0" hangingPunct="0">
              <a:lnSpc>
                <a:spcPct val="90000"/>
              </a:lnSpc>
              <a:spcBef>
                <a:spcPts val="0"/>
              </a:spcBef>
              <a:spcAft>
                <a:spcPts val="600"/>
              </a:spcAft>
              <a:buFont typeface="Arial" panose="020B0604020202020204" pitchFamily="34" charset="0"/>
              <a:buChar char="•"/>
            </a:pPr>
            <a:r>
              <a:rPr lang="en-GB" altLang="en-US" sz="1800" dirty="0">
                <a:solidFill>
                  <a:schemeClr val="tx1"/>
                </a:solidFill>
                <a:latin typeface="Franklin Gothic Book"/>
                <a:cs typeface="Franklin Gothic Book"/>
              </a:rPr>
              <a:t>Bridging </a:t>
            </a:r>
            <a:r>
              <a:rPr lang="en-GB" altLang="en-US" sz="1800" dirty="0" smtClean="0">
                <a:solidFill>
                  <a:schemeClr val="tx1"/>
                </a:solidFill>
                <a:latin typeface="Franklin Gothic Book"/>
                <a:cs typeface="Franklin Gothic Book"/>
              </a:rPr>
              <a:t>infrastructure gap:  regional </a:t>
            </a:r>
            <a:r>
              <a:rPr lang="en-GB" altLang="en-US" sz="1800" dirty="0">
                <a:solidFill>
                  <a:schemeClr val="tx1"/>
                </a:solidFill>
                <a:latin typeface="Franklin Gothic Book"/>
                <a:cs typeface="Franklin Gothic Book"/>
              </a:rPr>
              <a:t>integration and trade </a:t>
            </a:r>
            <a:r>
              <a:rPr lang="en-GB" altLang="en-US" sz="1800" dirty="0" smtClean="0">
                <a:solidFill>
                  <a:schemeClr val="tx1"/>
                </a:solidFill>
                <a:latin typeface="Franklin Gothic Book"/>
                <a:cs typeface="Franklin Gothic Book"/>
              </a:rPr>
              <a:t>facilitation</a:t>
            </a:r>
            <a:endParaRPr lang="en-GB" altLang="en-US" sz="1800" dirty="0">
              <a:solidFill>
                <a:schemeClr val="tx1"/>
              </a:solidFill>
              <a:latin typeface="Franklin Gothic Book"/>
              <a:cs typeface="Franklin Gothic Book"/>
            </a:endParaRPr>
          </a:p>
        </p:txBody>
      </p:sp>
      <p:sp>
        <p:nvSpPr>
          <p:cNvPr id="32" name="TextBox 3"/>
          <p:cNvSpPr txBox="1">
            <a:spLocks noChangeArrowheads="1"/>
          </p:cNvSpPr>
          <p:nvPr/>
        </p:nvSpPr>
        <p:spPr bwMode="auto">
          <a:xfrm>
            <a:off x="4296566" y="3498690"/>
            <a:ext cx="3508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Clr>
                <a:schemeClr val="tx2"/>
              </a:buClr>
              <a:buFont typeface="Arial" charset="0"/>
              <a:defRPr sz="2400">
                <a:solidFill>
                  <a:srgbClr val="414141"/>
                </a:solidFill>
                <a:latin typeface="Arial" charset="0"/>
                <a:cs typeface="Arial" charset="0"/>
              </a:defRPr>
            </a:lvl1pPr>
            <a:lvl2pPr marL="742950" indent="-285750" eaLnBrk="0" hangingPunct="0">
              <a:spcBef>
                <a:spcPts val="300"/>
              </a:spcBef>
              <a:spcAft>
                <a:spcPts val="300"/>
              </a:spcAft>
              <a:buClr>
                <a:srgbClr val="00539B"/>
              </a:buClr>
              <a:buFont typeface="Arial" charset="0"/>
              <a:buChar char="•"/>
              <a:defRPr>
                <a:solidFill>
                  <a:srgbClr val="414141"/>
                </a:solidFill>
                <a:latin typeface="Arial" charset="0"/>
                <a:cs typeface="Arial" charset="0"/>
              </a:defRPr>
            </a:lvl2pPr>
            <a:lvl3pPr marL="1143000" indent="-228600" eaLnBrk="0" hangingPunct="0">
              <a:spcBef>
                <a:spcPts val="300"/>
              </a:spcBef>
              <a:spcAft>
                <a:spcPts val="300"/>
              </a:spcAft>
              <a:buClr>
                <a:srgbClr val="00539B"/>
              </a:buClr>
              <a:buFont typeface="Arial" charset="0"/>
              <a:buChar char="‒"/>
              <a:defRPr>
                <a:solidFill>
                  <a:srgbClr val="414141"/>
                </a:solidFill>
                <a:latin typeface="Arial" charset="0"/>
                <a:cs typeface="Arial" charset="0"/>
              </a:defRPr>
            </a:lvl3pPr>
            <a:lvl4pPr marL="1600200" indent="-228600" eaLnBrk="0" hangingPunct="0">
              <a:spcBef>
                <a:spcPct val="20000"/>
              </a:spcBef>
              <a:buClr>
                <a:schemeClr val="tx2"/>
              </a:buClr>
              <a:buFont typeface="Arial" charset="0"/>
              <a:buChar char="–"/>
              <a:defRPr sz="2000">
                <a:solidFill>
                  <a:srgbClr val="03DAFF"/>
                </a:solidFill>
                <a:latin typeface="Arial" charset="0"/>
                <a:cs typeface="Arial" charset="0"/>
              </a:defRPr>
            </a:lvl4pPr>
            <a:lvl5pPr marL="2057400" indent="-228600" eaLnBrk="0" hangingPunct="0">
              <a:spcBef>
                <a:spcPct val="20000"/>
              </a:spcBef>
              <a:buFont typeface="Arial" charset="0"/>
              <a:buChar char="»"/>
              <a:defRPr sz="2000">
                <a:solidFill>
                  <a:srgbClr val="03DAFF"/>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03DAFF"/>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03DAFF"/>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03DAFF"/>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03DAFF"/>
                </a:solidFill>
                <a:latin typeface="Arial"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GB" altLang="en-US" sz="4800" b="1" i="0" u="none" strike="noStrike" kern="0" cap="none" spc="0" normalizeH="0" baseline="0" noProof="0" dirty="0" smtClean="0">
                <a:ln>
                  <a:noFill/>
                </a:ln>
                <a:solidFill>
                  <a:srgbClr val="177671"/>
                </a:solidFill>
                <a:effectLst/>
                <a:uLnTx/>
                <a:uFillTx/>
                <a:latin typeface="Arial" charset="0"/>
                <a:ea typeface="+mn-ea"/>
                <a:cs typeface="Arial" charset="0"/>
              </a:rPr>
              <a:t>+</a:t>
            </a:r>
          </a:p>
        </p:txBody>
      </p:sp>
    </p:spTree>
    <p:extLst>
      <p:ext uri="{BB962C8B-B14F-4D97-AF65-F5344CB8AC3E}">
        <p14:creationId xmlns:p14="http://schemas.microsoft.com/office/powerpoint/2010/main" val="1420374434"/>
      </p:ext>
    </p:extLst>
  </p:cSld>
  <p:clrMapOvr>
    <a:masterClrMapping/>
  </p:clrMapOvr>
  <p:timing>
    <p:tnLst>
      <p:par>
        <p:cTn id="1" dur="indefinite" restart="never" nodeType="tmRoot"/>
      </p:par>
    </p:tnLst>
  </p:timing>
</p:sld>
</file>

<file path=ppt/theme/theme1.xml><?xml version="1.0" encoding="utf-8"?>
<a:theme xmlns:a="http://schemas.openxmlformats.org/drawingml/2006/main" name="EBRDmain_english">
  <a:themeElements>
    <a:clrScheme name="EBRD correct">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600" dirty="0">
            <a:solidFill>
              <a:srgbClr val="58595B"/>
            </a:solidFill>
            <a:latin typeface="Franklin Gothic Book" panose="020B0503020102020204" pitchFamily="34" charset="0"/>
            <a:cs typeface="Arial" charset="0"/>
          </a:defRPr>
        </a:defPPr>
      </a:lstStyle>
    </a:txDef>
  </a:objectDefaults>
  <a:extraClrSchemeLst/>
</a:theme>
</file>

<file path=ppt/theme/theme2.xml><?xml version="1.0" encoding="utf-8"?>
<a:theme xmlns:a="http://schemas.openxmlformats.org/drawingml/2006/main" name="1_EBRDmain_english">
  <a:themeElements>
    <a:clrScheme name="EBRD correct">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77700"/>
        </a:solidFill>
        <a:ln>
          <a:noFill/>
        </a:ln>
        <a:effectLst/>
      </a:spPr>
      <a:bodyPr rtlCol="0" anchor="t"/>
      <a:lstStyle>
        <a:defPPr algn="ct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3.xml><?xml version="1.0" encoding="utf-8"?>
<a:theme xmlns:a="http://schemas.openxmlformats.org/drawingml/2006/main" name="2_EBRDmain_english">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1d45786f-a737-4735-8af6-df12fb6939a2"/>
</file>

<file path=customXml/itemProps1.xml><?xml version="1.0" encoding="utf-8"?>
<ds:datastoreItem xmlns:ds="http://schemas.openxmlformats.org/officeDocument/2006/customXml" ds:itemID="{80C0018B-C6A9-496D-9B42-2F30061B8837}">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
  <TotalTime>14085</TotalTime>
  <Words>1793</Words>
  <Application>Microsoft Office PowerPoint</Application>
  <PresentationFormat>On-screen Show (4:3)</PresentationFormat>
  <Paragraphs>342</Paragraphs>
  <Slides>24</Slides>
  <Notes>24</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24</vt:i4>
      </vt:variant>
    </vt:vector>
  </HeadingPairs>
  <TitlesOfParts>
    <vt:vector size="29" baseType="lpstr">
      <vt:lpstr>EBRDmain_english</vt:lpstr>
      <vt:lpstr>1_EBRDmain_english</vt:lpstr>
      <vt:lpstr>2_EBRDmain_english</vt:lpstr>
      <vt:lpstr>Microsoft Excel 97-2003 Worksheet</vt:lpstr>
      <vt:lpstr>Worksheet</vt:lpstr>
      <vt:lpstr>Working with EBRD EBRD financing for Transport &amp; Logistics  Brussels 3 March 2016</vt:lpstr>
      <vt:lpstr>EBRD in a snapshot</vt:lpstr>
      <vt:lpstr>Where the EBRD invests</vt:lpstr>
      <vt:lpstr>Our principles of operations</vt:lpstr>
      <vt:lpstr>Tailored financial options … </vt:lpstr>
      <vt:lpstr>EBRD in the Transport Sector</vt:lpstr>
      <vt:lpstr>Why Transport? </vt:lpstr>
      <vt:lpstr>Some recent projects</vt:lpstr>
      <vt:lpstr>Our vision in the Transport Sector</vt:lpstr>
      <vt:lpstr>Logistics: Area of increasing focus</vt:lpstr>
      <vt:lpstr>PowerPoint Presentation</vt:lpstr>
      <vt:lpstr>Examples of tools available:  Donor funded TC available</vt:lpstr>
      <vt:lpstr>PowerPoint Presentation</vt:lpstr>
      <vt:lpstr>PowerPoint Presentation</vt:lpstr>
      <vt:lpstr>PowerPoint Presentation</vt:lpstr>
      <vt:lpstr>PowerPoint Presentation</vt:lpstr>
      <vt:lpstr>PKP Cargo, Poland</vt:lpstr>
      <vt:lpstr>Railway Rehabilitation, Kosovo</vt:lpstr>
      <vt:lpstr>KTZ Dry Ports, Kazakhstan</vt:lpstr>
      <vt:lpstr>Klaipeda Transhipment hub, Lithuania</vt:lpstr>
      <vt:lpstr>Case Study  InPost, Poland</vt:lpstr>
      <vt:lpstr>Ekol Ro-Ro services, Turkey</vt:lpstr>
      <vt:lpstr>Akel Logistics, Turkey</vt:lpstr>
      <vt:lpstr>Contacts</vt:lpstr>
    </vt:vector>
  </TitlesOfParts>
  <Company>EBRD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Lewin, Fritha</dc:creator>
  <cp:keywords>[EBRD]</cp:keywords>
  <cp:lastModifiedBy>Bustinduy Navas, Marcial</cp:lastModifiedBy>
  <cp:revision>872</cp:revision>
  <cp:lastPrinted>2015-09-02T11:59:02Z</cp:lastPrinted>
  <dcterms:created xsi:type="dcterms:W3CDTF">2012-10-22T09:23:49Z</dcterms:created>
  <dcterms:modified xsi:type="dcterms:W3CDTF">2016-02-24T16:24:47Z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3d913a2c-0013-451a-8238-c1ecde9f62f7</vt:lpwstr>
  </property>
  <property fmtid="{D5CDD505-2E9C-101B-9397-08002B2CF9AE}" pid="3" name="bjSaver">
    <vt:lpwstr>Xlc91c8F0c9B++liitNDPTDgx+3mwyly</vt:lpwstr>
  </property>
  <property fmtid="{D5CDD505-2E9C-101B-9397-08002B2CF9AE}" pid="4" name="bjDocumentSecurityLabel">
    <vt:lpwstr>This item has no classification</vt:lpwstr>
  </property>
</Properties>
</file>