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0" r:id="rId3"/>
    <p:sldId id="272" r:id="rId4"/>
    <p:sldId id="269" r:id="rId5"/>
    <p:sldId id="270" r:id="rId6"/>
    <p:sldId id="271" r:id="rId7"/>
    <p:sldId id="273" r:id="rId8"/>
    <p:sldId id="258" r:id="rId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GRAJC Larisa" initials="P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82226" autoAdjust="0"/>
  </p:normalViewPr>
  <p:slideViewPr>
    <p:cSldViewPr>
      <p:cViewPr varScale="1">
        <p:scale>
          <a:sx n="103" d="100"/>
          <a:sy n="103" d="100"/>
        </p:scale>
        <p:origin x="185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GB" sz="2800" noProof="0" dirty="0">
                <a:solidFill>
                  <a:srgbClr val="FF0000"/>
                </a:solidFill>
              </a:rPr>
              <a:t>No</a:t>
            </a:r>
            <a:r>
              <a:rPr lang="sl-SI" sz="2800" noProof="0" dirty="0">
                <a:solidFill>
                  <a:srgbClr val="FF0000"/>
                </a:solidFill>
              </a:rPr>
              <a:t>.</a:t>
            </a:r>
            <a:r>
              <a:rPr lang="en-GB" sz="2800" noProof="0" dirty="0">
                <a:solidFill>
                  <a:srgbClr val="FF0000"/>
                </a:solidFill>
              </a:rPr>
              <a:t> of national R&amp;T projects </a:t>
            </a:r>
          </a:p>
        </c:rich>
      </c:tx>
      <c:layout>
        <c:manualLayout>
          <c:xMode val="edge"/>
          <c:yMode val="edge"/>
          <c:x val="0.36127057145151392"/>
          <c:y val="0"/>
        </c:manualLayout>
      </c:layout>
      <c:overlay val="0"/>
      <c:spPr>
        <a:noFill/>
        <a:ln>
          <a:noFill/>
        </a:ln>
        <a:effectLst/>
      </c:spPr>
    </c:title>
    <c:autoTitleDeleted val="0"/>
    <c:plotArea>
      <c:layout/>
      <c:barChart>
        <c:barDir val="col"/>
        <c:grouping val="clustered"/>
        <c:varyColors val="0"/>
        <c:ser>
          <c:idx val="0"/>
          <c:order val="0"/>
          <c:tx>
            <c:strRef>
              <c:f>'ANALIZA 2004-2024'!$D$70</c:f>
              <c:strCache>
                <c:ptCount val="1"/>
                <c:pt idx="0">
                  <c:v>Basic research TRL 1-3</c:v>
                </c:pt>
              </c:strCache>
            </c:strRef>
          </c:tx>
          <c:spPr>
            <a:solidFill>
              <a:schemeClr val="accent1"/>
            </a:solidFill>
            <a:ln>
              <a:noFill/>
            </a:ln>
            <a:effectLst/>
          </c:spPr>
          <c:invertIfNegative val="0"/>
          <c:cat>
            <c:numRef>
              <c:f>'ANALIZA 2004-2024'!$E$69:$S$69</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'ANALIZA 2004-2024'!$E$70:$S$70</c:f>
              <c:numCache>
                <c:formatCode>0</c:formatCode>
                <c:ptCount val="15"/>
                <c:pt idx="0">
                  <c:v>56</c:v>
                </c:pt>
                <c:pt idx="1">
                  <c:v>56</c:v>
                </c:pt>
                <c:pt idx="2">
                  <c:v>148</c:v>
                </c:pt>
                <c:pt idx="3">
                  <c:v>134</c:v>
                </c:pt>
                <c:pt idx="4">
                  <c:v>134</c:v>
                </c:pt>
                <c:pt idx="5">
                  <c:v>42</c:v>
                </c:pt>
                <c:pt idx="6">
                  <c:v>0</c:v>
                </c:pt>
                <c:pt idx="7">
                  <c:v>10</c:v>
                </c:pt>
                <c:pt idx="8">
                  <c:v>10</c:v>
                </c:pt>
                <c:pt idx="9">
                  <c:v>10</c:v>
                </c:pt>
                <c:pt idx="10">
                  <c:v>0</c:v>
                </c:pt>
                <c:pt idx="11">
                  <c:v>0</c:v>
                </c:pt>
                <c:pt idx="12">
                  <c:v>0</c:v>
                </c:pt>
                <c:pt idx="13">
                  <c:v>0</c:v>
                </c:pt>
                <c:pt idx="14">
                  <c:v>0</c:v>
                </c:pt>
              </c:numCache>
            </c:numRef>
          </c:val>
          <c:extLst>
            <c:ext xmlns:c16="http://schemas.microsoft.com/office/drawing/2014/chart" uri="{C3380CC4-5D6E-409C-BE32-E72D297353CC}">
              <c16:uniqueId val="{00000000-857F-40BF-B7F3-5EC7B7DF24F2}"/>
            </c:ext>
          </c:extLst>
        </c:ser>
        <c:ser>
          <c:idx val="1"/>
          <c:order val="1"/>
          <c:tx>
            <c:strRef>
              <c:f>'ANALIZA 2004-2024'!$D$71</c:f>
              <c:strCache>
                <c:ptCount val="1"/>
                <c:pt idx="0">
                  <c:v>Applicative research/Technological developmentj/Key technologies TRL 4-6</c:v>
                </c:pt>
              </c:strCache>
            </c:strRef>
          </c:tx>
          <c:spPr>
            <a:solidFill>
              <a:schemeClr val="accent2"/>
            </a:solidFill>
            <a:ln>
              <a:noFill/>
            </a:ln>
            <a:effectLst/>
          </c:spPr>
          <c:invertIfNegative val="0"/>
          <c:cat>
            <c:numRef>
              <c:f>'ANALIZA 2004-2024'!$E$69:$S$69</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'ANALIZA 2004-2024'!$E$71:$S$71</c:f>
              <c:numCache>
                <c:formatCode>General</c:formatCode>
                <c:ptCount val="15"/>
                <c:pt idx="2" formatCode="0">
                  <c:v>21</c:v>
                </c:pt>
                <c:pt idx="3" formatCode="0">
                  <c:v>40</c:v>
                </c:pt>
                <c:pt idx="4" formatCode="0">
                  <c:v>40</c:v>
                </c:pt>
                <c:pt idx="5" formatCode="0">
                  <c:v>25</c:v>
                </c:pt>
                <c:pt idx="6" formatCode="0">
                  <c:v>6</c:v>
                </c:pt>
                <c:pt idx="7" formatCode="0">
                  <c:v>7</c:v>
                </c:pt>
                <c:pt idx="8" formatCode="0">
                  <c:v>7</c:v>
                </c:pt>
                <c:pt idx="9" formatCode="0">
                  <c:v>7</c:v>
                </c:pt>
                <c:pt idx="10" formatCode="0">
                  <c:v>0</c:v>
                </c:pt>
                <c:pt idx="11" formatCode="0">
                  <c:v>0</c:v>
                </c:pt>
                <c:pt idx="12" formatCode="0">
                  <c:v>4</c:v>
                </c:pt>
                <c:pt idx="13" formatCode="0">
                  <c:v>7</c:v>
                </c:pt>
                <c:pt idx="14" formatCode="0">
                  <c:v>9</c:v>
                </c:pt>
              </c:numCache>
            </c:numRef>
          </c:val>
          <c:extLst>
            <c:ext xmlns:c16="http://schemas.microsoft.com/office/drawing/2014/chart" uri="{C3380CC4-5D6E-409C-BE32-E72D297353CC}">
              <c16:uniqueId val="{00000001-857F-40BF-B7F3-5EC7B7DF24F2}"/>
            </c:ext>
          </c:extLst>
        </c:ser>
        <c:ser>
          <c:idx val="2"/>
          <c:order val="2"/>
          <c:tx>
            <c:strRef>
              <c:f>'ANALIZA 2004-2024'!$D$72</c:f>
              <c:strCache>
                <c:ptCount val="1"/>
                <c:pt idx="0">
                  <c:v>Increasing of technological capabilities TRL 7-9</c:v>
                </c:pt>
              </c:strCache>
            </c:strRef>
          </c:tx>
          <c:spPr>
            <a:solidFill>
              <a:schemeClr val="accent3"/>
            </a:solidFill>
            <a:ln>
              <a:noFill/>
            </a:ln>
            <a:effectLst/>
          </c:spPr>
          <c:invertIfNegative val="0"/>
          <c:cat>
            <c:numRef>
              <c:f>'ANALIZA 2004-2024'!$E$69:$S$69</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'ANALIZA 2004-2024'!$E$72:$S$72</c:f>
              <c:numCache>
                <c:formatCode>General</c:formatCode>
                <c:ptCount val="15"/>
                <c:pt idx="7" formatCode="0">
                  <c:v>3</c:v>
                </c:pt>
                <c:pt idx="8" formatCode="0">
                  <c:v>3</c:v>
                </c:pt>
                <c:pt idx="9" formatCode="0">
                  <c:v>3</c:v>
                </c:pt>
                <c:pt idx="10" formatCode="0">
                  <c:v>0</c:v>
                </c:pt>
                <c:pt idx="11" formatCode="0">
                  <c:v>5</c:v>
                </c:pt>
                <c:pt idx="12" formatCode="0">
                  <c:v>1</c:v>
                </c:pt>
                <c:pt idx="13" formatCode="0">
                  <c:v>1</c:v>
                </c:pt>
                <c:pt idx="14" formatCode="0">
                  <c:v>2</c:v>
                </c:pt>
              </c:numCache>
            </c:numRef>
          </c:val>
          <c:extLst>
            <c:ext xmlns:c16="http://schemas.microsoft.com/office/drawing/2014/chart" uri="{C3380CC4-5D6E-409C-BE32-E72D297353CC}">
              <c16:uniqueId val="{00000002-857F-40BF-B7F3-5EC7B7DF24F2}"/>
            </c:ext>
          </c:extLst>
        </c:ser>
        <c:dLbls>
          <c:showLegendKey val="0"/>
          <c:showVal val="0"/>
          <c:showCatName val="0"/>
          <c:showSerName val="0"/>
          <c:showPercent val="0"/>
          <c:showBubbleSize val="0"/>
        </c:dLbls>
        <c:gapWidth val="219"/>
        <c:overlap val="-27"/>
        <c:axId val="98392320"/>
        <c:axId val="98394112"/>
      </c:barChart>
      <c:lineChart>
        <c:grouping val="standard"/>
        <c:varyColors val="0"/>
        <c:ser>
          <c:idx val="3"/>
          <c:order val="3"/>
          <c:tx>
            <c:strRef>
              <c:f>'ANALIZA 2004-2024'!$D$73</c:f>
              <c:strCache>
                <c:ptCount val="1"/>
                <c:pt idx="0">
                  <c:v>SUM</c:v>
                </c:pt>
              </c:strCache>
            </c:strRef>
          </c:tx>
          <c:spPr>
            <a:ln w="28575" cap="rnd">
              <a:solidFill>
                <a:schemeClr val="accent4"/>
              </a:solidFill>
              <a:round/>
            </a:ln>
            <a:effectLst/>
          </c:spPr>
          <c:marker>
            <c:symbol val="none"/>
          </c:marker>
          <c:cat>
            <c:numRef>
              <c:f>'ANALIZA 2004-2024'!$E$69:$S$69</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'ANALIZA 2004-2024'!$E$73:$S$73</c:f>
              <c:numCache>
                <c:formatCode>0</c:formatCode>
                <c:ptCount val="15"/>
                <c:pt idx="0">
                  <c:v>56</c:v>
                </c:pt>
                <c:pt idx="1">
                  <c:v>56</c:v>
                </c:pt>
                <c:pt idx="2">
                  <c:v>169</c:v>
                </c:pt>
                <c:pt idx="3">
                  <c:v>174</c:v>
                </c:pt>
                <c:pt idx="4">
                  <c:v>174</c:v>
                </c:pt>
                <c:pt idx="5">
                  <c:v>67</c:v>
                </c:pt>
                <c:pt idx="6">
                  <c:v>6</c:v>
                </c:pt>
                <c:pt idx="7">
                  <c:v>20</c:v>
                </c:pt>
                <c:pt idx="8">
                  <c:v>20</c:v>
                </c:pt>
                <c:pt idx="9">
                  <c:v>20</c:v>
                </c:pt>
                <c:pt idx="10">
                  <c:v>0</c:v>
                </c:pt>
                <c:pt idx="11">
                  <c:v>5</c:v>
                </c:pt>
                <c:pt idx="12">
                  <c:v>5</c:v>
                </c:pt>
                <c:pt idx="13">
                  <c:v>8</c:v>
                </c:pt>
                <c:pt idx="14">
                  <c:v>11</c:v>
                </c:pt>
              </c:numCache>
            </c:numRef>
          </c:val>
          <c:smooth val="0"/>
          <c:extLst>
            <c:ext xmlns:c16="http://schemas.microsoft.com/office/drawing/2014/chart" uri="{C3380CC4-5D6E-409C-BE32-E72D297353CC}">
              <c16:uniqueId val="{00000003-857F-40BF-B7F3-5EC7B7DF24F2}"/>
            </c:ext>
          </c:extLst>
        </c:ser>
        <c:dLbls>
          <c:showLegendKey val="0"/>
          <c:showVal val="0"/>
          <c:showCatName val="0"/>
          <c:showSerName val="0"/>
          <c:showPercent val="0"/>
          <c:showBubbleSize val="0"/>
        </c:dLbls>
        <c:marker val="1"/>
        <c:smooth val="0"/>
        <c:axId val="98392320"/>
        <c:axId val="98394112"/>
      </c:lineChart>
      <c:catAx>
        <c:axId val="9839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98394112"/>
        <c:crosses val="autoZero"/>
        <c:auto val="1"/>
        <c:lblAlgn val="ctr"/>
        <c:lblOffset val="100"/>
        <c:noMultiLvlLbl val="0"/>
      </c:catAx>
      <c:valAx>
        <c:axId val="98394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9839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l-SI" sz="2000" dirty="0" err="1">
                <a:solidFill>
                  <a:srgbClr val="FF0000"/>
                </a:solidFill>
              </a:rPr>
              <a:t>Defence</a:t>
            </a:r>
            <a:r>
              <a:rPr lang="sl-SI" sz="2000" dirty="0">
                <a:solidFill>
                  <a:srgbClr val="FF0000"/>
                </a:solidFill>
              </a:rPr>
              <a:t> </a:t>
            </a:r>
            <a:r>
              <a:rPr lang="sl-SI" sz="2000" dirty="0" err="1">
                <a:solidFill>
                  <a:srgbClr val="FF0000"/>
                </a:solidFill>
              </a:rPr>
              <a:t>products</a:t>
            </a:r>
            <a:r>
              <a:rPr lang="sl-SI" sz="2000" baseline="0" dirty="0">
                <a:solidFill>
                  <a:srgbClr val="FF0000"/>
                </a:solidFill>
              </a:rPr>
              <a:t> </a:t>
            </a:r>
            <a:r>
              <a:rPr lang="sl-SI" sz="2000" baseline="0" dirty="0" err="1">
                <a:solidFill>
                  <a:srgbClr val="FF0000"/>
                </a:solidFill>
              </a:rPr>
              <a:t>export</a:t>
            </a:r>
            <a:r>
              <a:rPr lang="sl-SI" sz="2000" baseline="0" dirty="0">
                <a:solidFill>
                  <a:srgbClr val="FF0000"/>
                </a:solidFill>
              </a:rPr>
              <a:t> (</a:t>
            </a:r>
            <a:r>
              <a:rPr lang="sl-SI" sz="2000" dirty="0">
                <a:solidFill>
                  <a:srgbClr val="FF0000"/>
                </a:solidFill>
              </a:rPr>
              <a:t>Mio EUR)</a:t>
            </a:r>
          </a:p>
        </c:rich>
      </c:tx>
      <c:overlay val="0"/>
      <c:spPr>
        <a:noFill/>
        <a:ln>
          <a:noFill/>
        </a:ln>
        <a:effectLst/>
      </c:spPr>
    </c:title>
    <c:autoTitleDeleted val="0"/>
    <c:plotArea>
      <c:layout>
        <c:manualLayout>
          <c:layoutTarget val="inner"/>
          <c:xMode val="edge"/>
          <c:yMode val="edge"/>
          <c:x val="5.1470349448351889E-2"/>
          <c:y val="0.17634327552351373"/>
          <c:w val="0.90511567090836054"/>
          <c:h val="0.72802684561851216"/>
        </c:manualLayout>
      </c:layout>
      <c:lineChart>
        <c:grouping val="standard"/>
        <c:varyColors val="0"/>
        <c:ser>
          <c:idx val="0"/>
          <c:order val="0"/>
          <c:tx>
            <c:strRef>
              <c:f>List1!$L$8</c:f>
              <c:strCache>
                <c:ptCount val="1"/>
                <c:pt idx="0">
                  <c:v>Mio EUR</c:v>
                </c:pt>
              </c:strCache>
            </c:strRef>
          </c:tx>
          <c:spPr>
            <a:ln w="28575" cap="rnd">
              <a:solidFill>
                <a:schemeClr val="accent1"/>
              </a:solidFill>
              <a:round/>
            </a:ln>
            <a:effectLst/>
          </c:spPr>
          <c:marker>
            <c:symbol val="none"/>
          </c:marker>
          <c:cat>
            <c:numRef>
              <c:f>List1!$K$9:$K$22</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List1!$L$9:$L$22</c:f>
              <c:numCache>
                <c:formatCode>General</c:formatCode>
                <c:ptCount val="14"/>
                <c:pt idx="0">
                  <c:v>0.88600000000000001</c:v>
                </c:pt>
                <c:pt idx="1">
                  <c:v>0.64700000000000013</c:v>
                </c:pt>
                <c:pt idx="2">
                  <c:v>1.7729999999999997</c:v>
                </c:pt>
                <c:pt idx="3">
                  <c:v>2.887</c:v>
                </c:pt>
                <c:pt idx="4">
                  <c:v>5.9779999999999998</c:v>
                </c:pt>
                <c:pt idx="5">
                  <c:v>5.3860000000000001</c:v>
                </c:pt>
                <c:pt idx="6">
                  <c:v>5.7930000000000001</c:v>
                </c:pt>
                <c:pt idx="7">
                  <c:v>9.1710000000000012</c:v>
                </c:pt>
                <c:pt idx="8">
                  <c:v>4.0359999999999996</c:v>
                </c:pt>
                <c:pt idx="9">
                  <c:v>2.8459999999999996</c:v>
                </c:pt>
                <c:pt idx="10">
                  <c:v>6.452</c:v>
                </c:pt>
                <c:pt idx="11">
                  <c:v>10.585000000000003</c:v>
                </c:pt>
                <c:pt idx="12">
                  <c:v>15.949</c:v>
                </c:pt>
                <c:pt idx="13">
                  <c:v>22.88</c:v>
                </c:pt>
              </c:numCache>
            </c:numRef>
          </c:val>
          <c:smooth val="0"/>
          <c:extLst>
            <c:ext xmlns:c16="http://schemas.microsoft.com/office/drawing/2014/chart" uri="{C3380CC4-5D6E-409C-BE32-E72D297353CC}">
              <c16:uniqueId val="{00000000-0586-4783-AF61-97C28E6B2872}"/>
            </c:ext>
          </c:extLst>
        </c:ser>
        <c:dLbls>
          <c:showLegendKey val="0"/>
          <c:showVal val="0"/>
          <c:showCatName val="0"/>
          <c:showSerName val="0"/>
          <c:showPercent val="0"/>
          <c:showBubbleSize val="0"/>
        </c:dLbls>
        <c:smooth val="0"/>
        <c:axId val="89185280"/>
        <c:axId val="98397184"/>
      </c:lineChart>
      <c:catAx>
        <c:axId val="8918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98397184"/>
        <c:crosses val="autoZero"/>
        <c:auto val="1"/>
        <c:lblAlgn val="ctr"/>
        <c:lblOffset val="100"/>
        <c:noMultiLvlLbl val="0"/>
      </c:catAx>
      <c:valAx>
        <c:axId val="9839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8918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solidFill>
                  <a:srgbClr val="FF0000"/>
                </a:solidFill>
              </a:rPr>
              <a:t>Financial resources  for R&amp;T (EUR)</a:t>
            </a:r>
          </a:p>
        </c:rich>
      </c:tx>
      <c:overlay val="0"/>
      <c:spPr>
        <a:noFill/>
        <a:ln>
          <a:noFill/>
        </a:ln>
        <a:effectLst/>
      </c:spPr>
    </c:title>
    <c:autoTitleDeleted val="0"/>
    <c:plotArea>
      <c:layout/>
      <c:lineChart>
        <c:grouping val="standard"/>
        <c:varyColors val="0"/>
        <c:ser>
          <c:idx val="0"/>
          <c:order val="0"/>
          <c:tx>
            <c:strRef>
              <c:f>'ANALIZA 2004-2024'!$D$99</c:f>
              <c:strCache>
                <c:ptCount val="1"/>
                <c:pt idx="0">
                  <c:v>Financialal resources  for R&amp;T (EUR)</c:v>
                </c:pt>
              </c:strCache>
            </c:strRef>
          </c:tx>
          <c:spPr>
            <a:ln w="28575" cap="rnd">
              <a:solidFill>
                <a:schemeClr val="accent1"/>
              </a:solidFill>
              <a:round/>
            </a:ln>
            <a:effectLst/>
          </c:spPr>
          <c:marker>
            <c:symbol val="none"/>
          </c:marker>
          <c:cat>
            <c:numRef>
              <c:f>'ANALIZA 2004-2024'!$E$98:$X$98</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2023</c:v>
                </c:pt>
                <c:pt idx="19">
                  <c:v>2024</c:v>
                </c:pt>
              </c:numCache>
            </c:numRef>
          </c:cat>
          <c:val>
            <c:numRef>
              <c:f>'ANALIZA 2004-2024'!$E$99:$X$99</c:f>
              <c:numCache>
                <c:formatCode>#,##0_ ;\-#,##0\ </c:formatCode>
                <c:ptCount val="20"/>
                <c:pt idx="0">
                  <c:v>5227851</c:v>
                </c:pt>
                <c:pt idx="1">
                  <c:v>4482465.3299999991</c:v>
                </c:pt>
                <c:pt idx="2">
                  <c:v>19573420.010000005</c:v>
                </c:pt>
                <c:pt idx="3">
                  <c:v>19295394.079999998</c:v>
                </c:pt>
                <c:pt idx="4">
                  <c:v>16757676.239999998</c:v>
                </c:pt>
                <c:pt idx="5">
                  <c:v>11174383.49</c:v>
                </c:pt>
                <c:pt idx="6">
                  <c:v>7758096</c:v>
                </c:pt>
                <c:pt idx="7">
                  <c:v>759907</c:v>
                </c:pt>
                <c:pt idx="8">
                  <c:v>965116</c:v>
                </c:pt>
                <c:pt idx="9">
                  <c:v>796683</c:v>
                </c:pt>
                <c:pt idx="10">
                  <c:v>0</c:v>
                </c:pt>
                <c:pt idx="11">
                  <c:v>175000</c:v>
                </c:pt>
                <c:pt idx="12">
                  <c:v>188400</c:v>
                </c:pt>
                <c:pt idx="13">
                  <c:v>262873</c:v>
                </c:pt>
                <c:pt idx="14">
                  <c:v>512822</c:v>
                </c:pt>
                <c:pt idx="15">
                  <c:v>604000</c:v>
                </c:pt>
                <c:pt idx="16">
                  <c:v>1696000</c:v>
                </c:pt>
                <c:pt idx="17">
                  <c:v>3000000</c:v>
                </c:pt>
                <c:pt idx="18">
                  <c:v>4500000</c:v>
                </c:pt>
                <c:pt idx="19">
                  <c:v>6300000</c:v>
                </c:pt>
              </c:numCache>
            </c:numRef>
          </c:val>
          <c:smooth val="0"/>
          <c:extLst>
            <c:ext xmlns:c16="http://schemas.microsoft.com/office/drawing/2014/chart" uri="{C3380CC4-5D6E-409C-BE32-E72D297353CC}">
              <c16:uniqueId val="{00000000-1139-468B-99E7-DC417BA4DBBD}"/>
            </c:ext>
          </c:extLst>
        </c:ser>
        <c:dLbls>
          <c:showLegendKey val="0"/>
          <c:showVal val="0"/>
          <c:showCatName val="0"/>
          <c:showSerName val="0"/>
          <c:showPercent val="0"/>
          <c:showBubbleSize val="0"/>
        </c:dLbls>
        <c:smooth val="0"/>
        <c:axId val="98852224"/>
        <c:axId val="98882688"/>
      </c:lineChart>
      <c:catAx>
        <c:axId val="9885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98882688"/>
        <c:crosses val="autoZero"/>
        <c:auto val="1"/>
        <c:lblAlgn val="ctr"/>
        <c:lblOffset val="100"/>
        <c:noMultiLvlLbl val="0"/>
      </c:catAx>
      <c:valAx>
        <c:axId val="98882688"/>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98852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l-SI"/>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4AE99-E31F-4169-AC69-E24772E553A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D6BA977D-3425-483D-8303-433229DCD217}">
      <dgm:prSet phldrT="[besedilo]" custT="1"/>
      <dgm:spPr>
        <a:solidFill>
          <a:schemeClr val="accent3">
            <a:lumMod val="60000"/>
            <a:lumOff val="40000"/>
          </a:schemeClr>
        </a:solidFill>
      </dgm:spPr>
      <dgm:t>
        <a:bodyPr/>
        <a:lstStyle/>
        <a:p>
          <a:r>
            <a:rPr lang="sl-SI" sz="2800" dirty="0">
              <a:solidFill>
                <a:schemeClr val="tx1"/>
              </a:solidFill>
            </a:rPr>
            <a:t>RESEARCH</a:t>
          </a:r>
          <a:endParaRPr lang="en-GB" sz="3400" dirty="0">
            <a:solidFill>
              <a:schemeClr val="tx1"/>
            </a:solidFill>
          </a:endParaRPr>
        </a:p>
      </dgm:t>
    </dgm:pt>
    <dgm:pt modelId="{D0FA7555-8EA9-44D3-A49C-06544572A890}" type="parTrans" cxnId="{D6E14A00-9FDE-4EA4-8C28-076FD9495D1F}">
      <dgm:prSet/>
      <dgm:spPr/>
      <dgm:t>
        <a:bodyPr/>
        <a:lstStyle/>
        <a:p>
          <a:endParaRPr lang="en-GB"/>
        </a:p>
      </dgm:t>
    </dgm:pt>
    <dgm:pt modelId="{1D866FD8-F9A9-4CE1-A757-B28E21B3D299}" type="sibTrans" cxnId="{D6E14A00-9FDE-4EA4-8C28-076FD9495D1F}">
      <dgm:prSet/>
      <dgm:spPr/>
      <dgm:t>
        <a:bodyPr/>
        <a:lstStyle/>
        <a:p>
          <a:endParaRPr lang="en-GB"/>
        </a:p>
      </dgm:t>
    </dgm:pt>
    <dgm:pt modelId="{7D03EA9B-0060-41D0-8C9B-57C1AF9D631D}">
      <dgm:prSet phldrT="[besedilo]" custT="1"/>
      <dgm:spPr>
        <a:solidFill>
          <a:schemeClr val="accent3">
            <a:lumMod val="40000"/>
            <a:lumOff val="60000"/>
          </a:schemeClr>
        </a:solidFill>
      </dgm:spPr>
      <dgm:t>
        <a:bodyPr/>
        <a:lstStyle/>
        <a:p>
          <a:pPr algn="ctr"/>
          <a:r>
            <a:rPr lang="sl-SI" sz="2800" dirty="0" err="1">
              <a:solidFill>
                <a:schemeClr val="tx1"/>
              </a:solidFill>
            </a:rPr>
            <a:t>Stable</a:t>
          </a:r>
          <a:r>
            <a:rPr lang="sl-SI" sz="2800" dirty="0">
              <a:solidFill>
                <a:schemeClr val="tx1"/>
              </a:solidFill>
            </a:rPr>
            <a:t> </a:t>
          </a:r>
          <a:r>
            <a:rPr lang="sl-SI" sz="2800" dirty="0" err="1">
              <a:solidFill>
                <a:schemeClr val="tx1"/>
              </a:solidFill>
            </a:rPr>
            <a:t>financing</a:t>
          </a:r>
          <a:r>
            <a:rPr lang="sl-SI" sz="2800" dirty="0">
              <a:solidFill>
                <a:schemeClr val="tx1"/>
              </a:solidFill>
            </a:rPr>
            <a:t> </a:t>
          </a:r>
          <a:r>
            <a:rPr lang="sl-SI" sz="2000" dirty="0">
              <a:solidFill>
                <a:schemeClr val="tx1"/>
              </a:solidFill>
            </a:rPr>
            <a:t>(no </a:t>
          </a:r>
          <a:r>
            <a:rPr lang="sl-SI" sz="2000" dirty="0" err="1">
              <a:solidFill>
                <a:schemeClr val="tx1"/>
              </a:solidFill>
            </a:rPr>
            <a:t>research</a:t>
          </a:r>
          <a:r>
            <a:rPr lang="sl-SI" sz="2000" dirty="0">
              <a:solidFill>
                <a:schemeClr val="tx1"/>
              </a:solidFill>
            </a:rPr>
            <a:t> </a:t>
          </a:r>
          <a:r>
            <a:rPr lang="sl-SI" sz="2000" dirty="0" err="1">
              <a:solidFill>
                <a:schemeClr val="tx1"/>
              </a:solidFill>
            </a:rPr>
            <a:t>gaps</a:t>
          </a:r>
          <a:r>
            <a:rPr lang="sl-SI" sz="2000" dirty="0">
              <a:solidFill>
                <a:schemeClr val="tx1"/>
              </a:solidFill>
            </a:rPr>
            <a:t>)</a:t>
          </a:r>
          <a:endParaRPr lang="en-GB" sz="2000" dirty="0">
            <a:solidFill>
              <a:schemeClr val="tx1"/>
            </a:solidFill>
          </a:endParaRPr>
        </a:p>
      </dgm:t>
    </dgm:pt>
    <dgm:pt modelId="{697EAF61-C753-4A24-A84C-5C6A6BF9315B}" type="parTrans" cxnId="{4A42B5B0-3C2E-4945-97C5-251B209D3964}">
      <dgm:prSet/>
      <dgm:spPr/>
      <dgm:t>
        <a:bodyPr/>
        <a:lstStyle/>
        <a:p>
          <a:endParaRPr lang="en-GB"/>
        </a:p>
      </dgm:t>
    </dgm:pt>
    <dgm:pt modelId="{0B74F854-7B28-4D00-A1F5-CBC5C1D42AC5}" type="sibTrans" cxnId="{4A42B5B0-3C2E-4945-97C5-251B209D3964}">
      <dgm:prSet/>
      <dgm:spPr/>
      <dgm:t>
        <a:bodyPr/>
        <a:lstStyle/>
        <a:p>
          <a:endParaRPr lang="en-GB"/>
        </a:p>
      </dgm:t>
    </dgm:pt>
    <dgm:pt modelId="{D245D2B7-0B5F-4697-97FA-6CAF7F8F1701}">
      <dgm:prSet phldrT="[besedilo]" custT="1"/>
      <dgm:spPr>
        <a:solidFill>
          <a:schemeClr val="accent3">
            <a:lumMod val="40000"/>
            <a:lumOff val="60000"/>
          </a:schemeClr>
        </a:solidFill>
      </dgm:spPr>
      <dgm:t>
        <a:bodyPr/>
        <a:lstStyle/>
        <a:p>
          <a:r>
            <a:rPr lang="sl-SI" sz="2800" dirty="0">
              <a:solidFill>
                <a:schemeClr val="tx1"/>
              </a:solidFill>
            </a:rPr>
            <a:t>Human </a:t>
          </a:r>
          <a:r>
            <a:rPr lang="sl-SI" sz="2800" dirty="0" err="1">
              <a:solidFill>
                <a:schemeClr val="tx1"/>
              </a:solidFill>
            </a:rPr>
            <a:t>resources</a:t>
          </a:r>
          <a:r>
            <a:rPr lang="sl-SI" sz="2800" dirty="0">
              <a:solidFill>
                <a:schemeClr val="tx1"/>
              </a:solidFill>
            </a:rPr>
            <a:t> </a:t>
          </a:r>
          <a:r>
            <a:rPr lang="sl-SI" sz="1600" dirty="0">
              <a:solidFill>
                <a:schemeClr val="tx1"/>
              </a:solidFill>
            </a:rPr>
            <a:t>(</a:t>
          </a:r>
          <a:r>
            <a:rPr lang="sl-SI" sz="1600" dirty="0" err="1">
              <a:solidFill>
                <a:schemeClr val="tx1"/>
              </a:solidFill>
            </a:rPr>
            <a:t>new</a:t>
          </a:r>
          <a:r>
            <a:rPr lang="sl-SI" sz="1600" dirty="0">
              <a:solidFill>
                <a:schemeClr val="tx1"/>
              </a:solidFill>
            </a:rPr>
            <a:t> </a:t>
          </a:r>
          <a:r>
            <a:rPr lang="sl-SI" sz="1600" dirty="0" err="1">
              <a:solidFill>
                <a:schemeClr val="tx1"/>
              </a:solidFill>
            </a:rPr>
            <a:t>experts</a:t>
          </a:r>
          <a:r>
            <a:rPr lang="sl-SI" sz="1600" dirty="0">
              <a:solidFill>
                <a:schemeClr val="tx1"/>
              </a:solidFill>
            </a:rPr>
            <a:t> </a:t>
          </a:r>
          <a:r>
            <a:rPr lang="sl-SI" sz="1600" dirty="0" err="1">
              <a:solidFill>
                <a:schemeClr val="tx1"/>
              </a:solidFill>
            </a:rPr>
            <a:t>needed</a:t>
          </a:r>
          <a:r>
            <a:rPr lang="sl-SI" sz="2000" dirty="0">
              <a:solidFill>
                <a:schemeClr val="tx1"/>
              </a:solidFill>
            </a:rPr>
            <a:t>) </a:t>
          </a:r>
          <a:endParaRPr lang="en-GB" sz="2000" dirty="0">
            <a:solidFill>
              <a:schemeClr val="tx1"/>
            </a:solidFill>
          </a:endParaRPr>
        </a:p>
      </dgm:t>
    </dgm:pt>
    <dgm:pt modelId="{3B23D1B9-89C0-4E06-87EB-A938A50299AA}" type="parTrans" cxnId="{393441DE-378B-4A98-802C-439BF9F17F5B}">
      <dgm:prSet/>
      <dgm:spPr/>
      <dgm:t>
        <a:bodyPr/>
        <a:lstStyle/>
        <a:p>
          <a:endParaRPr lang="en-GB"/>
        </a:p>
      </dgm:t>
    </dgm:pt>
    <dgm:pt modelId="{374729F6-96A6-4E1E-B448-C0E5EE1DC054}" type="sibTrans" cxnId="{393441DE-378B-4A98-802C-439BF9F17F5B}">
      <dgm:prSet/>
      <dgm:spPr/>
      <dgm:t>
        <a:bodyPr/>
        <a:lstStyle/>
        <a:p>
          <a:endParaRPr lang="en-GB"/>
        </a:p>
      </dgm:t>
    </dgm:pt>
    <dgm:pt modelId="{61C544C3-1135-40B0-8DE6-F5531235BDDD}">
      <dgm:prSet phldrT="[besedilo]" custT="1"/>
      <dgm:spPr>
        <a:solidFill>
          <a:schemeClr val="accent3">
            <a:lumMod val="40000"/>
            <a:lumOff val="60000"/>
          </a:schemeClr>
        </a:solidFill>
      </dgm:spPr>
      <dgm:t>
        <a:bodyPr/>
        <a:lstStyle/>
        <a:p>
          <a:pPr algn="ctr"/>
          <a:r>
            <a:rPr lang="sl-SI" sz="2800" dirty="0" err="1">
              <a:solidFill>
                <a:schemeClr val="tx1"/>
              </a:solidFill>
            </a:rPr>
            <a:t>Balanced</a:t>
          </a:r>
          <a:r>
            <a:rPr lang="sl-SI" sz="2800" dirty="0">
              <a:solidFill>
                <a:schemeClr val="tx1"/>
              </a:solidFill>
            </a:rPr>
            <a:t> </a:t>
          </a:r>
          <a:r>
            <a:rPr lang="sl-SI" sz="2800" dirty="0" err="1">
              <a:solidFill>
                <a:schemeClr val="tx1"/>
              </a:solidFill>
            </a:rPr>
            <a:t>research</a:t>
          </a:r>
          <a:endParaRPr lang="en-GB" sz="2800" dirty="0">
            <a:solidFill>
              <a:schemeClr val="tx1"/>
            </a:solidFill>
          </a:endParaRPr>
        </a:p>
      </dgm:t>
    </dgm:pt>
    <dgm:pt modelId="{12DBBF02-245F-4581-8839-C269139E553F}" type="parTrans" cxnId="{C1119B90-0EDB-4859-8A5C-2085604C2845}">
      <dgm:prSet/>
      <dgm:spPr/>
      <dgm:t>
        <a:bodyPr/>
        <a:lstStyle/>
        <a:p>
          <a:endParaRPr lang="en-GB"/>
        </a:p>
      </dgm:t>
    </dgm:pt>
    <dgm:pt modelId="{389F0F9B-AE58-468F-AEC7-DD1A39BD6973}" type="sibTrans" cxnId="{C1119B90-0EDB-4859-8A5C-2085604C2845}">
      <dgm:prSet/>
      <dgm:spPr/>
      <dgm:t>
        <a:bodyPr/>
        <a:lstStyle/>
        <a:p>
          <a:endParaRPr lang="en-GB"/>
        </a:p>
      </dgm:t>
    </dgm:pt>
    <dgm:pt modelId="{EBBAC7A6-0897-41CB-BBE9-A75F1884DB45}">
      <dgm:prSet phldrT="[besedilo]"/>
      <dgm:spPr>
        <a:solidFill>
          <a:schemeClr val="accent3">
            <a:lumMod val="40000"/>
            <a:lumOff val="60000"/>
          </a:schemeClr>
        </a:solidFill>
      </dgm:spPr>
      <dgm:t>
        <a:bodyPr/>
        <a:lstStyle/>
        <a:p>
          <a:r>
            <a:rPr lang="sl-SI" dirty="0" err="1">
              <a:solidFill>
                <a:schemeClr val="tx1"/>
              </a:solidFill>
            </a:rPr>
            <a:t>Basic</a:t>
          </a:r>
          <a:r>
            <a:rPr lang="sl-SI" dirty="0">
              <a:solidFill>
                <a:schemeClr val="tx1"/>
              </a:solidFill>
            </a:rPr>
            <a:t> </a:t>
          </a:r>
          <a:r>
            <a:rPr lang="sl-SI" dirty="0" err="1">
              <a:solidFill>
                <a:schemeClr val="tx1"/>
              </a:solidFill>
            </a:rPr>
            <a:t>vs</a:t>
          </a:r>
          <a:r>
            <a:rPr lang="sl-SI" dirty="0">
              <a:solidFill>
                <a:schemeClr val="tx1"/>
              </a:solidFill>
            </a:rPr>
            <a:t>. </a:t>
          </a:r>
          <a:r>
            <a:rPr lang="sl-SI" dirty="0" err="1">
              <a:solidFill>
                <a:schemeClr val="tx1"/>
              </a:solidFill>
            </a:rPr>
            <a:t>applied</a:t>
          </a:r>
          <a:endParaRPr lang="en-GB" dirty="0">
            <a:solidFill>
              <a:schemeClr val="tx1"/>
            </a:solidFill>
          </a:endParaRPr>
        </a:p>
      </dgm:t>
    </dgm:pt>
    <dgm:pt modelId="{24E8825E-FBF8-4C70-BF7B-E356E70A539F}" type="parTrans" cxnId="{73C31C3F-1E5E-4FBD-A27D-5F7B0B1791A5}">
      <dgm:prSet/>
      <dgm:spPr/>
      <dgm:t>
        <a:bodyPr/>
        <a:lstStyle/>
        <a:p>
          <a:endParaRPr lang="en-GB"/>
        </a:p>
      </dgm:t>
    </dgm:pt>
    <dgm:pt modelId="{CE17BDAE-4202-4073-AD0A-9FA5B64B83B8}" type="sibTrans" cxnId="{73C31C3F-1E5E-4FBD-A27D-5F7B0B1791A5}">
      <dgm:prSet/>
      <dgm:spPr/>
      <dgm:t>
        <a:bodyPr/>
        <a:lstStyle/>
        <a:p>
          <a:endParaRPr lang="en-GB"/>
        </a:p>
      </dgm:t>
    </dgm:pt>
    <dgm:pt modelId="{6E1371A8-0D03-47C7-9D7E-BD3C99B6DE93}">
      <dgm:prSet phldrT="[besedilo]"/>
      <dgm:spPr>
        <a:solidFill>
          <a:schemeClr val="accent3">
            <a:lumMod val="40000"/>
            <a:lumOff val="60000"/>
          </a:schemeClr>
        </a:solidFill>
      </dgm:spPr>
      <dgm:t>
        <a:bodyPr/>
        <a:lstStyle/>
        <a:p>
          <a:r>
            <a:rPr lang="sl-SI" dirty="0" err="1">
              <a:solidFill>
                <a:schemeClr val="tx1"/>
              </a:solidFill>
            </a:rPr>
            <a:t>Domestic</a:t>
          </a:r>
          <a:r>
            <a:rPr lang="sl-SI" dirty="0">
              <a:solidFill>
                <a:schemeClr val="tx1"/>
              </a:solidFill>
            </a:rPr>
            <a:t> </a:t>
          </a:r>
          <a:r>
            <a:rPr lang="sl-SI" dirty="0" err="1">
              <a:solidFill>
                <a:schemeClr val="tx1"/>
              </a:solidFill>
            </a:rPr>
            <a:t>vs</a:t>
          </a:r>
          <a:r>
            <a:rPr lang="sl-SI" dirty="0">
              <a:solidFill>
                <a:schemeClr val="tx1"/>
              </a:solidFill>
            </a:rPr>
            <a:t>. </a:t>
          </a:r>
          <a:r>
            <a:rPr lang="sl-SI" dirty="0" err="1">
              <a:solidFill>
                <a:schemeClr val="tx1"/>
              </a:solidFill>
            </a:rPr>
            <a:t>cooperative</a:t>
          </a:r>
          <a:endParaRPr lang="en-GB" dirty="0">
            <a:solidFill>
              <a:schemeClr val="tx1"/>
            </a:solidFill>
          </a:endParaRPr>
        </a:p>
      </dgm:t>
    </dgm:pt>
    <dgm:pt modelId="{641EA637-2C80-4ABF-8630-DB5A062103FE}" type="parTrans" cxnId="{6EFB3298-F486-499E-8195-46278B0FB16A}">
      <dgm:prSet/>
      <dgm:spPr/>
      <dgm:t>
        <a:bodyPr/>
        <a:lstStyle/>
        <a:p>
          <a:endParaRPr lang="en-GB"/>
        </a:p>
      </dgm:t>
    </dgm:pt>
    <dgm:pt modelId="{C3250978-1434-4A9F-B169-F72AFE091C9E}" type="sibTrans" cxnId="{6EFB3298-F486-499E-8195-46278B0FB16A}">
      <dgm:prSet/>
      <dgm:spPr/>
      <dgm:t>
        <a:bodyPr/>
        <a:lstStyle/>
        <a:p>
          <a:endParaRPr lang="en-GB"/>
        </a:p>
      </dgm:t>
    </dgm:pt>
    <dgm:pt modelId="{816AD702-F6B0-4CBF-BD65-92BC4CA8C409}" type="pres">
      <dgm:prSet presAssocID="{9CF4AE99-E31F-4169-AC69-E24772E553A2}" presName="Name0" presStyleCnt="0">
        <dgm:presLayoutVars>
          <dgm:chPref val="1"/>
          <dgm:dir/>
          <dgm:animOne val="branch"/>
          <dgm:animLvl val="lvl"/>
          <dgm:resizeHandles val="exact"/>
        </dgm:presLayoutVars>
      </dgm:prSet>
      <dgm:spPr/>
    </dgm:pt>
    <dgm:pt modelId="{93F6138C-B18D-4808-A3BC-6B5D1D88FDDB}" type="pres">
      <dgm:prSet presAssocID="{D6BA977D-3425-483D-8303-433229DCD217}" presName="root1" presStyleCnt="0"/>
      <dgm:spPr/>
    </dgm:pt>
    <dgm:pt modelId="{60F54CB5-9498-4DC4-AF5D-2B09179EA6F1}" type="pres">
      <dgm:prSet presAssocID="{D6BA977D-3425-483D-8303-433229DCD217}" presName="LevelOneTextNode" presStyleLbl="node0" presStyleIdx="0" presStyleCnt="1">
        <dgm:presLayoutVars>
          <dgm:chPref val="3"/>
        </dgm:presLayoutVars>
      </dgm:prSet>
      <dgm:spPr/>
    </dgm:pt>
    <dgm:pt modelId="{773EA472-3F98-44EB-B4A0-0F0DE71161DD}" type="pres">
      <dgm:prSet presAssocID="{D6BA977D-3425-483D-8303-433229DCD217}" presName="level2hierChild" presStyleCnt="0"/>
      <dgm:spPr/>
    </dgm:pt>
    <dgm:pt modelId="{F556F261-2615-41A8-B53C-D21719688BA2}" type="pres">
      <dgm:prSet presAssocID="{12DBBF02-245F-4581-8839-C269139E553F}" presName="conn2-1" presStyleLbl="parChTrans1D2" presStyleIdx="0" presStyleCnt="3"/>
      <dgm:spPr/>
    </dgm:pt>
    <dgm:pt modelId="{7633C44A-E2B7-4660-8E6B-8A0035D66970}" type="pres">
      <dgm:prSet presAssocID="{12DBBF02-245F-4581-8839-C269139E553F}" presName="connTx" presStyleLbl="parChTrans1D2" presStyleIdx="0" presStyleCnt="3"/>
      <dgm:spPr/>
    </dgm:pt>
    <dgm:pt modelId="{20F8840F-7054-4294-9AA3-EF71DFAC6047}" type="pres">
      <dgm:prSet presAssocID="{61C544C3-1135-40B0-8DE6-F5531235BDDD}" presName="root2" presStyleCnt="0"/>
      <dgm:spPr/>
    </dgm:pt>
    <dgm:pt modelId="{883F374D-BF1F-48E2-8013-ECBC145EBC50}" type="pres">
      <dgm:prSet presAssocID="{61C544C3-1135-40B0-8DE6-F5531235BDDD}" presName="LevelTwoTextNode" presStyleLbl="node2" presStyleIdx="0" presStyleCnt="3" custScaleX="318739" custLinFactNeighborX="-4472" custLinFactNeighborY="-5612">
        <dgm:presLayoutVars>
          <dgm:chPref val="3"/>
        </dgm:presLayoutVars>
      </dgm:prSet>
      <dgm:spPr/>
    </dgm:pt>
    <dgm:pt modelId="{670B34ED-8ADA-41C3-94BE-47A46652EA50}" type="pres">
      <dgm:prSet presAssocID="{61C544C3-1135-40B0-8DE6-F5531235BDDD}" presName="level3hierChild" presStyleCnt="0"/>
      <dgm:spPr/>
    </dgm:pt>
    <dgm:pt modelId="{4198059A-8923-4CED-B16A-93C018FD96BE}" type="pres">
      <dgm:prSet presAssocID="{24E8825E-FBF8-4C70-BF7B-E356E70A539F}" presName="conn2-1" presStyleLbl="parChTrans1D3" presStyleIdx="0" presStyleCnt="2"/>
      <dgm:spPr/>
    </dgm:pt>
    <dgm:pt modelId="{7AAEAB0C-A1B5-4B31-914C-971394C5BC81}" type="pres">
      <dgm:prSet presAssocID="{24E8825E-FBF8-4C70-BF7B-E356E70A539F}" presName="connTx" presStyleLbl="parChTrans1D3" presStyleIdx="0" presStyleCnt="2"/>
      <dgm:spPr/>
    </dgm:pt>
    <dgm:pt modelId="{5669D4C1-D948-4156-9B79-E14E7DD40CEF}" type="pres">
      <dgm:prSet presAssocID="{EBBAC7A6-0897-41CB-BBE9-A75F1884DB45}" presName="root2" presStyleCnt="0"/>
      <dgm:spPr/>
    </dgm:pt>
    <dgm:pt modelId="{CBACFE49-7C29-4469-BBD3-D2CE1DF204C0}" type="pres">
      <dgm:prSet presAssocID="{EBBAC7A6-0897-41CB-BBE9-A75F1884DB45}" presName="LevelTwoTextNode" presStyleLbl="node3" presStyleIdx="0" presStyleCnt="2">
        <dgm:presLayoutVars>
          <dgm:chPref val="3"/>
        </dgm:presLayoutVars>
      </dgm:prSet>
      <dgm:spPr/>
    </dgm:pt>
    <dgm:pt modelId="{C5C5EA4B-69F1-47A9-907E-718C9C10F3F1}" type="pres">
      <dgm:prSet presAssocID="{EBBAC7A6-0897-41CB-BBE9-A75F1884DB45}" presName="level3hierChild" presStyleCnt="0"/>
      <dgm:spPr/>
    </dgm:pt>
    <dgm:pt modelId="{1AD9FB03-189A-4F86-B851-1DF8CB8733BA}" type="pres">
      <dgm:prSet presAssocID="{641EA637-2C80-4ABF-8630-DB5A062103FE}" presName="conn2-1" presStyleLbl="parChTrans1D3" presStyleIdx="1" presStyleCnt="2"/>
      <dgm:spPr/>
    </dgm:pt>
    <dgm:pt modelId="{74C8651F-52B9-4488-9E74-018CFA715894}" type="pres">
      <dgm:prSet presAssocID="{641EA637-2C80-4ABF-8630-DB5A062103FE}" presName="connTx" presStyleLbl="parChTrans1D3" presStyleIdx="1" presStyleCnt="2"/>
      <dgm:spPr/>
    </dgm:pt>
    <dgm:pt modelId="{5104E51C-CB7B-4F8F-9F4D-33BFA5407219}" type="pres">
      <dgm:prSet presAssocID="{6E1371A8-0D03-47C7-9D7E-BD3C99B6DE93}" presName="root2" presStyleCnt="0"/>
      <dgm:spPr/>
    </dgm:pt>
    <dgm:pt modelId="{DAEDD0EC-FCCC-4B85-99D9-CD515B205171}" type="pres">
      <dgm:prSet presAssocID="{6E1371A8-0D03-47C7-9D7E-BD3C99B6DE93}" presName="LevelTwoTextNode" presStyleLbl="node3" presStyleIdx="1" presStyleCnt="2">
        <dgm:presLayoutVars>
          <dgm:chPref val="3"/>
        </dgm:presLayoutVars>
      </dgm:prSet>
      <dgm:spPr/>
    </dgm:pt>
    <dgm:pt modelId="{8F4D8763-7BB3-472C-B5F8-B02E516ECA55}" type="pres">
      <dgm:prSet presAssocID="{6E1371A8-0D03-47C7-9D7E-BD3C99B6DE93}" presName="level3hierChild" presStyleCnt="0"/>
      <dgm:spPr/>
    </dgm:pt>
    <dgm:pt modelId="{9E6CEFCF-7D3F-4EBC-AC29-6AB51CC9CA0F}" type="pres">
      <dgm:prSet presAssocID="{697EAF61-C753-4A24-A84C-5C6A6BF9315B}" presName="conn2-1" presStyleLbl="parChTrans1D2" presStyleIdx="1" presStyleCnt="3"/>
      <dgm:spPr/>
    </dgm:pt>
    <dgm:pt modelId="{07A20948-0FF0-44B9-A66C-BAA10E768ABE}" type="pres">
      <dgm:prSet presAssocID="{697EAF61-C753-4A24-A84C-5C6A6BF9315B}" presName="connTx" presStyleLbl="parChTrans1D2" presStyleIdx="1" presStyleCnt="3"/>
      <dgm:spPr/>
    </dgm:pt>
    <dgm:pt modelId="{6478C548-D2BE-4F47-BEFD-E238B63CB76E}" type="pres">
      <dgm:prSet presAssocID="{7D03EA9B-0060-41D0-8C9B-57C1AF9D631D}" presName="root2" presStyleCnt="0"/>
      <dgm:spPr/>
    </dgm:pt>
    <dgm:pt modelId="{09AADB85-E327-4224-A0B6-412D8381646A}" type="pres">
      <dgm:prSet presAssocID="{7D03EA9B-0060-41D0-8C9B-57C1AF9D631D}" presName="LevelTwoTextNode" presStyleLbl="node2" presStyleIdx="1" presStyleCnt="3" custScaleX="325542">
        <dgm:presLayoutVars>
          <dgm:chPref val="3"/>
        </dgm:presLayoutVars>
      </dgm:prSet>
      <dgm:spPr/>
    </dgm:pt>
    <dgm:pt modelId="{BDE2842D-4861-432E-BF2A-1346CDADB0F4}" type="pres">
      <dgm:prSet presAssocID="{7D03EA9B-0060-41D0-8C9B-57C1AF9D631D}" presName="level3hierChild" presStyleCnt="0"/>
      <dgm:spPr/>
    </dgm:pt>
    <dgm:pt modelId="{1C6A3722-AA69-4F4D-B071-F3895F6F820A}" type="pres">
      <dgm:prSet presAssocID="{3B23D1B9-89C0-4E06-87EB-A938A50299AA}" presName="conn2-1" presStyleLbl="parChTrans1D2" presStyleIdx="2" presStyleCnt="3"/>
      <dgm:spPr/>
    </dgm:pt>
    <dgm:pt modelId="{09AE0DD1-3728-4478-8C58-F2DE1EA36B80}" type="pres">
      <dgm:prSet presAssocID="{3B23D1B9-89C0-4E06-87EB-A938A50299AA}" presName="connTx" presStyleLbl="parChTrans1D2" presStyleIdx="2" presStyleCnt="3"/>
      <dgm:spPr/>
    </dgm:pt>
    <dgm:pt modelId="{2BA6C987-F39E-45EA-8C1C-A16728DBE9D4}" type="pres">
      <dgm:prSet presAssocID="{D245D2B7-0B5F-4697-97FA-6CAF7F8F1701}" presName="root2" presStyleCnt="0"/>
      <dgm:spPr/>
    </dgm:pt>
    <dgm:pt modelId="{DB11C0E3-E275-4F1C-BD85-85B18CF6C5B4}" type="pres">
      <dgm:prSet presAssocID="{D245D2B7-0B5F-4697-97FA-6CAF7F8F1701}" presName="LevelTwoTextNode" presStyleLbl="node2" presStyleIdx="2" presStyleCnt="3" custScaleX="325542">
        <dgm:presLayoutVars>
          <dgm:chPref val="3"/>
        </dgm:presLayoutVars>
      </dgm:prSet>
      <dgm:spPr/>
    </dgm:pt>
    <dgm:pt modelId="{ED7B03A9-8136-40CA-BD86-2A802A102386}" type="pres">
      <dgm:prSet presAssocID="{D245D2B7-0B5F-4697-97FA-6CAF7F8F1701}" presName="level3hierChild" presStyleCnt="0"/>
      <dgm:spPr/>
    </dgm:pt>
  </dgm:ptLst>
  <dgm:cxnLst>
    <dgm:cxn modelId="{D6E14A00-9FDE-4EA4-8C28-076FD9495D1F}" srcId="{9CF4AE99-E31F-4169-AC69-E24772E553A2}" destId="{D6BA977D-3425-483D-8303-433229DCD217}" srcOrd="0" destOrd="0" parTransId="{D0FA7555-8EA9-44D3-A49C-06544572A890}" sibTransId="{1D866FD8-F9A9-4CE1-A757-B28E21B3D299}"/>
    <dgm:cxn modelId="{5636ED05-F485-419E-AFF5-DA460B7A0BA6}" type="presOf" srcId="{641EA637-2C80-4ABF-8630-DB5A062103FE}" destId="{1AD9FB03-189A-4F86-B851-1DF8CB8733BA}" srcOrd="0" destOrd="0" presId="urn:microsoft.com/office/officeart/2008/layout/HorizontalMultiLevelHierarchy"/>
    <dgm:cxn modelId="{BBD0A50B-7ACC-463A-93C9-A11695D49A73}" type="presOf" srcId="{12DBBF02-245F-4581-8839-C269139E553F}" destId="{F556F261-2615-41A8-B53C-D21719688BA2}" srcOrd="0" destOrd="0" presId="urn:microsoft.com/office/officeart/2008/layout/HorizontalMultiLevelHierarchy"/>
    <dgm:cxn modelId="{B967960C-B81A-4EFE-A105-3AD628A5C5FF}" type="presOf" srcId="{641EA637-2C80-4ABF-8630-DB5A062103FE}" destId="{74C8651F-52B9-4488-9E74-018CFA715894}" srcOrd="1" destOrd="0" presId="urn:microsoft.com/office/officeart/2008/layout/HorizontalMultiLevelHierarchy"/>
    <dgm:cxn modelId="{2A882D1B-8F6E-48EF-863F-7E6DA184F1D8}" type="presOf" srcId="{3B23D1B9-89C0-4E06-87EB-A938A50299AA}" destId="{1C6A3722-AA69-4F4D-B071-F3895F6F820A}" srcOrd="0" destOrd="0" presId="urn:microsoft.com/office/officeart/2008/layout/HorizontalMultiLevelHierarchy"/>
    <dgm:cxn modelId="{FF73EA27-9386-473A-861E-811692397662}" type="presOf" srcId="{EBBAC7A6-0897-41CB-BBE9-A75F1884DB45}" destId="{CBACFE49-7C29-4469-BBD3-D2CE1DF204C0}" srcOrd="0" destOrd="0" presId="urn:microsoft.com/office/officeart/2008/layout/HorizontalMultiLevelHierarchy"/>
    <dgm:cxn modelId="{95E55F28-C6C7-45B5-9567-93E5E8570DE7}" type="presOf" srcId="{6E1371A8-0D03-47C7-9D7E-BD3C99B6DE93}" destId="{DAEDD0EC-FCCC-4B85-99D9-CD515B205171}" srcOrd="0" destOrd="0" presId="urn:microsoft.com/office/officeart/2008/layout/HorizontalMultiLevelHierarchy"/>
    <dgm:cxn modelId="{310EB233-6D8B-4DA7-A9BF-52842EB5E280}" type="presOf" srcId="{7D03EA9B-0060-41D0-8C9B-57C1AF9D631D}" destId="{09AADB85-E327-4224-A0B6-412D8381646A}" srcOrd="0" destOrd="0" presId="urn:microsoft.com/office/officeart/2008/layout/HorizontalMultiLevelHierarchy"/>
    <dgm:cxn modelId="{73C31C3F-1E5E-4FBD-A27D-5F7B0B1791A5}" srcId="{61C544C3-1135-40B0-8DE6-F5531235BDDD}" destId="{EBBAC7A6-0897-41CB-BBE9-A75F1884DB45}" srcOrd="0" destOrd="0" parTransId="{24E8825E-FBF8-4C70-BF7B-E356E70A539F}" sibTransId="{CE17BDAE-4202-4073-AD0A-9FA5B64B83B8}"/>
    <dgm:cxn modelId="{A3FD4970-6DAF-4CEC-A4E6-9CB47164FEC2}" type="presOf" srcId="{697EAF61-C753-4A24-A84C-5C6A6BF9315B}" destId="{9E6CEFCF-7D3F-4EBC-AC29-6AB51CC9CA0F}" srcOrd="0" destOrd="0" presId="urn:microsoft.com/office/officeart/2008/layout/HorizontalMultiLevelHierarchy"/>
    <dgm:cxn modelId="{1D25D654-18CC-46B1-BED1-473D9CC3553B}" type="presOf" srcId="{12DBBF02-245F-4581-8839-C269139E553F}" destId="{7633C44A-E2B7-4660-8E6B-8A0035D66970}" srcOrd="1" destOrd="0" presId="urn:microsoft.com/office/officeart/2008/layout/HorizontalMultiLevelHierarchy"/>
    <dgm:cxn modelId="{1DA50080-DAD5-4997-BBB4-46F240197ECF}" type="presOf" srcId="{D245D2B7-0B5F-4697-97FA-6CAF7F8F1701}" destId="{DB11C0E3-E275-4F1C-BD85-85B18CF6C5B4}" srcOrd="0" destOrd="0" presId="urn:microsoft.com/office/officeart/2008/layout/HorizontalMultiLevelHierarchy"/>
    <dgm:cxn modelId="{B2C9E982-3D5A-4AE6-81FC-0781B5E0F7D6}" type="presOf" srcId="{24E8825E-FBF8-4C70-BF7B-E356E70A539F}" destId="{7AAEAB0C-A1B5-4B31-914C-971394C5BC81}" srcOrd="1" destOrd="0" presId="urn:microsoft.com/office/officeart/2008/layout/HorizontalMultiLevelHierarchy"/>
    <dgm:cxn modelId="{C1119B90-0EDB-4859-8A5C-2085604C2845}" srcId="{D6BA977D-3425-483D-8303-433229DCD217}" destId="{61C544C3-1135-40B0-8DE6-F5531235BDDD}" srcOrd="0" destOrd="0" parTransId="{12DBBF02-245F-4581-8839-C269139E553F}" sibTransId="{389F0F9B-AE58-468F-AEC7-DD1A39BD6973}"/>
    <dgm:cxn modelId="{6EFB3298-F486-499E-8195-46278B0FB16A}" srcId="{61C544C3-1135-40B0-8DE6-F5531235BDDD}" destId="{6E1371A8-0D03-47C7-9D7E-BD3C99B6DE93}" srcOrd="1" destOrd="0" parTransId="{641EA637-2C80-4ABF-8630-DB5A062103FE}" sibTransId="{C3250978-1434-4A9F-B169-F72AFE091C9E}"/>
    <dgm:cxn modelId="{377D0FA3-0A2F-4854-805A-15A417401D4D}" type="presOf" srcId="{9CF4AE99-E31F-4169-AC69-E24772E553A2}" destId="{816AD702-F6B0-4CBF-BD65-92BC4CA8C409}" srcOrd="0" destOrd="0" presId="urn:microsoft.com/office/officeart/2008/layout/HorizontalMultiLevelHierarchy"/>
    <dgm:cxn modelId="{DC7151A8-2065-4544-B6B6-C71485ABC35A}" type="presOf" srcId="{24E8825E-FBF8-4C70-BF7B-E356E70A539F}" destId="{4198059A-8923-4CED-B16A-93C018FD96BE}" srcOrd="0" destOrd="0" presId="urn:microsoft.com/office/officeart/2008/layout/HorizontalMultiLevelHierarchy"/>
    <dgm:cxn modelId="{4A42B5B0-3C2E-4945-97C5-251B209D3964}" srcId="{D6BA977D-3425-483D-8303-433229DCD217}" destId="{7D03EA9B-0060-41D0-8C9B-57C1AF9D631D}" srcOrd="1" destOrd="0" parTransId="{697EAF61-C753-4A24-A84C-5C6A6BF9315B}" sibTransId="{0B74F854-7B28-4D00-A1F5-CBC5C1D42AC5}"/>
    <dgm:cxn modelId="{AFB064CD-E030-4962-A5BA-C1EC97EABEB8}" type="presOf" srcId="{697EAF61-C753-4A24-A84C-5C6A6BF9315B}" destId="{07A20948-0FF0-44B9-A66C-BAA10E768ABE}" srcOrd="1" destOrd="0" presId="urn:microsoft.com/office/officeart/2008/layout/HorizontalMultiLevelHierarchy"/>
    <dgm:cxn modelId="{AF868EDC-A36C-429C-9A2F-B34EDCDC7FDA}" type="presOf" srcId="{D6BA977D-3425-483D-8303-433229DCD217}" destId="{60F54CB5-9498-4DC4-AF5D-2B09179EA6F1}" srcOrd="0" destOrd="0" presId="urn:microsoft.com/office/officeart/2008/layout/HorizontalMultiLevelHierarchy"/>
    <dgm:cxn modelId="{393441DE-378B-4A98-802C-439BF9F17F5B}" srcId="{D6BA977D-3425-483D-8303-433229DCD217}" destId="{D245D2B7-0B5F-4697-97FA-6CAF7F8F1701}" srcOrd="2" destOrd="0" parTransId="{3B23D1B9-89C0-4E06-87EB-A938A50299AA}" sibTransId="{374729F6-96A6-4E1E-B448-C0E5EE1DC054}"/>
    <dgm:cxn modelId="{942C8BDF-0147-4B0E-98C0-53BD6F34BB95}" type="presOf" srcId="{61C544C3-1135-40B0-8DE6-F5531235BDDD}" destId="{883F374D-BF1F-48E2-8013-ECBC145EBC50}" srcOrd="0" destOrd="0" presId="urn:microsoft.com/office/officeart/2008/layout/HorizontalMultiLevelHierarchy"/>
    <dgm:cxn modelId="{6201B9ED-1C6D-4A09-B81D-F73DAD920CF1}" type="presOf" srcId="{3B23D1B9-89C0-4E06-87EB-A938A50299AA}" destId="{09AE0DD1-3728-4478-8C58-F2DE1EA36B80}" srcOrd="1" destOrd="0" presId="urn:microsoft.com/office/officeart/2008/layout/HorizontalMultiLevelHierarchy"/>
    <dgm:cxn modelId="{D5C63A79-F748-474A-A4D0-FEE769C7A5EE}" type="presParOf" srcId="{816AD702-F6B0-4CBF-BD65-92BC4CA8C409}" destId="{93F6138C-B18D-4808-A3BC-6B5D1D88FDDB}" srcOrd="0" destOrd="0" presId="urn:microsoft.com/office/officeart/2008/layout/HorizontalMultiLevelHierarchy"/>
    <dgm:cxn modelId="{753A4225-3E57-452D-9716-416A4F211FFC}" type="presParOf" srcId="{93F6138C-B18D-4808-A3BC-6B5D1D88FDDB}" destId="{60F54CB5-9498-4DC4-AF5D-2B09179EA6F1}" srcOrd="0" destOrd="0" presId="urn:microsoft.com/office/officeart/2008/layout/HorizontalMultiLevelHierarchy"/>
    <dgm:cxn modelId="{62F3E6B4-6A6C-4D9D-8D89-1236B5DA6D09}" type="presParOf" srcId="{93F6138C-B18D-4808-A3BC-6B5D1D88FDDB}" destId="{773EA472-3F98-44EB-B4A0-0F0DE71161DD}" srcOrd="1" destOrd="0" presId="urn:microsoft.com/office/officeart/2008/layout/HorizontalMultiLevelHierarchy"/>
    <dgm:cxn modelId="{F5D4B505-234D-4753-8E44-6390B4A1EE7F}" type="presParOf" srcId="{773EA472-3F98-44EB-B4A0-0F0DE71161DD}" destId="{F556F261-2615-41A8-B53C-D21719688BA2}" srcOrd="0" destOrd="0" presId="urn:microsoft.com/office/officeart/2008/layout/HorizontalMultiLevelHierarchy"/>
    <dgm:cxn modelId="{59936ADE-15FC-4A51-BC93-3ABA24E48030}" type="presParOf" srcId="{F556F261-2615-41A8-B53C-D21719688BA2}" destId="{7633C44A-E2B7-4660-8E6B-8A0035D66970}" srcOrd="0" destOrd="0" presId="urn:microsoft.com/office/officeart/2008/layout/HorizontalMultiLevelHierarchy"/>
    <dgm:cxn modelId="{4605EBF5-AD38-4F38-8D4D-638DEE2437C5}" type="presParOf" srcId="{773EA472-3F98-44EB-B4A0-0F0DE71161DD}" destId="{20F8840F-7054-4294-9AA3-EF71DFAC6047}" srcOrd="1" destOrd="0" presId="urn:microsoft.com/office/officeart/2008/layout/HorizontalMultiLevelHierarchy"/>
    <dgm:cxn modelId="{87A0C16B-263C-4751-ACFF-BFAD2EFFFF1C}" type="presParOf" srcId="{20F8840F-7054-4294-9AA3-EF71DFAC6047}" destId="{883F374D-BF1F-48E2-8013-ECBC145EBC50}" srcOrd="0" destOrd="0" presId="urn:microsoft.com/office/officeart/2008/layout/HorizontalMultiLevelHierarchy"/>
    <dgm:cxn modelId="{69862312-2215-4558-9ED3-E3123E5868D7}" type="presParOf" srcId="{20F8840F-7054-4294-9AA3-EF71DFAC6047}" destId="{670B34ED-8ADA-41C3-94BE-47A46652EA50}" srcOrd="1" destOrd="0" presId="urn:microsoft.com/office/officeart/2008/layout/HorizontalMultiLevelHierarchy"/>
    <dgm:cxn modelId="{E5717D5C-211C-4003-B465-A7AB8A6DA0A3}" type="presParOf" srcId="{670B34ED-8ADA-41C3-94BE-47A46652EA50}" destId="{4198059A-8923-4CED-B16A-93C018FD96BE}" srcOrd="0" destOrd="0" presId="urn:microsoft.com/office/officeart/2008/layout/HorizontalMultiLevelHierarchy"/>
    <dgm:cxn modelId="{05A50A19-A541-4132-B6DA-505B32A0DDBA}" type="presParOf" srcId="{4198059A-8923-4CED-B16A-93C018FD96BE}" destId="{7AAEAB0C-A1B5-4B31-914C-971394C5BC81}" srcOrd="0" destOrd="0" presId="urn:microsoft.com/office/officeart/2008/layout/HorizontalMultiLevelHierarchy"/>
    <dgm:cxn modelId="{997FE665-E684-44F6-8146-56ABF19236D4}" type="presParOf" srcId="{670B34ED-8ADA-41C3-94BE-47A46652EA50}" destId="{5669D4C1-D948-4156-9B79-E14E7DD40CEF}" srcOrd="1" destOrd="0" presId="urn:microsoft.com/office/officeart/2008/layout/HorizontalMultiLevelHierarchy"/>
    <dgm:cxn modelId="{1D076B53-7357-4E51-888B-671989966962}" type="presParOf" srcId="{5669D4C1-D948-4156-9B79-E14E7DD40CEF}" destId="{CBACFE49-7C29-4469-BBD3-D2CE1DF204C0}" srcOrd="0" destOrd="0" presId="urn:microsoft.com/office/officeart/2008/layout/HorizontalMultiLevelHierarchy"/>
    <dgm:cxn modelId="{FD47DC89-F26B-4F9D-BF23-A55C0E6D40B6}" type="presParOf" srcId="{5669D4C1-D948-4156-9B79-E14E7DD40CEF}" destId="{C5C5EA4B-69F1-47A9-907E-718C9C10F3F1}" srcOrd="1" destOrd="0" presId="urn:microsoft.com/office/officeart/2008/layout/HorizontalMultiLevelHierarchy"/>
    <dgm:cxn modelId="{98598622-7FB9-4AD3-8488-2CC47B3F6310}" type="presParOf" srcId="{670B34ED-8ADA-41C3-94BE-47A46652EA50}" destId="{1AD9FB03-189A-4F86-B851-1DF8CB8733BA}" srcOrd="2" destOrd="0" presId="urn:microsoft.com/office/officeart/2008/layout/HorizontalMultiLevelHierarchy"/>
    <dgm:cxn modelId="{B88499FD-67B5-4198-BDD2-F8BBE5560E30}" type="presParOf" srcId="{1AD9FB03-189A-4F86-B851-1DF8CB8733BA}" destId="{74C8651F-52B9-4488-9E74-018CFA715894}" srcOrd="0" destOrd="0" presId="urn:microsoft.com/office/officeart/2008/layout/HorizontalMultiLevelHierarchy"/>
    <dgm:cxn modelId="{33221C6B-FF9A-4A05-8112-BB473601F35E}" type="presParOf" srcId="{670B34ED-8ADA-41C3-94BE-47A46652EA50}" destId="{5104E51C-CB7B-4F8F-9F4D-33BFA5407219}" srcOrd="3" destOrd="0" presId="urn:microsoft.com/office/officeart/2008/layout/HorizontalMultiLevelHierarchy"/>
    <dgm:cxn modelId="{A0F87740-A49A-4A18-81D3-B04E5D77F6B2}" type="presParOf" srcId="{5104E51C-CB7B-4F8F-9F4D-33BFA5407219}" destId="{DAEDD0EC-FCCC-4B85-99D9-CD515B205171}" srcOrd="0" destOrd="0" presId="urn:microsoft.com/office/officeart/2008/layout/HorizontalMultiLevelHierarchy"/>
    <dgm:cxn modelId="{81F5AFF0-B900-4B06-9926-BB39B59FDF8C}" type="presParOf" srcId="{5104E51C-CB7B-4F8F-9F4D-33BFA5407219}" destId="{8F4D8763-7BB3-472C-B5F8-B02E516ECA55}" srcOrd="1" destOrd="0" presId="urn:microsoft.com/office/officeart/2008/layout/HorizontalMultiLevelHierarchy"/>
    <dgm:cxn modelId="{2F74AA93-6374-4456-9B86-E6E2F5E1E0CA}" type="presParOf" srcId="{773EA472-3F98-44EB-B4A0-0F0DE71161DD}" destId="{9E6CEFCF-7D3F-4EBC-AC29-6AB51CC9CA0F}" srcOrd="2" destOrd="0" presId="urn:microsoft.com/office/officeart/2008/layout/HorizontalMultiLevelHierarchy"/>
    <dgm:cxn modelId="{CAA61AD9-71CE-4FFC-979F-070EB8941984}" type="presParOf" srcId="{9E6CEFCF-7D3F-4EBC-AC29-6AB51CC9CA0F}" destId="{07A20948-0FF0-44B9-A66C-BAA10E768ABE}" srcOrd="0" destOrd="0" presId="urn:microsoft.com/office/officeart/2008/layout/HorizontalMultiLevelHierarchy"/>
    <dgm:cxn modelId="{E53A3970-969C-4E51-BBDE-E0CBA1A1E47A}" type="presParOf" srcId="{773EA472-3F98-44EB-B4A0-0F0DE71161DD}" destId="{6478C548-D2BE-4F47-BEFD-E238B63CB76E}" srcOrd="3" destOrd="0" presId="urn:microsoft.com/office/officeart/2008/layout/HorizontalMultiLevelHierarchy"/>
    <dgm:cxn modelId="{214531D7-3886-4FEB-BF9A-7378A84E8DBA}" type="presParOf" srcId="{6478C548-D2BE-4F47-BEFD-E238B63CB76E}" destId="{09AADB85-E327-4224-A0B6-412D8381646A}" srcOrd="0" destOrd="0" presId="urn:microsoft.com/office/officeart/2008/layout/HorizontalMultiLevelHierarchy"/>
    <dgm:cxn modelId="{444518BE-4CB7-4FE4-82A4-AA0E65C08581}" type="presParOf" srcId="{6478C548-D2BE-4F47-BEFD-E238B63CB76E}" destId="{BDE2842D-4861-432E-BF2A-1346CDADB0F4}" srcOrd="1" destOrd="0" presId="urn:microsoft.com/office/officeart/2008/layout/HorizontalMultiLevelHierarchy"/>
    <dgm:cxn modelId="{C63C0ED6-83CD-4A74-AB4D-C4F881B77F73}" type="presParOf" srcId="{773EA472-3F98-44EB-B4A0-0F0DE71161DD}" destId="{1C6A3722-AA69-4F4D-B071-F3895F6F820A}" srcOrd="4" destOrd="0" presId="urn:microsoft.com/office/officeart/2008/layout/HorizontalMultiLevelHierarchy"/>
    <dgm:cxn modelId="{E342DAB9-5D9E-4635-B92F-8A627D1EAFF6}" type="presParOf" srcId="{1C6A3722-AA69-4F4D-B071-F3895F6F820A}" destId="{09AE0DD1-3728-4478-8C58-F2DE1EA36B80}" srcOrd="0" destOrd="0" presId="urn:microsoft.com/office/officeart/2008/layout/HorizontalMultiLevelHierarchy"/>
    <dgm:cxn modelId="{6AAD62D4-EDFB-4D2B-A6B3-90EB29D3A12E}" type="presParOf" srcId="{773EA472-3F98-44EB-B4A0-0F0DE71161DD}" destId="{2BA6C987-F39E-45EA-8C1C-A16728DBE9D4}" srcOrd="5" destOrd="0" presId="urn:microsoft.com/office/officeart/2008/layout/HorizontalMultiLevelHierarchy"/>
    <dgm:cxn modelId="{F2E69B05-EE01-4F49-A96E-7146DFD0E636}" type="presParOf" srcId="{2BA6C987-F39E-45EA-8C1C-A16728DBE9D4}" destId="{DB11C0E3-E275-4F1C-BD85-85B18CF6C5B4}" srcOrd="0" destOrd="0" presId="urn:microsoft.com/office/officeart/2008/layout/HorizontalMultiLevelHierarchy"/>
    <dgm:cxn modelId="{77412310-5A83-46DE-839A-EF1DD60DA912}" type="presParOf" srcId="{2BA6C987-F39E-45EA-8C1C-A16728DBE9D4}" destId="{ED7B03A9-8136-40CA-BD86-2A802A102386}"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4AE99-E31F-4169-AC69-E24772E553A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D6BA977D-3425-483D-8303-433229DCD217}">
      <dgm:prSet phldrT="[besedilo]" custT="1"/>
      <dgm:spPr>
        <a:solidFill>
          <a:schemeClr val="accent3">
            <a:lumMod val="60000"/>
            <a:lumOff val="40000"/>
          </a:schemeClr>
        </a:solidFill>
      </dgm:spPr>
      <dgm:t>
        <a:bodyPr/>
        <a:lstStyle/>
        <a:p>
          <a:r>
            <a:rPr lang="sl-SI" sz="2800" dirty="0">
              <a:solidFill>
                <a:schemeClr val="tx1"/>
              </a:solidFill>
            </a:rPr>
            <a:t>INDUSTRY</a:t>
          </a:r>
          <a:endParaRPr lang="en-GB" sz="3200" dirty="0">
            <a:solidFill>
              <a:schemeClr val="tx1"/>
            </a:solidFill>
          </a:endParaRPr>
        </a:p>
      </dgm:t>
    </dgm:pt>
    <dgm:pt modelId="{D0FA7555-8EA9-44D3-A49C-06544572A890}" type="parTrans" cxnId="{D6E14A00-9FDE-4EA4-8C28-076FD9495D1F}">
      <dgm:prSet/>
      <dgm:spPr/>
      <dgm:t>
        <a:bodyPr/>
        <a:lstStyle/>
        <a:p>
          <a:endParaRPr lang="en-GB"/>
        </a:p>
      </dgm:t>
    </dgm:pt>
    <dgm:pt modelId="{1D866FD8-F9A9-4CE1-A757-B28E21B3D299}" type="sibTrans" cxnId="{D6E14A00-9FDE-4EA4-8C28-076FD9495D1F}">
      <dgm:prSet/>
      <dgm:spPr/>
      <dgm:t>
        <a:bodyPr/>
        <a:lstStyle/>
        <a:p>
          <a:endParaRPr lang="en-GB"/>
        </a:p>
      </dgm:t>
    </dgm:pt>
    <dgm:pt modelId="{7D03EA9B-0060-41D0-8C9B-57C1AF9D631D}">
      <dgm:prSet phldrT="[besedilo]" custT="1"/>
      <dgm:spPr>
        <a:solidFill>
          <a:schemeClr val="accent3">
            <a:lumMod val="40000"/>
            <a:lumOff val="60000"/>
          </a:schemeClr>
        </a:solidFill>
      </dgm:spPr>
      <dgm:t>
        <a:bodyPr/>
        <a:lstStyle/>
        <a:p>
          <a:pPr algn="ctr"/>
          <a:r>
            <a:rPr lang="sl-SI" sz="2800" dirty="0" err="1">
              <a:solidFill>
                <a:schemeClr val="tx1"/>
              </a:solidFill>
            </a:rPr>
            <a:t>SMEs</a:t>
          </a:r>
          <a:endParaRPr lang="en-GB" sz="2800" dirty="0">
            <a:solidFill>
              <a:schemeClr val="tx1"/>
            </a:solidFill>
          </a:endParaRPr>
        </a:p>
      </dgm:t>
    </dgm:pt>
    <dgm:pt modelId="{697EAF61-C753-4A24-A84C-5C6A6BF9315B}" type="parTrans" cxnId="{4A42B5B0-3C2E-4945-97C5-251B209D3964}">
      <dgm:prSet/>
      <dgm:spPr/>
      <dgm:t>
        <a:bodyPr/>
        <a:lstStyle/>
        <a:p>
          <a:endParaRPr lang="en-GB"/>
        </a:p>
      </dgm:t>
    </dgm:pt>
    <dgm:pt modelId="{0B74F854-7B28-4D00-A1F5-CBC5C1D42AC5}" type="sibTrans" cxnId="{4A42B5B0-3C2E-4945-97C5-251B209D3964}">
      <dgm:prSet/>
      <dgm:spPr/>
      <dgm:t>
        <a:bodyPr/>
        <a:lstStyle/>
        <a:p>
          <a:endParaRPr lang="en-GB"/>
        </a:p>
      </dgm:t>
    </dgm:pt>
    <dgm:pt modelId="{D245D2B7-0B5F-4697-97FA-6CAF7F8F1701}">
      <dgm:prSet phldrT="[besedilo]" custT="1"/>
      <dgm:spPr>
        <a:solidFill>
          <a:schemeClr val="accent3">
            <a:lumMod val="40000"/>
            <a:lumOff val="60000"/>
          </a:schemeClr>
        </a:solidFill>
      </dgm:spPr>
      <dgm:t>
        <a:bodyPr/>
        <a:lstStyle/>
        <a:p>
          <a:r>
            <a:rPr lang="sl-SI" sz="2800" dirty="0" err="1">
              <a:solidFill>
                <a:schemeClr val="tx1"/>
              </a:solidFill>
            </a:rPr>
            <a:t>Defence</a:t>
          </a:r>
          <a:r>
            <a:rPr lang="sl-SI" sz="2800" dirty="0">
              <a:solidFill>
                <a:schemeClr val="tx1"/>
              </a:solidFill>
            </a:rPr>
            <a:t> </a:t>
          </a:r>
          <a:r>
            <a:rPr lang="sl-SI" sz="2800" dirty="0" err="1">
              <a:solidFill>
                <a:schemeClr val="tx1"/>
              </a:solidFill>
            </a:rPr>
            <a:t>industrial</a:t>
          </a:r>
          <a:r>
            <a:rPr lang="sl-SI" sz="2800" dirty="0">
              <a:solidFill>
                <a:schemeClr val="tx1"/>
              </a:solidFill>
            </a:rPr>
            <a:t> </a:t>
          </a:r>
          <a:r>
            <a:rPr lang="sl-SI" sz="2800" dirty="0" err="1">
              <a:solidFill>
                <a:schemeClr val="tx1"/>
              </a:solidFill>
            </a:rPr>
            <a:t>strategy</a:t>
          </a:r>
          <a:endParaRPr lang="en-GB" sz="2000" dirty="0">
            <a:solidFill>
              <a:schemeClr val="tx1"/>
            </a:solidFill>
          </a:endParaRPr>
        </a:p>
      </dgm:t>
    </dgm:pt>
    <dgm:pt modelId="{3B23D1B9-89C0-4E06-87EB-A938A50299AA}" type="parTrans" cxnId="{393441DE-378B-4A98-802C-439BF9F17F5B}">
      <dgm:prSet/>
      <dgm:spPr/>
      <dgm:t>
        <a:bodyPr/>
        <a:lstStyle/>
        <a:p>
          <a:endParaRPr lang="en-GB"/>
        </a:p>
      </dgm:t>
    </dgm:pt>
    <dgm:pt modelId="{374729F6-96A6-4E1E-B448-C0E5EE1DC054}" type="sibTrans" cxnId="{393441DE-378B-4A98-802C-439BF9F17F5B}">
      <dgm:prSet/>
      <dgm:spPr/>
      <dgm:t>
        <a:bodyPr/>
        <a:lstStyle/>
        <a:p>
          <a:endParaRPr lang="en-GB"/>
        </a:p>
      </dgm:t>
    </dgm:pt>
    <dgm:pt modelId="{ECC37EBC-9823-4B39-AB2B-DDA21A6395CE}">
      <dgm:prSet phldrT="[besedilo]" custT="1"/>
      <dgm:spPr>
        <a:solidFill>
          <a:schemeClr val="accent3">
            <a:lumMod val="40000"/>
            <a:lumOff val="60000"/>
          </a:schemeClr>
        </a:solidFill>
      </dgm:spPr>
      <dgm:t>
        <a:bodyPr/>
        <a:lstStyle/>
        <a:p>
          <a:r>
            <a:rPr lang="sl-SI" sz="2800" dirty="0" err="1">
              <a:solidFill>
                <a:schemeClr val="tx1"/>
              </a:solidFill>
            </a:rPr>
            <a:t>Improved</a:t>
          </a:r>
          <a:r>
            <a:rPr lang="sl-SI" sz="2800" dirty="0">
              <a:solidFill>
                <a:schemeClr val="tx1"/>
              </a:solidFill>
            </a:rPr>
            <a:t> </a:t>
          </a:r>
          <a:r>
            <a:rPr lang="sl-SI" sz="2800" dirty="0" err="1">
              <a:solidFill>
                <a:schemeClr val="tx1"/>
              </a:solidFill>
            </a:rPr>
            <a:t>bottom</a:t>
          </a:r>
          <a:r>
            <a:rPr lang="sl-SI" sz="2800" dirty="0">
              <a:solidFill>
                <a:schemeClr val="tx1"/>
              </a:solidFill>
            </a:rPr>
            <a:t>-up </a:t>
          </a:r>
          <a:r>
            <a:rPr lang="sl-SI" sz="2800" dirty="0" err="1">
              <a:solidFill>
                <a:schemeClr val="tx1"/>
              </a:solidFill>
            </a:rPr>
            <a:t>approach</a:t>
          </a:r>
          <a:endParaRPr lang="en-GB" sz="2800" dirty="0">
            <a:solidFill>
              <a:schemeClr val="tx1"/>
            </a:solidFill>
          </a:endParaRPr>
        </a:p>
      </dgm:t>
    </dgm:pt>
    <dgm:pt modelId="{ACBA25D1-813F-4794-B4C1-7826914686D4}" type="parTrans" cxnId="{FC7D18E9-BF53-4EF8-AE01-69E51AA38CB1}">
      <dgm:prSet/>
      <dgm:spPr/>
      <dgm:t>
        <a:bodyPr/>
        <a:lstStyle/>
        <a:p>
          <a:endParaRPr lang="en-GB"/>
        </a:p>
      </dgm:t>
    </dgm:pt>
    <dgm:pt modelId="{C1E50965-2807-4E7A-96AE-7CFCA1684464}" type="sibTrans" cxnId="{FC7D18E9-BF53-4EF8-AE01-69E51AA38CB1}">
      <dgm:prSet/>
      <dgm:spPr/>
      <dgm:t>
        <a:bodyPr/>
        <a:lstStyle/>
        <a:p>
          <a:endParaRPr lang="en-GB"/>
        </a:p>
      </dgm:t>
    </dgm:pt>
    <dgm:pt modelId="{E5ABFC28-351A-4B65-AD7E-C060FCA2ED7B}">
      <dgm:prSet phldrT="[besedilo]" custT="1"/>
      <dgm:spPr>
        <a:solidFill>
          <a:schemeClr val="accent3">
            <a:lumMod val="40000"/>
            <a:lumOff val="60000"/>
          </a:schemeClr>
        </a:solidFill>
      </dgm:spPr>
      <dgm:t>
        <a:bodyPr/>
        <a:lstStyle/>
        <a:p>
          <a:pPr algn="ctr"/>
          <a:r>
            <a:rPr lang="sl-SI" sz="1800" dirty="0" err="1">
              <a:solidFill>
                <a:schemeClr val="tx1"/>
              </a:solidFill>
            </a:rPr>
            <a:t>Enablers</a:t>
          </a:r>
          <a:r>
            <a:rPr lang="sl-SI" sz="1800" dirty="0">
              <a:solidFill>
                <a:schemeClr val="tx1"/>
              </a:solidFill>
            </a:rPr>
            <a:t> of </a:t>
          </a:r>
          <a:r>
            <a:rPr lang="sl-SI" sz="1800" dirty="0" err="1">
              <a:solidFill>
                <a:schemeClr val="tx1"/>
              </a:solidFill>
            </a:rPr>
            <a:t>innovation</a:t>
          </a:r>
          <a:endParaRPr lang="en-GB" sz="1800" dirty="0">
            <a:solidFill>
              <a:schemeClr val="tx1"/>
            </a:solidFill>
          </a:endParaRPr>
        </a:p>
      </dgm:t>
    </dgm:pt>
    <dgm:pt modelId="{95E620A4-A8DC-4E42-B295-92781C2D2A71}" type="parTrans" cxnId="{10322247-E043-470C-B2EC-F5B9DC5D9CC5}">
      <dgm:prSet/>
      <dgm:spPr/>
      <dgm:t>
        <a:bodyPr/>
        <a:lstStyle/>
        <a:p>
          <a:endParaRPr lang="en-GB"/>
        </a:p>
      </dgm:t>
    </dgm:pt>
    <dgm:pt modelId="{F5485B24-10AC-460D-A9FD-4262EFAD58AB}" type="sibTrans" cxnId="{10322247-E043-470C-B2EC-F5B9DC5D9CC5}">
      <dgm:prSet/>
      <dgm:spPr/>
      <dgm:t>
        <a:bodyPr/>
        <a:lstStyle/>
        <a:p>
          <a:endParaRPr lang="en-GB"/>
        </a:p>
      </dgm:t>
    </dgm:pt>
    <dgm:pt modelId="{7D3C9ACB-EACA-4AD5-99CC-A97A845F98E3}">
      <dgm:prSet phldrT="[besedilo]" custT="1"/>
      <dgm:spPr>
        <a:solidFill>
          <a:schemeClr val="accent3">
            <a:lumMod val="40000"/>
            <a:lumOff val="60000"/>
          </a:schemeClr>
        </a:solidFill>
      </dgm:spPr>
      <dgm:t>
        <a:bodyPr/>
        <a:lstStyle/>
        <a:p>
          <a:pPr algn="ctr"/>
          <a:r>
            <a:rPr lang="sl-SI" sz="1800" dirty="0" err="1">
              <a:solidFill>
                <a:schemeClr val="tx1"/>
              </a:solidFill>
            </a:rPr>
            <a:t>Capable</a:t>
          </a:r>
          <a:r>
            <a:rPr lang="sl-SI" sz="1800" dirty="0">
              <a:solidFill>
                <a:schemeClr val="tx1"/>
              </a:solidFill>
            </a:rPr>
            <a:t> of </a:t>
          </a:r>
          <a:r>
            <a:rPr lang="sl-SI" sz="1800" dirty="0" err="1">
              <a:solidFill>
                <a:schemeClr val="tx1"/>
              </a:solidFill>
            </a:rPr>
            <a:t>rapid-enough</a:t>
          </a:r>
          <a:r>
            <a:rPr lang="sl-SI" sz="1800" dirty="0">
              <a:solidFill>
                <a:schemeClr val="tx1"/>
              </a:solidFill>
            </a:rPr>
            <a:t> </a:t>
          </a:r>
          <a:r>
            <a:rPr lang="sl-SI" sz="1800" dirty="0" err="1">
              <a:solidFill>
                <a:schemeClr val="tx1"/>
              </a:solidFill>
            </a:rPr>
            <a:t>adjustments</a:t>
          </a:r>
          <a:endParaRPr lang="en-GB" sz="1800" dirty="0">
            <a:solidFill>
              <a:schemeClr val="tx1"/>
            </a:solidFill>
          </a:endParaRPr>
        </a:p>
      </dgm:t>
    </dgm:pt>
    <dgm:pt modelId="{3AF35371-F5ED-470A-BB0A-47878EC06E14}" type="parTrans" cxnId="{B02EC970-2EE7-4E2A-BED5-C1BAE6385452}">
      <dgm:prSet/>
      <dgm:spPr/>
      <dgm:t>
        <a:bodyPr/>
        <a:lstStyle/>
        <a:p>
          <a:endParaRPr lang="en-GB"/>
        </a:p>
      </dgm:t>
    </dgm:pt>
    <dgm:pt modelId="{1655A2E4-B71A-4C9C-A8AB-8F9E66786BB6}" type="sibTrans" cxnId="{B02EC970-2EE7-4E2A-BED5-C1BAE6385452}">
      <dgm:prSet/>
      <dgm:spPr/>
      <dgm:t>
        <a:bodyPr/>
        <a:lstStyle/>
        <a:p>
          <a:endParaRPr lang="en-GB"/>
        </a:p>
      </dgm:t>
    </dgm:pt>
    <dgm:pt modelId="{816AD702-F6B0-4CBF-BD65-92BC4CA8C409}" type="pres">
      <dgm:prSet presAssocID="{9CF4AE99-E31F-4169-AC69-E24772E553A2}" presName="Name0" presStyleCnt="0">
        <dgm:presLayoutVars>
          <dgm:chPref val="1"/>
          <dgm:dir/>
          <dgm:animOne val="branch"/>
          <dgm:animLvl val="lvl"/>
          <dgm:resizeHandles val="exact"/>
        </dgm:presLayoutVars>
      </dgm:prSet>
      <dgm:spPr/>
    </dgm:pt>
    <dgm:pt modelId="{93F6138C-B18D-4808-A3BC-6B5D1D88FDDB}" type="pres">
      <dgm:prSet presAssocID="{D6BA977D-3425-483D-8303-433229DCD217}" presName="root1" presStyleCnt="0"/>
      <dgm:spPr/>
    </dgm:pt>
    <dgm:pt modelId="{60F54CB5-9498-4DC4-AF5D-2B09179EA6F1}" type="pres">
      <dgm:prSet presAssocID="{D6BA977D-3425-483D-8303-433229DCD217}" presName="LevelOneTextNode" presStyleLbl="node0" presStyleIdx="0" presStyleCnt="1" custScaleX="103546">
        <dgm:presLayoutVars>
          <dgm:chPref val="3"/>
        </dgm:presLayoutVars>
      </dgm:prSet>
      <dgm:spPr/>
    </dgm:pt>
    <dgm:pt modelId="{773EA472-3F98-44EB-B4A0-0F0DE71161DD}" type="pres">
      <dgm:prSet presAssocID="{D6BA977D-3425-483D-8303-433229DCD217}" presName="level2hierChild" presStyleCnt="0"/>
      <dgm:spPr/>
    </dgm:pt>
    <dgm:pt modelId="{9E6CEFCF-7D3F-4EBC-AC29-6AB51CC9CA0F}" type="pres">
      <dgm:prSet presAssocID="{697EAF61-C753-4A24-A84C-5C6A6BF9315B}" presName="conn2-1" presStyleLbl="parChTrans1D2" presStyleIdx="0" presStyleCnt="3"/>
      <dgm:spPr/>
    </dgm:pt>
    <dgm:pt modelId="{07A20948-0FF0-44B9-A66C-BAA10E768ABE}" type="pres">
      <dgm:prSet presAssocID="{697EAF61-C753-4A24-A84C-5C6A6BF9315B}" presName="connTx" presStyleLbl="parChTrans1D2" presStyleIdx="0" presStyleCnt="3"/>
      <dgm:spPr/>
    </dgm:pt>
    <dgm:pt modelId="{6478C548-D2BE-4F47-BEFD-E238B63CB76E}" type="pres">
      <dgm:prSet presAssocID="{7D03EA9B-0060-41D0-8C9B-57C1AF9D631D}" presName="root2" presStyleCnt="0"/>
      <dgm:spPr/>
    </dgm:pt>
    <dgm:pt modelId="{09AADB85-E327-4224-A0B6-412D8381646A}" type="pres">
      <dgm:prSet presAssocID="{7D03EA9B-0060-41D0-8C9B-57C1AF9D631D}" presName="LevelTwoTextNode" presStyleLbl="node2" presStyleIdx="0" presStyleCnt="3" custScaleX="137382" custScaleY="127031" custLinFactNeighborX="3654" custLinFactNeighborY="-47402">
        <dgm:presLayoutVars>
          <dgm:chPref val="3"/>
        </dgm:presLayoutVars>
      </dgm:prSet>
      <dgm:spPr/>
    </dgm:pt>
    <dgm:pt modelId="{BDE2842D-4861-432E-BF2A-1346CDADB0F4}" type="pres">
      <dgm:prSet presAssocID="{7D03EA9B-0060-41D0-8C9B-57C1AF9D631D}" presName="level3hierChild" presStyleCnt="0"/>
      <dgm:spPr/>
    </dgm:pt>
    <dgm:pt modelId="{458DDE1A-4C4D-492F-AC0A-C82BF9049BD5}" type="pres">
      <dgm:prSet presAssocID="{95E620A4-A8DC-4E42-B295-92781C2D2A71}" presName="conn2-1" presStyleLbl="parChTrans1D3" presStyleIdx="0" presStyleCnt="2"/>
      <dgm:spPr/>
    </dgm:pt>
    <dgm:pt modelId="{FADA8429-EED7-414B-BC4A-DAE86EEC7185}" type="pres">
      <dgm:prSet presAssocID="{95E620A4-A8DC-4E42-B295-92781C2D2A71}" presName="connTx" presStyleLbl="parChTrans1D3" presStyleIdx="0" presStyleCnt="2"/>
      <dgm:spPr/>
    </dgm:pt>
    <dgm:pt modelId="{9E3A5006-3285-487B-89FB-DDEF1D07DBD7}" type="pres">
      <dgm:prSet presAssocID="{E5ABFC28-351A-4B65-AD7E-C060FCA2ED7B}" presName="root2" presStyleCnt="0"/>
      <dgm:spPr/>
    </dgm:pt>
    <dgm:pt modelId="{2E8F705C-CB80-4D33-AB77-1A9478A08E83}" type="pres">
      <dgm:prSet presAssocID="{E5ABFC28-351A-4B65-AD7E-C060FCA2ED7B}" presName="LevelTwoTextNode" presStyleLbl="node3" presStyleIdx="0" presStyleCnt="2" custScaleX="250677">
        <dgm:presLayoutVars>
          <dgm:chPref val="3"/>
        </dgm:presLayoutVars>
      </dgm:prSet>
      <dgm:spPr/>
    </dgm:pt>
    <dgm:pt modelId="{8575AB31-4B9C-469F-8020-85D17C35A3D7}" type="pres">
      <dgm:prSet presAssocID="{E5ABFC28-351A-4B65-AD7E-C060FCA2ED7B}" presName="level3hierChild" presStyleCnt="0"/>
      <dgm:spPr/>
    </dgm:pt>
    <dgm:pt modelId="{F1E57028-0D22-410F-9698-BAA5A1DD9F2A}" type="pres">
      <dgm:prSet presAssocID="{3AF35371-F5ED-470A-BB0A-47878EC06E14}" presName="conn2-1" presStyleLbl="parChTrans1D3" presStyleIdx="1" presStyleCnt="2"/>
      <dgm:spPr/>
    </dgm:pt>
    <dgm:pt modelId="{F4BB420F-B2DF-4840-8ADA-2D491E71C11E}" type="pres">
      <dgm:prSet presAssocID="{3AF35371-F5ED-470A-BB0A-47878EC06E14}" presName="connTx" presStyleLbl="parChTrans1D3" presStyleIdx="1" presStyleCnt="2"/>
      <dgm:spPr/>
    </dgm:pt>
    <dgm:pt modelId="{EEF66F7F-8572-432E-8E98-389133E1EB9D}" type="pres">
      <dgm:prSet presAssocID="{7D3C9ACB-EACA-4AD5-99CC-A97A845F98E3}" presName="root2" presStyleCnt="0"/>
      <dgm:spPr/>
    </dgm:pt>
    <dgm:pt modelId="{AA7DE0DE-0764-4586-BD60-C0BD041E76A6}" type="pres">
      <dgm:prSet presAssocID="{7D3C9ACB-EACA-4AD5-99CC-A97A845F98E3}" presName="LevelTwoTextNode" presStyleLbl="node3" presStyleIdx="1" presStyleCnt="2" custScaleX="254803">
        <dgm:presLayoutVars>
          <dgm:chPref val="3"/>
        </dgm:presLayoutVars>
      </dgm:prSet>
      <dgm:spPr/>
    </dgm:pt>
    <dgm:pt modelId="{C557AB4D-5C55-4ACC-A6D6-169EF6798527}" type="pres">
      <dgm:prSet presAssocID="{7D3C9ACB-EACA-4AD5-99CC-A97A845F98E3}" presName="level3hierChild" presStyleCnt="0"/>
      <dgm:spPr/>
    </dgm:pt>
    <dgm:pt modelId="{1C6A3722-AA69-4F4D-B071-F3895F6F820A}" type="pres">
      <dgm:prSet presAssocID="{3B23D1B9-89C0-4E06-87EB-A938A50299AA}" presName="conn2-1" presStyleLbl="parChTrans1D2" presStyleIdx="1" presStyleCnt="3"/>
      <dgm:spPr/>
    </dgm:pt>
    <dgm:pt modelId="{09AE0DD1-3728-4478-8C58-F2DE1EA36B80}" type="pres">
      <dgm:prSet presAssocID="{3B23D1B9-89C0-4E06-87EB-A938A50299AA}" presName="connTx" presStyleLbl="parChTrans1D2" presStyleIdx="1" presStyleCnt="3"/>
      <dgm:spPr/>
    </dgm:pt>
    <dgm:pt modelId="{2BA6C987-F39E-45EA-8C1C-A16728DBE9D4}" type="pres">
      <dgm:prSet presAssocID="{D245D2B7-0B5F-4697-97FA-6CAF7F8F1701}" presName="root2" presStyleCnt="0"/>
      <dgm:spPr/>
    </dgm:pt>
    <dgm:pt modelId="{DB11C0E3-E275-4F1C-BD85-85B18CF6C5B4}" type="pres">
      <dgm:prSet presAssocID="{D245D2B7-0B5F-4697-97FA-6CAF7F8F1701}" presName="LevelTwoTextNode" presStyleLbl="node2" presStyleIdx="1" presStyleCnt="3" custScaleX="325542" custLinFactNeighborX="1335" custLinFactNeighborY="-5148">
        <dgm:presLayoutVars>
          <dgm:chPref val="3"/>
        </dgm:presLayoutVars>
      </dgm:prSet>
      <dgm:spPr/>
    </dgm:pt>
    <dgm:pt modelId="{ED7B03A9-8136-40CA-BD86-2A802A102386}" type="pres">
      <dgm:prSet presAssocID="{D245D2B7-0B5F-4697-97FA-6CAF7F8F1701}" presName="level3hierChild" presStyleCnt="0"/>
      <dgm:spPr/>
    </dgm:pt>
    <dgm:pt modelId="{754E912D-CAB4-4257-8DC2-9DA12A4EBF70}" type="pres">
      <dgm:prSet presAssocID="{ACBA25D1-813F-4794-B4C1-7826914686D4}" presName="conn2-1" presStyleLbl="parChTrans1D2" presStyleIdx="2" presStyleCnt="3"/>
      <dgm:spPr/>
    </dgm:pt>
    <dgm:pt modelId="{33EF24F9-109C-483B-BB77-B8BF51C0E1C9}" type="pres">
      <dgm:prSet presAssocID="{ACBA25D1-813F-4794-B4C1-7826914686D4}" presName="connTx" presStyleLbl="parChTrans1D2" presStyleIdx="2" presStyleCnt="3"/>
      <dgm:spPr/>
    </dgm:pt>
    <dgm:pt modelId="{D21BBA59-73AB-4906-A6B1-E968D8DB7A94}" type="pres">
      <dgm:prSet presAssocID="{ECC37EBC-9823-4B39-AB2B-DDA21A6395CE}" presName="root2" presStyleCnt="0"/>
      <dgm:spPr/>
    </dgm:pt>
    <dgm:pt modelId="{9A87C40B-D727-41B8-AC00-4D648A84DABA}" type="pres">
      <dgm:prSet presAssocID="{ECC37EBC-9823-4B39-AB2B-DDA21A6395CE}" presName="LevelTwoTextNode" presStyleLbl="node2" presStyleIdx="2" presStyleCnt="3" custScaleX="318739" custLinFactNeighborX="5566" custLinFactNeighborY="8627">
        <dgm:presLayoutVars>
          <dgm:chPref val="3"/>
        </dgm:presLayoutVars>
      </dgm:prSet>
      <dgm:spPr/>
    </dgm:pt>
    <dgm:pt modelId="{7D7CB164-3DC2-4D37-9CC8-99C885075FA4}" type="pres">
      <dgm:prSet presAssocID="{ECC37EBC-9823-4B39-AB2B-DDA21A6395CE}" presName="level3hierChild" presStyleCnt="0"/>
      <dgm:spPr/>
    </dgm:pt>
  </dgm:ptLst>
  <dgm:cxnLst>
    <dgm:cxn modelId="{D6E14A00-9FDE-4EA4-8C28-076FD9495D1F}" srcId="{9CF4AE99-E31F-4169-AC69-E24772E553A2}" destId="{D6BA977D-3425-483D-8303-433229DCD217}" srcOrd="0" destOrd="0" parTransId="{D0FA7555-8EA9-44D3-A49C-06544572A890}" sibTransId="{1D866FD8-F9A9-4CE1-A757-B28E21B3D299}"/>
    <dgm:cxn modelId="{52A8FB05-FB54-44CC-B165-A4DBFE464E2A}" type="presOf" srcId="{7D3C9ACB-EACA-4AD5-99CC-A97A845F98E3}" destId="{AA7DE0DE-0764-4586-BD60-C0BD041E76A6}" srcOrd="0" destOrd="0" presId="urn:microsoft.com/office/officeart/2008/layout/HorizontalMultiLevelHierarchy"/>
    <dgm:cxn modelId="{09CE3807-2F15-42D7-8BE2-39334B9FB40A}" type="presOf" srcId="{3B23D1B9-89C0-4E06-87EB-A938A50299AA}" destId="{09AE0DD1-3728-4478-8C58-F2DE1EA36B80}" srcOrd="1" destOrd="0" presId="urn:microsoft.com/office/officeart/2008/layout/HorizontalMultiLevelHierarchy"/>
    <dgm:cxn modelId="{99B96A30-88DA-48AF-AC2F-6FA87F207798}" type="presOf" srcId="{ECC37EBC-9823-4B39-AB2B-DDA21A6395CE}" destId="{9A87C40B-D727-41B8-AC00-4D648A84DABA}" srcOrd="0" destOrd="0" presId="urn:microsoft.com/office/officeart/2008/layout/HorizontalMultiLevelHierarchy"/>
    <dgm:cxn modelId="{870A7A5F-E5CC-4561-8DD4-D2A43BE0DB55}" type="presOf" srcId="{3AF35371-F5ED-470A-BB0A-47878EC06E14}" destId="{F4BB420F-B2DF-4840-8ADA-2D491E71C11E}" srcOrd="1" destOrd="0" presId="urn:microsoft.com/office/officeart/2008/layout/HorizontalMultiLevelHierarchy"/>
    <dgm:cxn modelId="{10322247-E043-470C-B2EC-F5B9DC5D9CC5}" srcId="{7D03EA9B-0060-41D0-8C9B-57C1AF9D631D}" destId="{E5ABFC28-351A-4B65-AD7E-C060FCA2ED7B}" srcOrd="0" destOrd="0" parTransId="{95E620A4-A8DC-4E42-B295-92781C2D2A71}" sibTransId="{F5485B24-10AC-460D-A9FD-4262EFAD58AB}"/>
    <dgm:cxn modelId="{A131644C-21D8-46AE-ADA6-794A817B1E6A}" type="presOf" srcId="{ACBA25D1-813F-4794-B4C1-7826914686D4}" destId="{33EF24F9-109C-483B-BB77-B8BF51C0E1C9}" srcOrd="1" destOrd="0" presId="urn:microsoft.com/office/officeart/2008/layout/HorizontalMultiLevelHierarchy"/>
    <dgm:cxn modelId="{B02EC970-2EE7-4E2A-BED5-C1BAE6385452}" srcId="{7D03EA9B-0060-41D0-8C9B-57C1AF9D631D}" destId="{7D3C9ACB-EACA-4AD5-99CC-A97A845F98E3}" srcOrd="1" destOrd="0" parTransId="{3AF35371-F5ED-470A-BB0A-47878EC06E14}" sibTransId="{1655A2E4-B71A-4C9C-A8AB-8F9E66786BB6}"/>
    <dgm:cxn modelId="{44E97B52-3125-4BBB-A183-34EBA0E10889}" type="presOf" srcId="{697EAF61-C753-4A24-A84C-5C6A6BF9315B}" destId="{07A20948-0FF0-44B9-A66C-BAA10E768ABE}" srcOrd="1" destOrd="0" presId="urn:microsoft.com/office/officeart/2008/layout/HorizontalMultiLevelHierarchy"/>
    <dgm:cxn modelId="{86AC617E-572E-4292-9A80-A5B47F54C8EF}" type="presOf" srcId="{ACBA25D1-813F-4794-B4C1-7826914686D4}" destId="{754E912D-CAB4-4257-8DC2-9DA12A4EBF70}" srcOrd="0" destOrd="0" presId="urn:microsoft.com/office/officeart/2008/layout/HorizontalMultiLevelHierarchy"/>
    <dgm:cxn modelId="{C1AB6D87-5102-48A4-949F-0AABE71E5A18}" type="presOf" srcId="{9CF4AE99-E31F-4169-AC69-E24772E553A2}" destId="{816AD702-F6B0-4CBF-BD65-92BC4CA8C409}" srcOrd="0" destOrd="0" presId="urn:microsoft.com/office/officeart/2008/layout/HorizontalMultiLevelHierarchy"/>
    <dgm:cxn modelId="{2D98BFA3-F1F1-40E4-BB49-02C30D91B3FD}" type="presOf" srcId="{697EAF61-C753-4A24-A84C-5C6A6BF9315B}" destId="{9E6CEFCF-7D3F-4EBC-AC29-6AB51CC9CA0F}" srcOrd="0" destOrd="0" presId="urn:microsoft.com/office/officeart/2008/layout/HorizontalMultiLevelHierarchy"/>
    <dgm:cxn modelId="{DA646AA4-9F7B-4395-8159-F490C2945D67}" type="presOf" srcId="{95E620A4-A8DC-4E42-B295-92781C2D2A71}" destId="{458DDE1A-4C4D-492F-AC0A-C82BF9049BD5}" srcOrd="0" destOrd="0" presId="urn:microsoft.com/office/officeart/2008/layout/HorizontalMultiLevelHierarchy"/>
    <dgm:cxn modelId="{4DA09CA6-87DE-47E9-B2B9-C1FB45FD3F44}" type="presOf" srcId="{7D03EA9B-0060-41D0-8C9B-57C1AF9D631D}" destId="{09AADB85-E327-4224-A0B6-412D8381646A}" srcOrd="0" destOrd="0" presId="urn:microsoft.com/office/officeart/2008/layout/HorizontalMultiLevelHierarchy"/>
    <dgm:cxn modelId="{B36920AC-4CA3-4F74-AB87-B9DFA3BB0074}" type="presOf" srcId="{3AF35371-F5ED-470A-BB0A-47878EC06E14}" destId="{F1E57028-0D22-410F-9698-BAA5A1DD9F2A}" srcOrd="0" destOrd="0" presId="urn:microsoft.com/office/officeart/2008/layout/HorizontalMultiLevelHierarchy"/>
    <dgm:cxn modelId="{4A42B5B0-3C2E-4945-97C5-251B209D3964}" srcId="{D6BA977D-3425-483D-8303-433229DCD217}" destId="{7D03EA9B-0060-41D0-8C9B-57C1AF9D631D}" srcOrd="0" destOrd="0" parTransId="{697EAF61-C753-4A24-A84C-5C6A6BF9315B}" sibTransId="{0B74F854-7B28-4D00-A1F5-CBC5C1D42AC5}"/>
    <dgm:cxn modelId="{58DF36D1-D007-4A46-9CC1-A14D53F4CB25}" type="presOf" srcId="{3B23D1B9-89C0-4E06-87EB-A938A50299AA}" destId="{1C6A3722-AA69-4F4D-B071-F3895F6F820A}" srcOrd="0" destOrd="0" presId="urn:microsoft.com/office/officeart/2008/layout/HorizontalMultiLevelHierarchy"/>
    <dgm:cxn modelId="{2115CDD7-17E9-4E01-AACE-42BCD1D8597C}" type="presOf" srcId="{E5ABFC28-351A-4B65-AD7E-C060FCA2ED7B}" destId="{2E8F705C-CB80-4D33-AB77-1A9478A08E83}" srcOrd="0" destOrd="0" presId="urn:microsoft.com/office/officeart/2008/layout/HorizontalMultiLevelHierarchy"/>
    <dgm:cxn modelId="{393441DE-378B-4A98-802C-439BF9F17F5B}" srcId="{D6BA977D-3425-483D-8303-433229DCD217}" destId="{D245D2B7-0B5F-4697-97FA-6CAF7F8F1701}" srcOrd="1" destOrd="0" parTransId="{3B23D1B9-89C0-4E06-87EB-A938A50299AA}" sibTransId="{374729F6-96A6-4E1E-B448-C0E5EE1DC054}"/>
    <dgm:cxn modelId="{7EDA81DF-75C9-43E6-B947-4052A9530AB1}" type="presOf" srcId="{95E620A4-A8DC-4E42-B295-92781C2D2A71}" destId="{FADA8429-EED7-414B-BC4A-DAE86EEC7185}" srcOrd="1" destOrd="0" presId="urn:microsoft.com/office/officeart/2008/layout/HorizontalMultiLevelHierarchy"/>
    <dgm:cxn modelId="{FC7D18E9-BF53-4EF8-AE01-69E51AA38CB1}" srcId="{D6BA977D-3425-483D-8303-433229DCD217}" destId="{ECC37EBC-9823-4B39-AB2B-DDA21A6395CE}" srcOrd="2" destOrd="0" parTransId="{ACBA25D1-813F-4794-B4C1-7826914686D4}" sibTransId="{C1E50965-2807-4E7A-96AE-7CFCA1684464}"/>
    <dgm:cxn modelId="{6DF3DBF0-B6BC-4014-9C8B-DE5DAE02C126}" type="presOf" srcId="{D245D2B7-0B5F-4697-97FA-6CAF7F8F1701}" destId="{DB11C0E3-E275-4F1C-BD85-85B18CF6C5B4}" srcOrd="0" destOrd="0" presId="urn:microsoft.com/office/officeart/2008/layout/HorizontalMultiLevelHierarchy"/>
    <dgm:cxn modelId="{2F77FDF6-9D59-4D5F-A82B-B36F478000D8}" type="presOf" srcId="{D6BA977D-3425-483D-8303-433229DCD217}" destId="{60F54CB5-9498-4DC4-AF5D-2B09179EA6F1}" srcOrd="0" destOrd="0" presId="urn:microsoft.com/office/officeart/2008/layout/HorizontalMultiLevelHierarchy"/>
    <dgm:cxn modelId="{CF1F5DFD-9359-4341-8717-A12E13389743}" type="presParOf" srcId="{816AD702-F6B0-4CBF-BD65-92BC4CA8C409}" destId="{93F6138C-B18D-4808-A3BC-6B5D1D88FDDB}" srcOrd="0" destOrd="0" presId="urn:microsoft.com/office/officeart/2008/layout/HorizontalMultiLevelHierarchy"/>
    <dgm:cxn modelId="{6F4C54F4-5D39-49FA-AC38-DBB3A5199137}" type="presParOf" srcId="{93F6138C-B18D-4808-A3BC-6B5D1D88FDDB}" destId="{60F54CB5-9498-4DC4-AF5D-2B09179EA6F1}" srcOrd="0" destOrd="0" presId="urn:microsoft.com/office/officeart/2008/layout/HorizontalMultiLevelHierarchy"/>
    <dgm:cxn modelId="{E9C86DD5-0694-45CF-8BB3-3F596B975EA6}" type="presParOf" srcId="{93F6138C-B18D-4808-A3BC-6B5D1D88FDDB}" destId="{773EA472-3F98-44EB-B4A0-0F0DE71161DD}" srcOrd="1" destOrd="0" presId="urn:microsoft.com/office/officeart/2008/layout/HorizontalMultiLevelHierarchy"/>
    <dgm:cxn modelId="{D6452755-824C-4FFE-A2AE-BC3238339E22}" type="presParOf" srcId="{773EA472-3F98-44EB-B4A0-0F0DE71161DD}" destId="{9E6CEFCF-7D3F-4EBC-AC29-6AB51CC9CA0F}" srcOrd="0" destOrd="0" presId="urn:microsoft.com/office/officeart/2008/layout/HorizontalMultiLevelHierarchy"/>
    <dgm:cxn modelId="{CF805A4E-C60D-4A92-925F-DD603A83BE49}" type="presParOf" srcId="{9E6CEFCF-7D3F-4EBC-AC29-6AB51CC9CA0F}" destId="{07A20948-0FF0-44B9-A66C-BAA10E768ABE}" srcOrd="0" destOrd="0" presId="urn:microsoft.com/office/officeart/2008/layout/HorizontalMultiLevelHierarchy"/>
    <dgm:cxn modelId="{FCED776B-2FE3-4B98-8898-497AA3D92BD1}" type="presParOf" srcId="{773EA472-3F98-44EB-B4A0-0F0DE71161DD}" destId="{6478C548-D2BE-4F47-BEFD-E238B63CB76E}" srcOrd="1" destOrd="0" presId="urn:microsoft.com/office/officeart/2008/layout/HorizontalMultiLevelHierarchy"/>
    <dgm:cxn modelId="{113F8EC9-A9F8-465E-AABE-01DF4EE88014}" type="presParOf" srcId="{6478C548-D2BE-4F47-BEFD-E238B63CB76E}" destId="{09AADB85-E327-4224-A0B6-412D8381646A}" srcOrd="0" destOrd="0" presId="urn:microsoft.com/office/officeart/2008/layout/HorizontalMultiLevelHierarchy"/>
    <dgm:cxn modelId="{6AD71DFC-0999-4F26-A9C4-FEB52030AD8B}" type="presParOf" srcId="{6478C548-D2BE-4F47-BEFD-E238B63CB76E}" destId="{BDE2842D-4861-432E-BF2A-1346CDADB0F4}" srcOrd="1" destOrd="0" presId="urn:microsoft.com/office/officeart/2008/layout/HorizontalMultiLevelHierarchy"/>
    <dgm:cxn modelId="{5B052A5B-A3AA-47CF-ADAB-C893257D3DEA}" type="presParOf" srcId="{BDE2842D-4861-432E-BF2A-1346CDADB0F4}" destId="{458DDE1A-4C4D-492F-AC0A-C82BF9049BD5}" srcOrd="0" destOrd="0" presId="urn:microsoft.com/office/officeart/2008/layout/HorizontalMultiLevelHierarchy"/>
    <dgm:cxn modelId="{8FCAA679-5A6C-4893-B44E-8C1E7291084C}" type="presParOf" srcId="{458DDE1A-4C4D-492F-AC0A-C82BF9049BD5}" destId="{FADA8429-EED7-414B-BC4A-DAE86EEC7185}" srcOrd="0" destOrd="0" presId="urn:microsoft.com/office/officeart/2008/layout/HorizontalMultiLevelHierarchy"/>
    <dgm:cxn modelId="{1AB5CA79-0324-4B61-8792-3C6637A1D3C0}" type="presParOf" srcId="{BDE2842D-4861-432E-BF2A-1346CDADB0F4}" destId="{9E3A5006-3285-487B-89FB-DDEF1D07DBD7}" srcOrd="1" destOrd="0" presId="urn:microsoft.com/office/officeart/2008/layout/HorizontalMultiLevelHierarchy"/>
    <dgm:cxn modelId="{BC527A9D-C48C-4756-80AA-D874CCAE8B42}" type="presParOf" srcId="{9E3A5006-3285-487B-89FB-DDEF1D07DBD7}" destId="{2E8F705C-CB80-4D33-AB77-1A9478A08E83}" srcOrd="0" destOrd="0" presId="urn:microsoft.com/office/officeart/2008/layout/HorizontalMultiLevelHierarchy"/>
    <dgm:cxn modelId="{F6E926E7-0BB1-4EC8-B545-9588E4E728C3}" type="presParOf" srcId="{9E3A5006-3285-487B-89FB-DDEF1D07DBD7}" destId="{8575AB31-4B9C-469F-8020-85D17C35A3D7}" srcOrd="1" destOrd="0" presId="urn:microsoft.com/office/officeart/2008/layout/HorizontalMultiLevelHierarchy"/>
    <dgm:cxn modelId="{BAE4B306-FD25-44A8-80A1-32773648046A}" type="presParOf" srcId="{BDE2842D-4861-432E-BF2A-1346CDADB0F4}" destId="{F1E57028-0D22-410F-9698-BAA5A1DD9F2A}" srcOrd="2" destOrd="0" presId="urn:microsoft.com/office/officeart/2008/layout/HorizontalMultiLevelHierarchy"/>
    <dgm:cxn modelId="{44DA2D60-707F-4967-946F-01BB2C6CD621}" type="presParOf" srcId="{F1E57028-0D22-410F-9698-BAA5A1DD9F2A}" destId="{F4BB420F-B2DF-4840-8ADA-2D491E71C11E}" srcOrd="0" destOrd="0" presId="urn:microsoft.com/office/officeart/2008/layout/HorizontalMultiLevelHierarchy"/>
    <dgm:cxn modelId="{29FFF559-E282-4811-8A9E-C630B82CE2DC}" type="presParOf" srcId="{BDE2842D-4861-432E-BF2A-1346CDADB0F4}" destId="{EEF66F7F-8572-432E-8E98-389133E1EB9D}" srcOrd="3" destOrd="0" presId="urn:microsoft.com/office/officeart/2008/layout/HorizontalMultiLevelHierarchy"/>
    <dgm:cxn modelId="{293752A1-07C1-455F-A5B5-00520AE746FF}" type="presParOf" srcId="{EEF66F7F-8572-432E-8E98-389133E1EB9D}" destId="{AA7DE0DE-0764-4586-BD60-C0BD041E76A6}" srcOrd="0" destOrd="0" presId="urn:microsoft.com/office/officeart/2008/layout/HorizontalMultiLevelHierarchy"/>
    <dgm:cxn modelId="{0513C9BD-0E72-42D5-81BD-3BCABC8EF96E}" type="presParOf" srcId="{EEF66F7F-8572-432E-8E98-389133E1EB9D}" destId="{C557AB4D-5C55-4ACC-A6D6-169EF6798527}" srcOrd="1" destOrd="0" presId="urn:microsoft.com/office/officeart/2008/layout/HorizontalMultiLevelHierarchy"/>
    <dgm:cxn modelId="{6088C43C-83EE-42E1-9503-4D8D9EC31310}" type="presParOf" srcId="{773EA472-3F98-44EB-B4A0-0F0DE71161DD}" destId="{1C6A3722-AA69-4F4D-B071-F3895F6F820A}" srcOrd="2" destOrd="0" presId="urn:microsoft.com/office/officeart/2008/layout/HorizontalMultiLevelHierarchy"/>
    <dgm:cxn modelId="{86CD4E1F-F02D-4BCF-9A28-F09C376E6A14}" type="presParOf" srcId="{1C6A3722-AA69-4F4D-B071-F3895F6F820A}" destId="{09AE0DD1-3728-4478-8C58-F2DE1EA36B80}" srcOrd="0" destOrd="0" presId="urn:microsoft.com/office/officeart/2008/layout/HorizontalMultiLevelHierarchy"/>
    <dgm:cxn modelId="{3C63F40D-02F5-43AA-8E65-C8D83D1DCF19}" type="presParOf" srcId="{773EA472-3F98-44EB-B4A0-0F0DE71161DD}" destId="{2BA6C987-F39E-45EA-8C1C-A16728DBE9D4}" srcOrd="3" destOrd="0" presId="urn:microsoft.com/office/officeart/2008/layout/HorizontalMultiLevelHierarchy"/>
    <dgm:cxn modelId="{FDCCFD35-D030-4FF4-A19B-C2B4484C8B4C}" type="presParOf" srcId="{2BA6C987-F39E-45EA-8C1C-A16728DBE9D4}" destId="{DB11C0E3-E275-4F1C-BD85-85B18CF6C5B4}" srcOrd="0" destOrd="0" presId="urn:microsoft.com/office/officeart/2008/layout/HorizontalMultiLevelHierarchy"/>
    <dgm:cxn modelId="{F46ABFE3-542E-4696-8F79-3C6DE2E79446}" type="presParOf" srcId="{2BA6C987-F39E-45EA-8C1C-A16728DBE9D4}" destId="{ED7B03A9-8136-40CA-BD86-2A802A102386}" srcOrd="1" destOrd="0" presId="urn:microsoft.com/office/officeart/2008/layout/HorizontalMultiLevelHierarchy"/>
    <dgm:cxn modelId="{33396B05-7D7A-4A6D-9047-2509CF7FB1FA}" type="presParOf" srcId="{773EA472-3F98-44EB-B4A0-0F0DE71161DD}" destId="{754E912D-CAB4-4257-8DC2-9DA12A4EBF70}" srcOrd="4" destOrd="0" presId="urn:microsoft.com/office/officeart/2008/layout/HorizontalMultiLevelHierarchy"/>
    <dgm:cxn modelId="{A9999A65-C87F-4376-AA34-C2DF17141E07}" type="presParOf" srcId="{754E912D-CAB4-4257-8DC2-9DA12A4EBF70}" destId="{33EF24F9-109C-483B-BB77-B8BF51C0E1C9}" srcOrd="0" destOrd="0" presId="urn:microsoft.com/office/officeart/2008/layout/HorizontalMultiLevelHierarchy"/>
    <dgm:cxn modelId="{8D9448B6-7D94-499E-920A-17C6393D07CF}" type="presParOf" srcId="{773EA472-3F98-44EB-B4A0-0F0DE71161DD}" destId="{D21BBA59-73AB-4906-A6B1-E968D8DB7A94}" srcOrd="5" destOrd="0" presId="urn:microsoft.com/office/officeart/2008/layout/HorizontalMultiLevelHierarchy"/>
    <dgm:cxn modelId="{7BD618C1-8780-4F44-98A8-6F2F6169170F}" type="presParOf" srcId="{D21BBA59-73AB-4906-A6B1-E968D8DB7A94}" destId="{9A87C40B-D727-41B8-AC00-4D648A84DABA}" srcOrd="0" destOrd="0" presId="urn:microsoft.com/office/officeart/2008/layout/HorizontalMultiLevelHierarchy"/>
    <dgm:cxn modelId="{4D04CEE0-B26D-4DE0-96F4-F6C01C2CC9AC}" type="presParOf" srcId="{D21BBA59-73AB-4906-A6B1-E968D8DB7A94}" destId="{7D7CB164-3DC2-4D37-9CC8-99C885075FA4}" srcOrd="1" destOrd="0" presId="urn:microsoft.com/office/officeart/2008/layout/HorizontalMultiLevelHierarchy"/>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A3722-AA69-4F4D-B071-F3895F6F820A}">
      <dsp:nvSpPr>
        <dsp:cNvPr id="0" name=""/>
        <dsp:cNvSpPr/>
      </dsp:nvSpPr>
      <dsp:spPr>
        <a:xfrm>
          <a:off x="927720" y="1368152"/>
          <a:ext cx="340387" cy="648603"/>
        </a:xfrm>
        <a:custGeom>
          <a:avLst/>
          <a:gdLst/>
          <a:ahLst/>
          <a:cxnLst/>
          <a:rect l="0" t="0" r="0" b="0"/>
          <a:pathLst>
            <a:path>
              <a:moveTo>
                <a:pt x="0" y="0"/>
              </a:moveTo>
              <a:lnTo>
                <a:pt x="170193" y="0"/>
              </a:lnTo>
              <a:lnTo>
                <a:pt x="170193" y="648603"/>
              </a:lnTo>
              <a:lnTo>
                <a:pt x="340387" y="6486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79601" y="1674141"/>
        <a:ext cx="36624" cy="36624"/>
      </dsp:txXfrm>
    </dsp:sp>
    <dsp:sp modelId="{9E6CEFCF-7D3F-4EBC-AC29-6AB51CC9CA0F}">
      <dsp:nvSpPr>
        <dsp:cNvPr id="0" name=""/>
        <dsp:cNvSpPr/>
      </dsp:nvSpPr>
      <dsp:spPr>
        <a:xfrm>
          <a:off x="927720" y="1322432"/>
          <a:ext cx="340387" cy="91440"/>
        </a:xfrm>
        <a:custGeom>
          <a:avLst/>
          <a:gdLst/>
          <a:ahLst/>
          <a:cxnLst/>
          <a:rect l="0" t="0" r="0" b="0"/>
          <a:pathLst>
            <a:path>
              <a:moveTo>
                <a:pt x="0" y="45720"/>
              </a:moveTo>
              <a:lnTo>
                <a:pt x="340387"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89403" y="1359642"/>
        <a:ext cx="17019" cy="17019"/>
      </dsp:txXfrm>
    </dsp:sp>
    <dsp:sp modelId="{1AD9FB03-189A-4F86-B851-1DF8CB8733BA}">
      <dsp:nvSpPr>
        <dsp:cNvPr id="0" name=""/>
        <dsp:cNvSpPr/>
      </dsp:nvSpPr>
      <dsp:spPr>
        <a:xfrm>
          <a:off x="6616729" y="690428"/>
          <a:ext cx="416497" cy="353421"/>
        </a:xfrm>
        <a:custGeom>
          <a:avLst/>
          <a:gdLst/>
          <a:ahLst/>
          <a:cxnLst/>
          <a:rect l="0" t="0" r="0" b="0"/>
          <a:pathLst>
            <a:path>
              <a:moveTo>
                <a:pt x="0" y="0"/>
              </a:moveTo>
              <a:lnTo>
                <a:pt x="208248" y="0"/>
              </a:lnTo>
              <a:lnTo>
                <a:pt x="208248" y="353421"/>
              </a:lnTo>
              <a:lnTo>
                <a:pt x="416497" y="3534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811322" y="853483"/>
        <a:ext cx="27311" cy="27311"/>
      </dsp:txXfrm>
    </dsp:sp>
    <dsp:sp modelId="{4198059A-8923-4CED-B16A-93C018FD96BE}">
      <dsp:nvSpPr>
        <dsp:cNvPr id="0" name=""/>
        <dsp:cNvSpPr/>
      </dsp:nvSpPr>
      <dsp:spPr>
        <a:xfrm>
          <a:off x="6616729" y="395246"/>
          <a:ext cx="416497" cy="295182"/>
        </a:xfrm>
        <a:custGeom>
          <a:avLst/>
          <a:gdLst/>
          <a:ahLst/>
          <a:cxnLst/>
          <a:rect l="0" t="0" r="0" b="0"/>
          <a:pathLst>
            <a:path>
              <a:moveTo>
                <a:pt x="0" y="295182"/>
              </a:moveTo>
              <a:lnTo>
                <a:pt x="208248" y="295182"/>
              </a:lnTo>
              <a:lnTo>
                <a:pt x="208248" y="0"/>
              </a:lnTo>
              <a:lnTo>
                <a:pt x="41649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812215" y="530075"/>
        <a:ext cx="25524" cy="25524"/>
      </dsp:txXfrm>
    </dsp:sp>
    <dsp:sp modelId="{F556F261-2615-41A8-B53C-D21719688BA2}">
      <dsp:nvSpPr>
        <dsp:cNvPr id="0" name=""/>
        <dsp:cNvSpPr/>
      </dsp:nvSpPr>
      <dsp:spPr>
        <a:xfrm>
          <a:off x="927720" y="690428"/>
          <a:ext cx="264276" cy="677723"/>
        </a:xfrm>
        <a:custGeom>
          <a:avLst/>
          <a:gdLst/>
          <a:ahLst/>
          <a:cxnLst/>
          <a:rect l="0" t="0" r="0" b="0"/>
          <a:pathLst>
            <a:path>
              <a:moveTo>
                <a:pt x="0" y="677723"/>
              </a:moveTo>
              <a:lnTo>
                <a:pt x="132138" y="677723"/>
              </a:lnTo>
              <a:lnTo>
                <a:pt x="132138" y="0"/>
              </a:lnTo>
              <a:lnTo>
                <a:pt x="26427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41672" y="1011104"/>
        <a:ext cx="36371" cy="36371"/>
      </dsp:txXfrm>
    </dsp:sp>
    <dsp:sp modelId="{60F54CB5-9498-4DC4-AF5D-2B09179EA6F1}">
      <dsp:nvSpPr>
        <dsp:cNvPr id="0" name=""/>
        <dsp:cNvSpPr/>
      </dsp:nvSpPr>
      <dsp:spPr>
        <a:xfrm rot="16200000">
          <a:off x="-697202" y="1108710"/>
          <a:ext cx="2730962" cy="518882"/>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kern="1200" dirty="0">
              <a:solidFill>
                <a:schemeClr val="tx1"/>
              </a:solidFill>
            </a:rPr>
            <a:t>RESEARCH</a:t>
          </a:r>
          <a:endParaRPr lang="en-GB" sz="3400" kern="1200" dirty="0">
            <a:solidFill>
              <a:schemeClr val="tx1"/>
            </a:solidFill>
          </a:endParaRPr>
        </a:p>
      </dsp:txBody>
      <dsp:txXfrm>
        <a:off x="-697202" y="1108710"/>
        <a:ext cx="2730962" cy="518882"/>
      </dsp:txXfrm>
    </dsp:sp>
    <dsp:sp modelId="{883F374D-BF1F-48E2-8013-ECBC145EBC50}">
      <dsp:nvSpPr>
        <dsp:cNvPr id="0" name=""/>
        <dsp:cNvSpPr/>
      </dsp:nvSpPr>
      <dsp:spPr>
        <a:xfrm>
          <a:off x="1191996" y="430987"/>
          <a:ext cx="5424732" cy="51888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kern="1200" dirty="0" err="1">
              <a:solidFill>
                <a:schemeClr val="tx1"/>
              </a:solidFill>
            </a:rPr>
            <a:t>Balanced</a:t>
          </a:r>
          <a:r>
            <a:rPr lang="sl-SI" sz="2800" kern="1200" dirty="0">
              <a:solidFill>
                <a:schemeClr val="tx1"/>
              </a:solidFill>
            </a:rPr>
            <a:t> </a:t>
          </a:r>
          <a:r>
            <a:rPr lang="sl-SI" sz="2800" kern="1200" dirty="0" err="1">
              <a:solidFill>
                <a:schemeClr val="tx1"/>
              </a:solidFill>
            </a:rPr>
            <a:t>research</a:t>
          </a:r>
          <a:endParaRPr lang="en-GB" sz="2800" kern="1200" dirty="0">
            <a:solidFill>
              <a:schemeClr val="tx1"/>
            </a:solidFill>
          </a:endParaRPr>
        </a:p>
      </dsp:txBody>
      <dsp:txXfrm>
        <a:off x="1191996" y="430987"/>
        <a:ext cx="5424732" cy="518882"/>
      </dsp:txXfrm>
    </dsp:sp>
    <dsp:sp modelId="{CBACFE49-7C29-4469-BBD3-D2CE1DF204C0}">
      <dsp:nvSpPr>
        <dsp:cNvPr id="0" name=""/>
        <dsp:cNvSpPr/>
      </dsp:nvSpPr>
      <dsp:spPr>
        <a:xfrm>
          <a:off x="7033227" y="135805"/>
          <a:ext cx="1701935" cy="51888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sl-SI" sz="1700" kern="1200" dirty="0" err="1">
              <a:solidFill>
                <a:schemeClr val="tx1"/>
              </a:solidFill>
            </a:rPr>
            <a:t>Basic</a:t>
          </a:r>
          <a:r>
            <a:rPr lang="sl-SI" sz="1700" kern="1200" dirty="0">
              <a:solidFill>
                <a:schemeClr val="tx1"/>
              </a:solidFill>
            </a:rPr>
            <a:t> </a:t>
          </a:r>
          <a:r>
            <a:rPr lang="sl-SI" sz="1700" kern="1200" dirty="0" err="1">
              <a:solidFill>
                <a:schemeClr val="tx1"/>
              </a:solidFill>
            </a:rPr>
            <a:t>vs</a:t>
          </a:r>
          <a:r>
            <a:rPr lang="sl-SI" sz="1700" kern="1200" dirty="0">
              <a:solidFill>
                <a:schemeClr val="tx1"/>
              </a:solidFill>
            </a:rPr>
            <a:t>. </a:t>
          </a:r>
          <a:r>
            <a:rPr lang="sl-SI" sz="1700" kern="1200" dirty="0" err="1">
              <a:solidFill>
                <a:schemeClr val="tx1"/>
              </a:solidFill>
            </a:rPr>
            <a:t>applied</a:t>
          </a:r>
          <a:endParaRPr lang="en-GB" sz="1700" kern="1200" dirty="0">
            <a:solidFill>
              <a:schemeClr val="tx1"/>
            </a:solidFill>
          </a:endParaRPr>
        </a:p>
      </dsp:txBody>
      <dsp:txXfrm>
        <a:off x="7033227" y="135805"/>
        <a:ext cx="1701935" cy="518882"/>
      </dsp:txXfrm>
    </dsp:sp>
    <dsp:sp modelId="{DAEDD0EC-FCCC-4B85-99D9-CD515B205171}">
      <dsp:nvSpPr>
        <dsp:cNvPr id="0" name=""/>
        <dsp:cNvSpPr/>
      </dsp:nvSpPr>
      <dsp:spPr>
        <a:xfrm>
          <a:off x="7033227" y="784408"/>
          <a:ext cx="1701935" cy="51888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sl-SI" sz="1700" kern="1200" dirty="0" err="1">
              <a:solidFill>
                <a:schemeClr val="tx1"/>
              </a:solidFill>
            </a:rPr>
            <a:t>Domestic</a:t>
          </a:r>
          <a:r>
            <a:rPr lang="sl-SI" sz="1700" kern="1200" dirty="0">
              <a:solidFill>
                <a:schemeClr val="tx1"/>
              </a:solidFill>
            </a:rPr>
            <a:t> </a:t>
          </a:r>
          <a:r>
            <a:rPr lang="sl-SI" sz="1700" kern="1200" dirty="0" err="1">
              <a:solidFill>
                <a:schemeClr val="tx1"/>
              </a:solidFill>
            </a:rPr>
            <a:t>vs</a:t>
          </a:r>
          <a:r>
            <a:rPr lang="sl-SI" sz="1700" kern="1200" dirty="0">
              <a:solidFill>
                <a:schemeClr val="tx1"/>
              </a:solidFill>
            </a:rPr>
            <a:t>. </a:t>
          </a:r>
          <a:r>
            <a:rPr lang="sl-SI" sz="1700" kern="1200" dirty="0" err="1">
              <a:solidFill>
                <a:schemeClr val="tx1"/>
              </a:solidFill>
            </a:rPr>
            <a:t>cooperative</a:t>
          </a:r>
          <a:endParaRPr lang="en-GB" sz="1700" kern="1200" dirty="0">
            <a:solidFill>
              <a:schemeClr val="tx1"/>
            </a:solidFill>
          </a:endParaRPr>
        </a:p>
      </dsp:txBody>
      <dsp:txXfrm>
        <a:off x="7033227" y="784408"/>
        <a:ext cx="1701935" cy="518882"/>
      </dsp:txXfrm>
    </dsp:sp>
    <dsp:sp modelId="{09AADB85-E327-4224-A0B6-412D8381646A}">
      <dsp:nvSpPr>
        <dsp:cNvPr id="0" name=""/>
        <dsp:cNvSpPr/>
      </dsp:nvSpPr>
      <dsp:spPr>
        <a:xfrm>
          <a:off x="1268107" y="1108710"/>
          <a:ext cx="5540515" cy="51888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kern="1200" dirty="0" err="1">
              <a:solidFill>
                <a:schemeClr val="tx1"/>
              </a:solidFill>
            </a:rPr>
            <a:t>Stable</a:t>
          </a:r>
          <a:r>
            <a:rPr lang="sl-SI" sz="2800" kern="1200" dirty="0">
              <a:solidFill>
                <a:schemeClr val="tx1"/>
              </a:solidFill>
            </a:rPr>
            <a:t> </a:t>
          </a:r>
          <a:r>
            <a:rPr lang="sl-SI" sz="2800" kern="1200" dirty="0" err="1">
              <a:solidFill>
                <a:schemeClr val="tx1"/>
              </a:solidFill>
            </a:rPr>
            <a:t>financing</a:t>
          </a:r>
          <a:r>
            <a:rPr lang="sl-SI" sz="2800" kern="1200" dirty="0">
              <a:solidFill>
                <a:schemeClr val="tx1"/>
              </a:solidFill>
            </a:rPr>
            <a:t> </a:t>
          </a:r>
          <a:r>
            <a:rPr lang="sl-SI" sz="2000" kern="1200" dirty="0">
              <a:solidFill>
                <a:schemeClr val="tx1"/>
              </a:solidFill>
            </a:rPr>
            <a:t>(no </a:t>
          </a:r>
          <a:r>
            <a:rPr lang="sl-SI" sz="2000" kern="1200" dirty="0" err="1">
              <a:solidFill>
                <a:schemeClr val="tx1"/>
              </a:solidFill>
            </a:rPr>
            <a:t>research</a:t>
          </a:r>
          <a:r>
            <a:rPr lang="sl-SI" sz="2000" kern="1200" dirty="0">
              <a:solidFill>
                <a:schemeClr val="tx1"/>
              </a:solidFill>
            </a:rPr>
            <a:t> </a:t>
          </a:r>
          <a:r>
            <a:rPr lang="sl-SI" sz="2000" kern="1200" dirty="0" err="1">
              <a:solidFill>
                <a:schemeClr val="tx1"/>
              </a:solidFill>
            </a:rPr>
            <a:t>gaps</a:t>
          </a:r>
          <a:r>
            <a:rPr lang="sl-SI" sz="2000" kern="1200" dirty="0">
              <a:solidFill>
                <a:schemeClr val="tx1"/>
              </a:solidFill>
            </a:rPr>
            <a:t>)</a:t>
          </a:r>
          <a:endParaRPr lang="en-GB" sz="2000" kern="1200" dirty="0">
            <a:solidFill>
              <a:schemeClr val="tx1"/>
            </a:solidFill>
          </a:endParaRPr>
        </a:p>
      </dsp:txBody>
      <dsp:txXfrm>
        <a:off x="1268107" y="1108710"/>
        <a:ext cx="5540515" cy="518882"/>
      </dsp:txXfrm>
    </dsp:sp>
    <dsp:sp modelId="{DB11C0E3-E275-4F1C-BD85-85B18CF6C5B4}">
      <dsp:nvSpPr>
        <dsp:cNvPr id="0" name=""/>
        <dsp:cNvSpPr/>
      </dsp:nvSpPr>
      <dsp:spPr>
        <a:xfrm>
          <a:off x="1268107" y="1757314"/>
          <a:ext cx="5540515" cy="51888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kern="1200" dirty="0">
              <a:solidFill>
                <a:schemeClr val="tx1"/>
              </a:solidFill>
            </a:rPr>
            <a:t>Human </a:t>
          </a:r>
          <a:r>
            <a:rPr lang="sl-SI" sz="2800" kern="1200" dirty="0" err="1">
              <a:solidFill>
                <a:schemeClr val="tx1"/>
              </a:solidFill>
            </a:rPr>
            <a:t>resources</a:t>
          </a:r>
          <a:r>
            <a:rPr lang="sl-SI" sz="2800" kern="1200" dirty="0">
              <a:solidFill>
                <a:schemeClr val="tx1"/>
              </a:solidFill>
            </a:rPr>
            <a:t> </a:t>
          </a:r>
          <a:r>
            <a:rPr lang="sl-SI" sz="1600" kern="1200" dirty="0">
              <a:solidFill>
                <a:schemeClr val="tx1"/>
              </a:solidFill>
            </a:rPr>
            <a:t>(</a:t>
          </a:r>
          <a:r>
            <a:rPr lang="sl-SI" sz="1600" kern="1200" dirty="0" err="1">
              <a:solidFill>
                <a:schemeClr val="tx1"/>
              </a:solidFill>
            </a:rPr>
            <a:t>new</a:t>
          </a:r>
          <a:r>
            <a:rPr lang="sl-SI" sz="1600" kern="1200" dirty="0">
              <a:solidFill>
                <a:schemeClr val="tx1"/>
              </a:solidFill>
            </a:rPr>
            <a:t> </a:t>
          </a:r>
          <a:r>
            <a:rPr lang="sl-SI" sz="1600" kern="1200" dirty="0" err="1">
              <a:solidFill>
                <a:schemeClr val="tx1"/>
              </a:solidFill>
            </a:rPr>
            <a:t>experts</a:t>
          </a:r>
          <a:r>
            <a:rPr lang="sl-SI" sz="1600" kern="1200" dirty="0">
              <a:solidFill>
                <a:schemeClr val="tx1"/>
              </a:solidFill>
            </a:rPr>
            <a:t> </a:t>
          </a:r>
          <a:r>
            <a:rPr lang="sl-SI" sz="1600" kern="1200" dirty="0" err="1">
              <a:solidFill>
                <a:schemeClr val="tx1"/>
              </a:solidFill>
            </a:rPr>
            <a:t>needed</a:t>
          </a:r>
          <a:r>
            <a:rPr lang="sl-SI" sz="2000" kern="1200" dirty="0">
              <a:solidFill>
                <a:schemeClr val="tx1"/>
              </a:solidFill>
            </a:rPr>
            <a:t>) </a:t>
          </a:r>
          <a:endParaRPr lang="en-GB" sz="2000" kern="1200" dirty="0">
            <a:solidFill>
              <a:schemeClr val="tx1"/>
            </a:solidFill>
          </a:endParaRPr>
        </a:p>
      </dsp:txBody>
      <dsp:txXfrm>
        <a:off x="1268107" y="1757314"/>
        <a:ext cx="5540515" cy="518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E912D-CAB4-4257-8DC2-9DA12A4EBF70}">
      <dsp:nvSpPr>
        <dsp:cNvPr id="0" name=""/>
        <dsp:cNvSpPr/>
      </dsp:nvSpPr>
      <dsp:spPr>
        <a:xfrm>
          <a:off x="699863" y="1426468"/>
          <a:ext cx="453663" cy="928543"/>
        </a:xfrm>
        <a:custGeom>
          <a:avLst/>
          <a:gdLst/>
          <a:ahLst/>
          <a:cxnLst/>
          <a:rect l="0" t="0" r="0" b="0"/>
          <a:pathLst>
            <a:path>
              <a:moveTo>
                <a:pt x="0" y="0"/>
              </a:moveTo>
              <a:lnTo>
                <a:pt x="226831" y="0"/>
              </a:lnTo>
              <a:lnTo>
                <a:pt x="226831" y="928543"/>
              </a:lnTo>
              <a:lnTo>
                <a:pt x="453663" y="928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900859" y="1864903"/>
        <a:ext cx="51672" cy="51672"/>
      </dsp:txXfrm>
    </dsp:sp>
    <dsp:sp modelId="{1C6A3722-AA69-4F4D-B071-F3895F6F820A}">
      <dsp:nvSpPr>
        <dsp:cNvPr id="0" name=""/>
        <dsp:cNvSpPr/>
      </dsp:nvSpPr>
      <dsp:spPr>
        <a:xfrm>
          <a:off x="699863" y="1426468"/>
          <a:ext cx="378585" cy="177771"/>
        </a:xfrm>
        <a:custGeom>
          <a:avLst/>
          <a:gdLst/>
          <a:ahLst/>
          <a:cxnLst/>
          <a:rect l="0" t="0" r="0" b="0"/>
          <a:pathLst>
            <a:path>
              <a:moveTo>
                <a:pt x="0" y="0"/>
              </a:moveTo>
              <a:lnTo>
                <a:pt x="189292" y="0"/>
              </a:lnTo>
              <a:lnTo>
                <a:pt x="189292" y="177771"/>
              </a:lnTo>
              <a:lnTo>
                <a:pt x="378585" y="1777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78699" y="1504897"/>
        <a:ext cx="20912" cy="20912"/>
      </dsp:txXfrm>
    </dsp:sp>
    <dsp:sp modelId="{F1E57028-0D22-410F-9698-BAA5A1DD9F2A}">
      <dsp:nvSpPr>
        <dsp:cNvPr id="0" name=""/>
        <dsp:cNvSpPr/>
      </dsp:nvSpPr>
      <dsp:spPr>
        <a:xfrm>
          <a:off x="3557413" y="361270"/>
          <a:ext cx="290056" cy="594569"/>
        </a:xfrm>
        <a:custGeom>
          <a:avLst/>
          <a:gdLst/>
          <a:ahLst/>
          <a:cxnLst/>
          <a:rect l="0" t="0" r="0" b="0"/>
          <a:pathLst>
            <a:path>
              <a:moveTo>
                <a:pt x="0" y="0"/>
              </a:moveTo>
              <a:lnTo>
                <a:pt x="145028" y="0"/>
              </a:lnTo>
              <a:lnTo>
                <a:pt x="145028" y="594569"/>
              </a:lnTo>
              <a:lnTo>
                <a:pt x="290056" y="5945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85902" y="642016"/>
        <a:ext cx="33077" cy="33077"/>
      </dsp:txXfrm>
    </dsp:sp>
    <dsp:sp modelId="{458DDE1A-4C4D-492F-AC0A-C82BF9049BD5}">
      <dsp:nvSpPr>
        <dsp:cNvPr id="0" name=""/>
        <dsp:cNvSpPr/>
      </dsp:nvSpPr>
      <dsp:spPr>
        <a:xfrm>
          <a:off x="3557413" y="233870"/>
          <a:ext cx="290056" cy="91440"/>
        </a:xfrm>
        <a:custGeom>
          <a:avLst/>
          <a:gdLst/>
          <a:ahLst/>
          <a:cxnLst/>
          <a:rect l="0" t="0" r="0" b="0"/>
          <a:pathLst>
            <a:path>
              <a:moveTo>
                <a:pt x="0" y="127400"/>
              </a:moveTo>
              <a:lnTo>
                <a:pt x="145028" y="127400"/>
              </a:lnTo>
              <a:lnTo>
                <a:pt x="145028" y="45720"/>
              </a:lnTo>
              <a:lnTo>
                <a:pt x="29005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94908" y="272057"/>
        <a:ext cx="15066" cy="15066"/>
      </dsp:txXfrm>
    </dsp:sp>
    <dsp:sp modelId="{9E6CEFCF-7D3F-4EBC-AC29-6AB51CC9CA0F}">
      <dsp:nvSpPr>
        <dsp:cNvPr id="0" name=""/>
        <dsp:cNvSpPr/>
      </dsp:nvSpPr>
      <dsp:spPr>
        <a:xfrm>
          <a:off x="699863" y="361270"/>
          <a:ext cx="419735" cy="1065197"/>
        </a:xfrm>
        <a:custGeom>
          <a:avLst/>
          <a:gdLst/>
          <a:ahLst/>
          <a:cxnLst/>
          <a:rect l="0" t="0" r="0" b="0"/>
          <a:pathLst>
            <a:path>
              <a:moveTo>
                <a:pt x="0" y="1065197"/>
              </a:moveTo>
              <a:lnTo>
                <a:pt x="209867" y="1065197"/>
              </a:lnTo>
              <a:lnTo>
                <a:pt x="209867" y="0"/>
              </a:lnTo>
              <a:lnTo>
                <a:pt x="41973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81108" y="865246"/>
        <a:ext cx="57245" cy="57245"/>
      </dsp:txXfrm>
    </dsp:sp>
    <dsp:sp modelId="{60F54CB5-9498-4DC4-AF5D-2B09179EA6F1}">
      <dsp:nvSpPr>
        <dsp:cNvPr id="0" name=""/>
        <dsp:cNvSpPr/>
      </dsp:nvSpPr>
      <dsp:spPr>
        <a:xfrm rot="16200000">
          <a:off x="-1003911" y="1146376"/>
          <a:ext cx="2847366" cy="560183"/>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kern="1200" dirty="0">
              <a:solidFill>
                <a:schemeClr val="tx1"/>
              </a:solidFill>
            </a:rPr>
            <a:t>INDUSTRY</a:t>
          </a:r>
          <a:endParaRPr lang="en-GB" sz="3200" kern="1200" dirty="0">
            <a:solidFill>
              <a:schemeClr val="tx1"/>
            </a:solidFill>
          </a:endParaRPr>
        </a:p>
      </dsp:txBody>
      <dsp:txXfrm>
        <a:off x="-1003911" y="1146376"/>
        <a:ext cx="2847366" cy="560183"/>
      </dsp:txXfrm>
    </dsp:sp>
    <dsp:sp modelId="{09AADB85-E327-4224-A0B6-412D8381646A}">
      <dsp:nvSpPr>
        <dsp:cNvPr id="0" name=""/>
        <dsp:cNvSpPr/>
      </dsp:nvSpPr>
      <dsp:spPr>
        <a:xfrm>
          <a:off x="1119598" y="17652"/>
          <a:ext cx="2437814" cy="687237"/>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kern="1200" dirty="0" err="1">
              <a:solidFill>
                <a:schemeClr val="tx1"/>
              </a:solidFill>
            </a:rPr>
            <a:t>SMEs</a:t>
          </a:r>
          <a:endParaRPr lang="en-GB" sz="2800" kern="1200" dirty="0">
            <a:solidFill>
              <a:schemeClr val="tx1"/>
            </a:solidFill>
          </a:endParaRPr>
        </a:p>
      </dsp:txBody>
      <dsp:txXfrm>
        <a:off x="1119598" y="17652"/>
        <a:ext cx="2437814" cy="687237"/>
      </dsp:txXfrm>
    </dsp:sp>
    <dsp:sp modelId="{2E8F705C-CB80-4D33-AB77-1A9478A08E83}">
      <dsp:nvSpPr>
        <dsp:cNvPr id="0" name=""/>
        <dsp:cNvSpPr/>
      </dsp:nvSpPr>
      <dsp:spPr>
        <a:xfrm>
          <a:off x="3847469" y="9090"/>
          <a:ext cx="4448210" cy="540999"/>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l-SI" sz="1800" kern="1200" dirty="0" err="1">
              <a:solidFill>
                <a:schemeClr val="tx1"/>
              </a:solidFill>
            </a:rPr>
            <a:t>Enablers</a:t>
          </a:r>
          <a:r>
            <a:rPr lang="sl-SI" sz="1800" kern="1200" dirty="0">
              <a:solidFill>
                <a:schemeClr val="tx1"/>
              </a:solidFill>
            </a:rPr>
            <a:t> of </a:t>
          </a:r>
          <a:r>
            <a:rPr lang="sl-SI" sz="1800" kern="1200" dirty="0" err="1">
              <a:solidFill>
                <a:schemeClr val="tx1"/>
              </a:solidFill>
            </a:rPr>
            <a:t>innovation</a:t>
          </a:r>
          <a:endParaRPr lang="en-GB" sz="1800" kern="1200" dirty="0">
            <a:solidFill>
              <a:schemeClr val="tx1"/>
            </a:solidFill>
          </a:endParaRPr>
        </a:p>
      </dsp:txBody>
      <dsp:txXfrm>
        <a:off x="3847469" y="9090"/>
        <a:ext cx="4448210" cy="540999"/>
      </dsp:txXfrm>
    </dsp:sp>
    <dsp:sp modelId="{AA7DE0DE-0764-4586-BD60-C0BD041E76A6}">
      <dsp:nvSpPr>
        <dsp:cNvPr id="0" name=""/>
        <dsp:cNvSpPr/>
      </dsp:nvSpPr>
      <dsp:spPr>
        <a:xfrm>
          <a:off x="3847469" y="685340"/>
          <a:ext cx="4521425" cy="540999"/>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l-SI" sz="1800" kern="1200" dirty="0" err="1">
              <a:solidFill>
                <a:schemeClr val="tx1"/>
              </a:solidFill>
            </a:rPr>
            <a:t>Capable</a:t>
          </a:r>
          <a:r>
            <a:rPr lang="sl-SI" sz="1800" kern="1200" dirty="0">
              <a:solidFill>
                <a:schemeClr val="tx1"/>
              </a:solidFill>
            </a:rPr>
            <a:t> of </a:t>
          </a:r>
          <a:r>
            <a:rPr lang="sl-SI" sz="1800" kern="1200" dirty="0" err="1">
              <a:solidFill>
                <a:schemeClr val="tx1"/>
              </a:solidFill>
            </a:rPr>
            <a:t>rapid-enough</a:t>
          </a:r>
          <a:r>
            <a:rPr lang="sl-SI" sz="1800" kern="1200" dirty="0">
              <a:solidFill>
                <a:schemeClr val="tx1"/>
              </a:solidFill>
            </a:rPr>
            <a:t> </a:t>
          </a:r>
          <a:r>
            <a:rPr lang="sl-SI" sz="1800" kern="1200" dirty="0" err="1">
              <a:solidFill>
                <a:schemeClr val="tx1"/>
              </a:solidFill>
            </a:rPr>
            <a:t>adjustments</a:t>
          </a:r>
          <a:endParaRPr lang="en-GB" sz="1800" kern="1200" dirty="0">
            <a:solidFill>
              <a:schemeClr val="tx1"/>
            </a:solidFill>
          </a:endParaRPr>
        </a:p>
      </dsp:txBody>
      <dsp:txXfrm>
        <a:off x="3847469" y="685340"/>
        <a:ext cx="4521425" cy="540999"/>
      </dsp:txXfrm>
    </dsp:sp>
    <dsp:sp modelId="{DB11C0E3-E275-4F1C-BD85-85B18CF6C5B4}">
      <dsp:nvSpPr>
        <dsp:cNvPr id="0" name=""/>
        <dsp:cNvSpPr/>
      </dsp:nvSpPr>
      <dsp:spPr>
        <a:xfrm>
          <a:off x="1078448" y="1333739"/>
          <a:ext cx="5776673" cy="540999"/>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kern="1200" dirty="0" err="1">
              <a:solidFill>
                <a:schemeClr val="tx1"/>
              </a:solidFill>
            </a:rPr>
            <a:t>Defence</a:t>
          </a:r>
          <a:r>
            <a:rPr lang="sl-SI" sz="2800" kern="1200" dirty="0">
              <a:solidFill>
                <a:schemeClr val="tx1"/>
              </a:solidFill>
            </a:rPr>
            <a:t> </a:t>
          </a:r>
          <a:r>
            <a:rPr lang="sl-SI" sz="2800" kern="1200" dirty="0" err="1">
              <a:solidFill>
                <a:schemeClr val="tx1"/>
              </a:solidFill>
            </a:rPr>
            <a:t>industrial</a:t>
          </a:r>
          <a:r>
            <a:rPr lang="sl-SI" sz="2800" kern="1200" dirty="0">
              <a:solidFill>
                <a:schemeClr val="tx1"/>
              </a:solidFill>
            </a:rPr>
            <a:t> </a:t>
          </a:r>
          <a:r>
            <a:rPr lang="sl-SI" sz="2800" kern="1200" dirty="0" err="1">
              <a:solidFill>
                <a:schemeClr val="tx1"/>
              </a:solidFill>
            </a:rPr>
            <a:t>strategy</a:t>
          </a:r>
          <a:endParaRPr lang="en-GB" sz="2000" kern="1200" dirty="0">
            <a:solidFill>
              <a:schemeClr val="tx1"/>
            </a:solidFill>
          </a:endParaRPr>
        </a:p>
      </dsp:txBody>
      <dsp:txXfrm>
        <a:off x="1078448" y="1333739"/>
        <a:ext cx="5776673" cy="540999"/>
      </dsp:txXfrm>
    </dsp:sp>
    <dsp:sp modelId="{9A87C40B-D727-41B8-AC00-4D648A84DABA}">
      <dsp:nvSpPr>
        <dsp:cNvPr id="0" name=""/>
        <dsp:cNvSpPr/>
      </dsp:nvSpPr>
      <dsp:spPr>
        <a:xfrm>
          <a:off x="1153526" y="2084511"/>
          <a:ext cx="5655956" cy="540999"/>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kern="1200" dirty="0" err="1">
              <a:solidFill>
                <a:schemeClr val="tx1"/>
              </a:solidFill>
            </a:rPr>
            <a:t>Improved</a:t>
          </a:r>
          <a:r>
            <a:rPr lang="sl-SI" sz="2800" kern="1200" dirty="0">
              <a:solidFill>
                <a:schemeClr val="tx1"/>
              </a:solidFill>
            </a:rPr>
            <a:t> </a:t>
          </a:r>
          <a:r>
            <a:rPr lang="sl-SI" sz="2800" kern="1200" dirty="0" err="1">
              <a:solidFill>
                <a:schemeClr val="tx1"/>
              </a:solidFill>
            </a:rPr>
            <a:t>bottom</a:t>
          </a:r>
          <a:r>
            <a:rPr lang="sl-SI" sz="2800" kern="1200" dirty="0">
              <a:solidFill>
                <a:schemeClr val="tx1"/>
              </a:solidFill>
            </a:rPr>
            <a:t>-up </a:t>
          </a:r>
          <a:r>
            <a:rPr lang="sl-SI" sz="2800" kern="1200" dirty="0" err="1">
              <a:solidFill>
                <a:schemeClr val="tx1"/>
              </a:solidFill>
            </a:rPr>
            <a:t>approach</a:t>
          </a:r>
          <a:endParaRPr lang="en-GB" sz="2800" kern="1200" dirty="0">
            <a:solidFill>
              <a:schemeClr val="tx1"/>
            </a:solidFill>
          </a:endParaRPr>
        </a:p>
      </dsp:txBody>
      <dsp:txXfrm>
        <a:off x="1153526" y="2084511"/>
        <a:ext cx="5655956" cy="54099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DF8191-7DFD-4389-B447-38C5402CB7BD}" type="datetimeFigureOut">
              <a:rPr lang="en-GB" smtClean="0"/>
              <a:pPr/>
              <a:t>07/03/2018</a:t>
            </a:fld>
            <a:endParaRPr lang="en-GB"/>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6A9EB-5E2E-4CFB-95A5-DD029877022B}" type="slidenum">
              <a:rPr lang="en-GB" smtClean="0"/>
              <a:pPr/>
              <a:t>‹#›</a:t>
            </a:fld>
            <a:endParaRPr lang="en-GB"/>
          </a:p>
        </p:txBody>
      </p:sp>
    </p:spTree>
    <p:extLst>
      <p:ext uri="{BB962C8B-B14F-4D97-AF65-F5344CB8AC3E}">
        <p14:creationId xmlns:p14="http://schemas.microsoft.com/office/powerpoint/2010/main" val="233695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6D5832-28E8-4B34-BEF4-BFAB9E6B18ED}" type="slidenum">
              <a:rPr lang="sl-SI" altLang="sl-SI" smtClean="0">
                <a:latin typeface="Arial" charset="0"/>
              </a:rPr>
              <a:pPr eaLnBrk="1" hangingPunct="1">
                <a:spcBef>
                  <a:spcPct val="0"/>
                </a:spcBef>
              </a:pPr>
              <a:t>2</a:t>
            </a:fld>
            <a:endParaRPr lang="sl-SI" altLang="sl-SI">
              <a:latin typeface="Arial" charset="0"/>
            </a:endParaRPr>
          </a:p>
        </p:txBody>
      </p:sp>
    </p:spTree>
    <p:extLst>
      <p:ext uri="{BB962C8B-B14F-4D97-AF65-F5344CB8AC3E}">
        <p14:creationId xmlns:p14="http://schemas.microsoft.com/office/powerpoint/2010/main" val="13326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SI" altLang="sl-SI" dirty="0"/>
              <a:t>To</a:t>
            </a:r>
            <a:r>
              <a:rPr lang="sl-SI" altLang="sl-SI" baseline="0" dirty="0"/>
              <a:t> </a:t>
            </a:r>
            <a:r>
              <a:rPr lang="sl-SI" altLang="sl-SI" baseline="0" dirty="0" err="1"/>
              <a:t>mention</a:t>
            </a:r>
            <a:r>
              <a:rPr lang="sl-SI" altLang="sl-SI" baseline="0" dirty="0"/>
              <a:t> </a:t>
            </a:r>
            <a:r>
              <a:rPr lang="sl-SI" altLang="sl-SI" baseline="0" dirty="0" err="1"/>
              <a:t>the</a:t>
            </a:r>
            <a:r>
              <a:rPr lang="sl-SI" altLang="sl-SI" baseline="0" dirty="0"/>
              <a:t> most </a:t>
            </a:r>
            <a:r>
              <a:rPr lang="sl-SI" altLang="sl-SI" baseline="0" dirty="0" err="1"/>
              <a:t>relevant</a:t>
            </a:r>
            <a:r>
              <a:rPr lang="sl-SI" altLang="sl-SI" baseline="0" dirty="0"/>
              <a:t> …</a:t>
            </a:r>
            <a:endParaRPr lang="sl-SI" altLang="sl-SI"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6D5832-28E8-4B34-BEF4-BFAB9E6B18ED}" type="slidenum">
              <a:rPr lang="sl-SI" altLang="sl-SI" smtClean="0">
                <a:latin typeface="Arial" charset="0"/>
              </a:rPr>
              <a:pPr eaLnBrk="1" hangingPunct="1">
                <a:spcBef>
                  <a:spcPct val="0"/>
                </a:spcBef>
              </a:pPr>
              <a:t>3</a:t>
            </a:fld>
            <a:endParaRPr lang="sl-SI" altLang="sl-SI">
              <a:latin typeface="Arial" charset="0"/>
            </a:endParaRPr>
          </a:p>
        </p:txBody>
      </p:sp>
    </p:spTree>
    <p:extLst>
      <p:ext uri="{BB962C8B-B14F-4D97-AF65-F5344CB8AC3E}">
        <p14:creationId xmlns:p14="http://schemas.microsoft.com/office/powerpoint/2010/main" val="416460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b" latinLnBrk="0" hangingPunct="1"/>
            <a:r>
              <a:rPr lang="sl-SI" sz="1200" b="0" i="0" u="none" strike="noStrike" kern="1200" dirty="0">
                <a:solidFill>
                  <a:schemeClr val="tx1"/>
                </a:solidFill>
                <a:effectLst/>
                <a:latin typeface="+mn-lt"/>
                <a:ea typeface="+mn-ea"/>
                <a:cs typeface="+mn-cs"/>
              </a:rPr>
              <a:t> </a:t>
            </a:r>
          </a:p>
          <a:p>
            <a:pPr rtl="0" eaLnBrk="1" fontAlgn="b" latinLnBrk="0" hangingPunct="1"/>
            <a:r>
              <a:rPr lang="sl-SI" sz="1200" b="1" i="0" u="none" strike="noStrike" kern="1200" dirty="0">
                <a:solidFill>
                  <a:schemeClr val="tx1"/>
                </a:solidFill>
                <a:effectLst/>
                <a:latin typeface="+mn-lt"/>
                <a:ea typeface="+mn-ea"/>
                <a:cs typeface="+mn-cs"/>
              </a:rPr>
              <a:t> </a:t>
            </a:r>
            <a:endParaRPr lang="sl-SI" sz="1200" b="0" i="0" u="none" strike="noStrike" kern="1200" dirty="0">
              <a:solidFill>
                <a:schemeClr val="tx1"/>
              </a:solidFill>
              <a:effectLst/>
              <a:latin typeface="+mn-lt"/>
              <a:ea typeface="+mn-ea"/>
              <a:cs typeface="+mn-cs"/>
            </a:endParaRPr>
          </a:p>
          <a:p>
            <a:pPr rtl="0" eaLnBrk="1" fontAlgn="b" latinLnBrk="0" hangingPunct="1"/>
            <a:r>
              <a:rPr lang="sl-SI" sz="1200" b="0" i="0" u="none" strike="noStrike" kern="1200" dirty="0">
                <a:solidFill>
                  <a:schemeClr val="tx1"/>
                </a:solidFill>
                <a:effectLst/>
                <a:latin typeface="+mn-lt"/>
                <a:ea typeface="+mn-ea"/>
                <a:cs typeface="+mn-cs"/>
              </a:rPr>
              <a:t> </a:t>
            </a:r>
          </a:p>
          <a:p>
            <a:pPr rtl="0" eaLnBrk="1" fontAlgn="b"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b" latinLnBrk="0" hangingPunct="1"/>
            <a:r>
              <a:rPr lang="sl-SI" sz="1200" b="0" i="0" u="none" strike="noStrike" kern="1200" dirty="0">
                <a:solidFill>
                  <a:schemeClr val="tx1"/>
                </a:solidFill>
                <a:effectLst/>
                <a:latin typeface="+mn-lt"/>
                <a:ea typeface="+mn-ea"/>
                <a:cs typeface="+mn-cs"/>
              </a:rPr>
              <a:t> </a:t>
            </a:r>
          </a:p>
          <a:p>
            <a:pPr rtl="0" eaLnBrk="1" fontAlgn="b" latinLnBrk="0" hangingPunct="1"/>
            <a:r>
              <a:rPr lang="sl-SI" sz="1200" b="1" i="0" u="none" strike="noStrike" kern="1200" dirty="0">
                <a:solidFill>
                  <a:schemeClr val="tx1"/>
                </a:solidFill>
                <a:effectLst/>
                <a:latin typeface="+mn-lt"/>
                <a:ea typeface="+mn-ea"/>
                <a:cs typeface="+mn-cs"/>
              </a:rPr>
              <a:t> </a:t>
            </a:r>
            <a:endParaRPr lang="sl-SI" sz="1200" b="0" i="0" u="none" strike="noStrike" kern="1200" dirty="0">
              <a:solidFill>
                <a:schemeClr val="tx1"/>
              </a:solidFill>
              <a:effectLst/>
              <a:latin typeface="+mn-lt"/>
              <a:ea typeface="+mn-ea"/>
              <a:cs typeface="+mn-cs"/>
            </a:endParaRPr>
          </a:p>
          <a:p>
            <a:pPr rtl="0" eaLnBrk="1" fontAlgn="b" latinLnBrk="0" hangingPunct="1"/>
            <a:r>
              <a:rPr lang="sl-SI" sz="1200" b="0" i="0" u="none" strike="noStrike" kern="1200" dirty="0">
                <a:solidFill>
                  <a:schemeClr val="tx1"/>
                </a:solidFill>
                <a:effectLst/>
                <a:latin typeface="+mn-lt"/>
                <a:ea typeface="+mn-ea"/>
                <a:cs typeface="+mn-cs"/>
              </a:rPr>
              <a:t> </a:t>
            </a:r>
          </a:p>
          <a:p>
            <a:pPr rtl="0" eaLnBrk="1" fontAlgn="b" latinLnBrk="0" hangingPunct="1"/>
            <a:r>
              <a:rPr lang="sl-SI" sz="1200" b="0" i="0" u="sng" strike="noStrike" kern="1200" dirty="0">
                <a:solidFill>
                  <a:schemeClr val="tx1"/>
                </a:solidFill>
                <a:effectLst/>
                <a:latin typeface="+mn-lt"/>
                <a:ea typeface="+mn-ea"/>
                <a:cs typeface="+mn-cs"/>
              </a:rPr>
              <a:t>Področja, ki predstavljajo okvir za predloge raziskovalno razvojnih projektov v podporo vojaškim zmogljivostim so:</a:t>
            </a:r>
            <a:endParaRPr lang="sl-SI" sz="1200" b="0" i="0" u="none" strike="noStrike" kern="1200" dirty="0">
              <a:solidFill>
                <a:schemeClr val="tx1"/>
              </a:solidFill>
              <a:effectLst/>
              <a:latin typeface="+mn-lt"/>
              <a:ea typeface="+mn-ea"/>
              <a:cs typeface="+mn-cs"/>
            </a:endParaRPr>
          </a:p>
          <a:p>
            <a:pPr rtl="0" eaLnBrk="1" fontAlgn="ctr" latinLnBrk="0" hangingPunct="1"/>
            <a:r>
              <a:rPr lang="sl-SI" sz="1200" b="0" i="0" u="sng" strike="noStrike" kern="1200" dirty="0">
                <a:solidFill>
                  <a:schemeClr val="tx1"/>
                </a:solidFill>
                <a:effectLst/>
                <a:latin typeface="+mn-lt"/>
                <a:ea typeface="+mn-ea"/>
                <a:cs typeface="+mn-cs"/>
              </a:rPr>
              <a:t> </a:t>
            </a:r>
            <a:endParaRPr lang="sl-SI" sz="1200" b="0" i="0" u="none" strike="noStrike" kern="1200" dirty="0">
              <a:solidFill>
                <a:schemeClr val="tx1"/>
              </a:solidFill>
              <a:effectLst/>
              <a:latin typeface="+mn-lt"/>
              <a:ea typeface="+mn-ea"/>
              <a:cs typeface="+mn-cs"/>
            </a:endParaRPr>
          </a:p>
          <a:p>
            <a:pPr rtl="0" eaLnBrk="1" fontAlgn="ctr" latinLnBrk="0" hangingPunct="1"/>
            <a:r>
              <a:rPr lang="sl-SI" sz="1200" b="0" i="0" u="sng" strike="noStrike" kern="1200" dirty="0">
                <a:solidFill>
                  <a:schemeClr val="tx1"/>
                </a:solidFill>
                <a:effectLst/>
                <a:latin typeface="+mn-lt"/>
                <a:ea typeface="+mn-ea"/>
                <a:cs typeface="+mn-cs"/>
              </a:rPr>
              <a:t> </a:t>
            </a:r>
            <a:endParaRPr lang="sl-SI" sz="1200" b="0" i="0" u="none" strike="noStrike" kern="1200" dirty="0">
              <a:solidFill>
                <a:schemeClr val="tx1"/>
              </a:solidFill>
              <a:effectLst/>
              <a:latin typeface="+mn-lt"/>
              <a:ea typeface="+mn-ea"/>
              <a:cs typeface="+mn-cs"/>
            </a:endParaRP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b" latinLnBrk="0" hangingPunct="1"/>
            <a:r>
              <a:rPr lang="sl-SI" sz="1200" b="0" i="0" u="none" strike="noStrike" kern="1200" dirty="0">
                <a:solidFill>
                  <a:schemeClr val="tx1"/>
                </a:solidFill>
                <a:effectLst/>
                <a:latin typeface="+mn-lt"/>
                <a:ea typeface="+mn-ea"/>
                <a:cs typeface="+mn-cs"/>
              </a:rPr>
              <a:t> </a:t>
            </a:r>
          </a:p>
          <a:p>
            <a:pPr rtl="0" eaLnBrk="1" fontAlgn="b" latinLnBrk="0" hangingPunct="1"/>
            <a:r>
              <a:rPr lang="sl-SI" sz="1200" b="1" i="0" u="none" strike="noStrike" kern="1200" dirty="0">
                <a:solidFill>
                  <a:schemeClr val="tx1"/>
                </a:solidFill>
                <a:effectLst/>
                <a:latin typeface="+mn-lt"/>
                <a:ea typeface="+mn-ea"/>
                <a:cs typeface="+mn-cs"/>
              </a:rPr>
              <a:t> </a:t>
            </a:r>
            <a:endParaRPr lang="sl-SI" sz="1200" b="0" i="0" u="none" strike="noStrike" kern="1200" dirty="0">
              <a:solidFill>
                <a:schemeClr val="tx1"/>
              </a:solidFill>
              <a:effectLst/>
              <a:latin typeface="+mn-lt"/>
              <a:ea typeface="+mn-ea"/>
              <a:cs typeface="+mn-cs"/>
            </a:endParaRPr>
          </a:p>
          <a:p>
            <a:pPr rtl="0" eaLnBrk="1" fontAlgn="b" latinLnBrk="0" hangingPunct="1"/>
            <a:r>
              <a:rPr lang="sl-SI" sz="1200" b="0" i="0" u="none" strike="noStrike" kern="1200" dirty="0">
                <a:solidFill>
                  <a:schemeClr val="tx1"/>
                </a:solidFill>
                <a:effectLst/>
                <a:latin typeface="+mn-lt"/>
                <a:ea typeface="+mn-ea"/>
                <a:cs typeface="+mn-cs"/>
              </a:rPr>
              <a:t> </a:t>
            </a:r>
          </a:p>
          <a:p>
            <a:pPr rtl="0" eaLnBrk="1" fontAlgn="b"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b" latinLnBrk="0" hangingPunct="1"/>
            <a:r>
              <a:rPr lang="sl-SI" sz="1200" b="0" i="0" u="none" strike="noStrike" kern="1200" dirty="0">
                <a:solidFill>
                  <a:schemeClr val="tx1"/>
                </a:solidFill>
                <a:effectLst/>
                <a:latin typeface="+mn-lt"/>
                <a:ea typeface="+mn-ea"/>
                <a:cs typeface="+mn-cs"/>
              </a:rPr>
              <a:t> </a:t>
            </a:r>
          </a:p>
          <a:p>
            <a:pPr rtl="0" eaLnBrk="1" fontAlgn="b" latinLnBrk="0" hangingPunct="1"/>
            <a:r>
              <a:rPr lang="sl-SI" sz="1200" b="1" i="0" u="none" strike="noStrike" kern="1200" dirty="0">
                <a:solidFill>
                  <a:schemeClr val="tx1"/>
                </a:solidFill>
                <a:effectLst/>
                <a:latin typeface="+mn-lt"/>
                <a:ea typeface="+mn-ea"/>
                <a:cs typeface="+mn-cs"/>
              </a:rPr>
              <a:t> </a:t>
            </a:r>
            <a:endParaRPr lang="sl-SI" sz="1200" b="0" i="0" u="none" strike="noStrike" kern="1200" dirty="0">
              <a:solidFill>
                <a:schemeClr val="tx1"/>
              </a:solidFill>
              <a:effectLst/>
              <a:latin typeface="+mn-lt"/>
              <a:ea typeface="+mn-ea"/>
              <a:cs typeface="+mn-cs"/>
            </a:endParaRPr>
          </a:p>
          <a:p>
            <a:pPr rtl="0" eaLnBrk="1" fontAlgn="b" latinLnBrk="0" hangingPunct="1"/>
            <a:r>
              <a:rPr lang="sl-SI" sz="1200" b="0" i="0" u="none" strike="noStrike" kern="1200" dirty="0">
                <a:solidFill>
                  <a:schemeClr val="tx1"/>
                </a:solidFill>
                <a:effectLst/>
                <a:latin typeface="+mn-lt"/>
                <a:ea typeface="+mn-ea"/>
                <a:cs typeface="+mn-cs"/>
              </a:rPr>
              <a:t> </a:t>
            </a:r>
          </a:p>
          <a:p>
            <a:pPr rtl="0" eaLnBrk="1" fontAlgn="b" latinLnBrk="0" hangingPunct="1"/>
            <a:r>
              <a:rPr lang="sl-SI" sz="1200" b="0" i="0" u="none" strike="noStrike" kern="1200" dirty="0">
                <a:solidFill>
                  <a:schemeClr val="tx1"/>
                </a:solidFill>
                <a:effectLst/>
                <a:latin typeface="+mn-lt"/>
                <a:ea typeface="+mn-ea"/>
                <a:cs typeface="+mn-cs"/>
              </a:rPr>
              <a:t>1. področje:  Razvoj novih sodobnih materialov</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pt-BR" sz="1200" b="0" i="0" u="none" strike="noStrike" kern="1200" dirty="0">
                <a:solidFill>
                  <a:schemeClr val="tx1"/>
                </a:solidFill>
                <a:effectLst/>
                <a:latin typeface="+mn-lt"/>
                <a:ea typeface="+mn-ea"/>
                <a:cs typeface="+mn-cs"/>
              </a:rPr>
              <a:t>število prijav, ki se nanašajo na področje</a:t>
            </a:r>
            <a:endParaRPr lang="sl-SI" sz="1200" b="0" i="0" u="none" strike="noStrike" kern="1200" dirty="0">
              <a:solidFill>
                <a:schemeClr val="tx1"/>
              </a:solidFill>
              <a:effectLst/>
              <a:latin typeface="+mn-lt"/>
              <a:ea typeface="+mn-ea"/>
              <a:cs typeface="+mn-cs"/>
            </a:endParaRPr>
          </a:p>
          <a:p>
            <a:pPr rtl="0" eaLnBrk="1" fontAlgn="ctr" latinLnBrk="0" hangingPunct="1"/>
            <a:r>
              <a:rPr lang="sl-SI" sz="1200" b="0" i="0" u="none" strike="noStrike" kern="1200" dirty="0">
                <a:solidFill>
                  <a:schemeClr val="tx1"/>
                </a:solidFill>
                <a:effectLst/>
                <a:latin typeface="+mn-lt"/>
                <a:ea typeface="+mn-ea"/>
                <a:cs typeface="+mn-cs"/>
              </a:rPr>
              <a:t>7</a:t>
            </a:r>
          </a:p>
          <a:p>
            <a:pPr rtl="0" eaLnBrk="1" fontAlgn="b" latinLnBrk="0" hangingPunct="1"/>
            <a:r>
              <a:rPr lang="sl-SI" sz="1200" b="0" i="0" u="none" strike="noStrike" kern="1200" dirty="0">
                <a:solidFill>
                  <a:schemeClr val="tx1"/>
                </a:solidFill>
                <a:effectLst/>
                <a:latin typeface="+mn-lt"/>
                <a:ea typeface="+mn-ea"/>
                <a:cs typeface="+mn-cs"/>
              </a:rPr>
              <a:t>2. področje:  Povečanje vojakove zmogljivosti in avtonomije</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pt-BR" sz="1200" b="0" i="0" u="none" strike="noStrike" kern="1200" dirty="0">
                <a:solidFill>
                  <a:schemeClr val="tx1"/>
                </a:solidFill>
                <a:effectLst/>
                <a:latin typeface="+mn-lt"/>
                <a:ea typeface="+mn-ea"/>
                <a:cs typeface="+mn-cs"/>
              </a:rPr>
              <a:t>število prijav, ki se nanašajo na področje</a:t>
            </a:r>
            <a:endParaRPr lang="sl-SI" sz="1200" b="0" i="0" u="none" strike="noStrike" kern="1200" dirty="0">
              <a:solidFill>
                <a:schemeClr val="tx1"/>
              </a:solidFill>
              <a:effectLst/>
              <a:latin typeface="+mn-lt"/>
              <a:ea typeface="+mn-ea"/>
              <a:cs typeface="+mn-cs"/>
            </a:endParaRPr>
          </a:p>
          <a:p>
            <a:pPr rtl="0" eaLnBrk="1" fontAlgn="ctr" latinLnBrk="0" hangingPunct="1"/>
            <a:r>
              <a:rPr lang="sl-SI" sz="1200" b="0" i="0" u="none" strike="noStrike" kern="1200" dirty="0">
                <a:solidFill>
                  <a:schemeClr val="tx1"/>
                </a:solidFill>
                <a:effectLst/>
                <a:latin typeface="+mn-lt"/>
                <a:ea typeface="+mn-ea"/>
                <a:cs typeface="+mn-cs"/>
              </a:rPr>
              <a:t>24</a:t>
            </a:r>
          </a:p>
          <a:p>
            <a:pPr rtl="0" eaLnBrk="1" fontAlgn="b" latinLnBrk="0" hangingPunct="1"/>
            <a:r>
              <a:rPr lang="sl-SI" sz="1200" b="0" i="0" u="none" strike="noStrike" kern="1200" dirty="0">
                <a:solidFill>
                  <a:schemeClr val="tx1"/>
                </a:solidFill>
                <a:effectLst/>
                <a:latin typeface="+mn-lt"/>
                <a:ea typeface="+mn-ea"/>
                <a:cs typeface="+mn-cs"/>
              </a:rPr>
              <a:t>3. področje:  Robotizacija in miniaturizacija v povezavi s kopenskimi in zračnimi vozili brez posadk</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pt-BR" sz="1200" b="0" i="0" u="none" strike="noStrike" kern="1200" dirty="0">
                <a:solidFill>
                  <a:schemeClr val="tx1"/>
                </a:solidFill>
                <a:effectLst/>
                <a:latin typeface="+mn-lt"/>
                <a:ea typeface="+mn-ea"/>
                <a:cs typeface="+mn-cs"/>
              </a:rPr>
              <a:t>število prijav, ki se nanašajo na področje</a:t>
            </a:r>
            <a:endParaRPr lang="sl-SI" sz="1200" b="0" i="0" u="none" strike="noStrike" kern="1200" dirty="0">
              <a:solidFill>
                <a:schemeClr val="tx1"/>
              </a:solidFill>
              <a:effectLst/>
              <a:latin typeface="+mn-lt"/>
              <a:ea typeface="+mn-ea"/>
              <a:cs typeface="+mn-cs"/>
            </a:endParaRPr>
          </a:p>
          <a:p>
            <a:pPr rtl="0" eaLnBrk="1" fontAlgn="ctr" latinLnBrk="0" hangingPunct="1"/>
            <a:r>
              <a:rPr lang="sl-SI" sz="1200" b="0" i="0" u="none" strike="noStrike" kern="1200" dirty="0">
                <a:solidFill>
                  <a:schemeClr val="tx1"/>
                </a:solidFill>
                <a:effectLst/>
                <a:latin typeface="+mn-lt"/>
                <a:ea typeface="+mn-ea"/>
                <a:cs typeface="+mn-cs"/>
              </a:rPr>
              <a:t>8</a:t>
            </a:r>
          </a:p>
          <a:p>
            <a:pPr rtl="0" eaLnBrk="1" fontAlgn="b" latinLnBrk="0" hangingPunct="1"/>
            <a:r>
              <a:rPr lang="sl-SI" sz="1200" b="0" i="0" u="none" strike="noStrike" kern="1200" dirty="0">
                <a:solidFill>
                  <a:schemeClr val="tx1"/>
                </a:solidFill>
                <a:effectLst/>
                <a:latin typeface="+mn-lt"/>
                <a:ea typeface="+mn-ea"/>
                <a:cs typeface="+mn-cs"/>
              </a:rPr>
              <a:t>4. področje:  Odkrivanje in preprečevanje groženj različnih omrežij</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pt-BR" sz="1200" b="0" i="0" u="none" strike="noStrike" kern="1200" dirty="0">
                <a:solidFill>
                  <a:schemeClr val="tx1"/>
                </a:solidFill>
                <a:effectLst/>
                <a:latin typeface="+mn-lt"/>
                <a:ea typeface="+mn-ea"/>
                <a:cs typeface="+mn-cs"/>
              </a:rPr>
              <a:t>število prijav, ki se nanašajo na področje</a:t>
            </a:r>
            <a:endParaRPr lang="sl-SI" sz="1200" b="0" i="0" u="none" strike="noStrike" kern="1200" dirty="0">
              <a:solidFill>
                <a:schemeClr val="tx1"/>
              </a:solidFill>
              <a:effectLst/>
              <a:latin typeface="+mn-lt"/>
              <a:ea typeface="+mn-ea"/>
              <a:cs typeface="+mn-cs"/>
            </a:endParaRPr>
          </a:p>
          <a:p>
            <a:pPr rtl="0" eaLnBrk="1" fontAlgn="ctr" latinLnBrk="0" hangingPunct="1"/>
            <a:r>
              <a:rPr lang="sl-SI" sz="1200" b="0" i="0" u="none" strike="noStrike" kern="1200" dirty="0">
                <a:solidFill>
                  <a:schemeClr val="tx1"/>
                </a:solidFill>
                <a:effectLst/>
                <a:latin typeface="+mn-lt"/>
                <a:ea typeface="+mn-ea"/>
                <a:cs typeface="+mn-cs"/>
              </a:rPr>
              <a:t>12</a:t>
            </a:r>
          </a:p>
          <a:p>
            <a:pPr rtl="0" eaLnBrk="1" fontAlgn="b"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ctr" latinLnBrk="0" hangingPunct="1"/>
            <a:r>
              <a:rPr lang="sl-SI" sz="1200" b="0" i="0" u="none" strike="noStrike" kern="1200" dirty="0">
                <a:solidFill>
                  <a:schemeClr val="tx1"/>
                </a:solidFill>
                <a:effectLst/>
                <a:latin typeface="+mn-lt"/>
                <a:ea typeface="+mn-ea"/>
                <a:cs typeface="+mn-cs"/>
              </a:rPr>
              <a:t> </a:t>
            </a:r>
          </a:p>
          <a:p>
            <a:pPr rtl="0" eaLnBrk="1" fontAlgn="b" latinLnBrk="0" hangingPunct="1"/>
            <a:r>
              <a:rPr lang="sl-SI" sz="1200" b="1" i="0" u="none" strike="noStrike" kern="1200" dirty="0">
                <a:solidFill>
                  <a:schemeClr val="tx1"/>
                </a:solidFill>
                <a:effectLst/>
                <a:latin typeface="+mn-lt"/>
                <a:ea typeface="+mn-ea"/>
                <a:cs typeface="+mn-cs"/>
              </a:rPr>
              <a:t> </a:t>
            </a:r>
            <a:endParaRPr lang="sl-SI" sz="1200" b="0" i="0" u="none" strike="noStrike" kern="1200" dirty="0">
              <a:solidFill>
                <a:schemeClr val="tx1"/>
              </a:solidFill>
              <a:effectLst/>
              <a:latin typeface="+mn-lt"/>
              <a:ea typeface="+mn-ea"/>
              <a:cs typeface="+mn-cs"/>
            </a:endParaRPr>
          </a:p>
          <a:p>
            <a:pPr rtl="0" eaLnBrk="1" fontAlgn="b" latinLnBrk="0" hangingPunct="1"/>
            <a:r>
              <a:rPr lang="sl-SI" sz="1200" b="1" i="0" u="none" strike="noStrike" kern="1200" dirty="0">
                <a:solidFill>
                  <a:schemeClr val="tx1"/>
                </a:solidFill>
                <a:effectLst/>
                <a:latin typeface="+mn-lt"/>
                <a:ea typeface="+mn-ea"/>
                <a:cs typeface="+mn-cs"/>
              </a:rPr>
              <a:t>SKUPAJ</a:t>
            </a:r>
            <a:endParaRPr lang="sl-SI" sz="1200" b="0" i="0" u="none" strike="noStrike" kern="1200" dirty="0">
              <a:solidFill>
                <a:schemeClr val="tx1"/>
              </a:solidFill>
              <a:effectLst/>
              <a:latin typeface="+mn-lt"/>
              <a:ea typeface="+mn-ea"/>
              <a:cs typeface="+mn-cs"/>
            </a:endParaRPr>
          </a:p>
          <a:p>
            <a:pPr rtl="0" eaLnBrk="1" fontAlgn="b" latinLnBrk="0" hangingPunct="1"/>
            <a:r>
              <a:rPr lang="sl-SI" sz="1200" b="1" i="0" u="none" strike="noStrike" kern="1200" dirty="0">
                <a:solidFill>
                  <a:schemeClr val="tx1"/>
                </a:solidFill>
                <a:effectLst/>
                <a:latin typeface="+mn-lt"/>
                <a:ea typeface="+mn-ea"/>
                <a:cs typeface="+mn-cs"/>
              </a:rPr>
              <a:t>51</a:t>
            </a:r>
            <a:endParaRPr lang="sl-SI" sz="1200" b="0" i="0" u="none" strike="noStrike" kern="1200" dirty="0">
              <a:solidFill>
                <a:schemeClr val="tx1"/>
              </a:solidFill>
              <a:effectLst/>
              <a:latin typeface="+mn-lt"/>
              <a:ea typeface="+mn-ea"/>
              <a:cs typeface="+mn-cs"/>
            </a:endParaRPr>
          </a:p>
          <a:p>
            <a:endParaRPr lang="sl-SI" altLang="sl-SI"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6D5832-28E8-4B34-BEF4-BFAB9E6B18ED}" type="slidenum">
              <a:rPr lang="sl-SI" altLang="sl-SI" smtClean="0">
                <a:latin typeface="Arial" charset="0"/>
              </a:rPr>
              <a:pPr eaLnBrk="1" hangingPunct="1">
                <a:spcBef>
                  <a:spcPct val="0"/>
                </a:spcBef>
              </a:pPr>
              <a:t>4</a:t>
            </a:fld>
            <a:endParaRPr lang="sl-SI" altLang="sl-SI">
              <a:latin typeface="Arial" charset="0"/>
            </a:endParaRPr>
          </a:p>
        </p:txBody>
      </p:sp>
    </p:spTree>
    <p:extLst>
      <p:ext uri="{BB962C8B-B14F-4D97-AF65-F5344CB8AC3E}">
        <p14:creationId xmlns:p14="http://schemas.microsoft.com/office/powerpoint/2010/main" val="391346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noProof="1">
                <a:solidFill>
                  <a:schemeClr val="tx1"/>
                </a:solidFill>
                <a:effectLst/>
                <a:latin typeface="+mn-lt"/>
                <a:ea typeface="+mn-ea"/>
                <a:cs typeface="+mn-cs"/>
              </a:rPr>
              <a:t>More than a decade ago the MoD started to build up a system of R&amp;T, meant to solve long-term challenges in the field of defence, although at the beginning dual-use research and technologies prevailed. At that time there was a general opinion that an exclusive</a:t>
            </a:r>
            <a:r>
              <a:rPr lang="sl-SI" sz="1200" kern="1200" noProof="1">
                <a:solidFill>
                  <a:schemeClr val="tx1"/>
                </a:solidFill>
                <a:effectLst/>
                <a:latin typeface="+mn-lt"/>
                <a:ea typeface="+mn-ea"/>
                <a:cs typeface="+mn-cs"/>
              </a:rPr>
              <a:t>ly</a:t>
            </a:r>
            <a:r>
              <a:rPr lang="en-US" sz="1200" kern="1200" noProof="1">
                <a:solidFill>
                  <a:schemeClr val="tx1"/>
                </a:solidFill>
                <a:effectLst/>
                <a:latin typeface="+mn-lt"/>
                <a:ea typeface="+mn-ea"/>
                <a:cs typeface="+mn-cs"/>
              </a:rPr>
              <a:t> defence-aimed technological surrounding was hard to establish in Slovenia. In the years after 2006, substantial financial resources became available through two bigger programs, the first aimed at the basic research and the second one at the higher TRL levels that followed. Unfortunately, due to the crisis, which consequently resulted in the lack of financing, the process was interrupted in the phase when the results were visible.</a:t>
            </a:r>
            <a:r>
              <a:rPr lang="en-US" sz="1200" kern="1200" noProof="1">
                <a:solidFill>
                  <a:srgbClr val="FF0000"/>
                </a:solidFill>
                <a:effectLst/>
                <a:latin typeface="+mn-lt"/>
                <a:ea typeface="+mn-ea"/>
                <a:cs typeface="+mn-cs"/>
              </a:rPr>
              <a:t> </a:t>
            </a:r>
            <a:r>
              <a:rPr lang="en-US" sz="1200" kern="1200" noProof="1">
                <a:solidFill>
                  <a:schemeClr val="tx1"/>
                </a:solidFill>
                <a:effectLst/>
                <a:latin typeface="+mn-lt"/>
                <a:ea typeface="+mn-ea"/>
                <a:cs typeface="+mn-cs"/>
              </a:rPr>
              <a:t>Fortunately, some of the research continued outside the MoD, through other programs. This has revealed that despite all the challenges, a broad defence research base has been established and even today we are entering into some cooperative research projects based on it (e.g. IAPUNIT- fuel cells or Hybrid drive trains for military purposes).</a:t>
            </a:r>
          </a:p>
          <a:p>
            <a:r>
              <a:rPr lang="en-US" sz="1200" kern="1200" noProof="1">
                <a:solidFill>
                  <a:schemeClr val="tx1"/>
                </a:solidFill>
                <a:effectLst/>
                <a:latin typeface="+mn-lt"/>
                <a:ea typeface="+mn-ea"/>
                <a:cs typeface="+mn-cs"/>
              </a:rPr>
              <a:t> </a:t>
            </a:r>
          </a:p>
          <a:p>
            <a:r>
              <a:rPr lang="en-US" sz="1200" kern="1200" noProof="1">
                <a:solidFill>
                  <a:schemeClr val="tx1"/>
                </a:solidFill>
                <a:effectLst/>
                <a:latin typeface="+mn-lt"/>
                <a:ea typeface="+mn-ea"/>
                <a:cs typeface="+mn-cs"/>
              </a:rPr>
              <a:t>Now we are in the phase of resuming the process and we sincerely hope that it will be a long term commitment to match the nature of the R&amp;T typical cycles.</a:t>
            </a:r>
          </a:p>
          <a:p>
            <a:r>
              <a:rPr lang="sl-SI" sz="1200" kern="1200" dirty="0">
                <a:solidFill>
                  <a:schemeClr val="tx1"/>
                </a:solidFill>
                <a:effectLst/>
                <a:latin typeface="+mn-lt"/>
                <a:ea typeface="+mn-ea"/>
                <a:cs typeface="+mn-cs"/>
              </a:rPr>
              <a:t> </a:t>
            </a:r>
          </a:p>
          <a:p>
            <a:endParaRPr lang="en-US" altLang="sl-SI" noProof="1"/>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6D5832-28E8-4B34-BEF4-BFAB9E6B18ED}" type="slidenum">
              <a:rPr lang="sl-SI" altLang="sl-SI" smtClean="0">
                <a:latin typeface="Arial" charset="0"/>
              </a:rPr>
              <a:pPr eaLnBrk="1" hangingPunct="1">
                <a:spcBef>
                  <a:spcPct val="0"/>
                </a:spcBef>
              </a:pPr>
              <a:t>5</a:t>
            </a:fld>
            <a:endParaRPr lang="sl-SI" altLang="sl-SI">
              <a:latin typeface="Arial" charset="0"/>
            </a:endParaRPr>
          </a:p>
        </p:txBody>
      </p:sp>
    </p:spTree>
    <p:extLst>
      <p:ext uri="{BB962C8B-B14F-4D97-AF65-F5344CB8AC3E}">
        <p14:creationId xmlns:p14="http://schemas.microsoft.com/office/powerpoint/2010/main" val="115847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6D5832-28E8-4B34-BEF4-BFAB9E6B18ED}" type="slidenum">
              <a:rPr lang="sl-SI" altLang="sl-SI" smtClean="0">
                <a:latin typeface="Arial" charset="0"/>
              </a:rPr>
              <a:pPr eaLnBrk="1" hangingPunct="1">
                <a:spcBef>
                  <a:spcPct val="0"/>
                </a:spcBef>
              </a:pPr>
              <a:t>6</a:t>
            </a:fld>
            <a:endParaRPr lang="sl-SI" altLang="sl-SI">
              <a:latin typeface="Arial" charset="0"/>
            </a:endParaRPr>
          </a:p>
        </p:txBody>
      </p:sp>
    </p:spTree>
    <p:extLst>
      <p:ext uri="{BB962C8B-B14F-4D97-AF65-F5344CB8AC3E}">
        <p14:creationId xmlns:p14="http://schemas.microsoft.com/office/powerpoint/2010/main" val="3523424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6D5832-28E8-4B34-BEF4-BFAB9E6B18ED}" type="slidenum">
              <a:rPr lang="sl-SI" altLang="sl-SI" smtClean="0">
                <a:latin typeface="Arial" charset="0"/>
              </a:rPr>
              <a:pPr eaLnBrk="1" hangingPunct="1">
                <a:spcBef>
                  <a:spcPct val="0"/>
                </a:spcBef>
              </a:pPr>
              <a:t>7</a:t>
            </a:fld>
            <a:endParaRPr lang="sl-SI" altLang="sl-SI">
              <a:latin typeface="Arial" charset="0"/>
            </a:endParaRPr>
          </a:p>
        </p:txBody>
      </p:sp>
    </p:spTree>
    <p:extLst>
      <p:ext uri="{BB962C8B-B14F-4D97-AF65-F5344CB8AC3E}">
        <p14:creationId xmlns:p14="http://schemas.microsoft.com/office/powerpoint/2010/main" val="790016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GB" dirty="0"/>
          </a:p>
        </p:txBody>
      </p:sp>
      <p:sp>
        <p:nvSpPr>
          <p:cNvPr id="4" name="Označba mesta številke diapozitiva 3"/>
          <p:cNvSpPr>
            <a:spLocks noGrp="1"/>
          </p:cNvSpPr>
          <p:nvPr>
            <p:ph type="sldNum" sz="quarter" idx="10"/>
          </p:nvPr>
        </p:nvSpPr>
        <p:spPr/>
        <p:txBody>
          <a:bodyPr/>
          <a:lstStyle/>
          <a:p>
            <a:fld id="{4376A9EB-5E2E-4CFB-95A5-DD029877022B}" type="slidenum">
              <a:rPr lang="en-GB" smtClean="0"/>
              <a:pPr/>
              <a:t>8</a:t>
            </a:fld>
            <a:endParaRPr lang="en-GB"/>
          </a:p>
        </p:txBody>
      </p:sp>
    </p:spTree>
    <p:extLst>
      <p:ext uri="{BB962C8B-B14F-4D97-AF65-F5344CB8AC3E}">
        <p14:creationId xmlns:p14="http://schemas.microsoft.com/office/powerpoint/2010/main" val="26487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endParaRPr lang="en-GB"/>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GB"/>
          </a:p>
        </p:txBody>
      </p:sp>
      <p:sp>
        <p:nvSpPr>
          <p:cNvPr id="4" name="Ograda datuma 3"/>
          <p:cNvSpPr>
            <a:spLocks noGrp="1"/>
          </p:cNvSpPr>
          <p:nvPr>
            <p:ph type="dt" sz="half" idx="10"/>
          </p:nvPr>
        </p:nvSpPr>
        <p:spPr/>
        <p:txBody>
          <a:bodyPr/>
          <a:lstStyle/>
          <a:p>
            <a:fld id="{05EA01A1-A42B-44D5-94DB-53CFAF3D1114}" type="datetimeFigureOut">
              <a:rPr lang="en-GB" smtClean="0"/>
              <a:pPr/>
              <a:t>07/03/2018</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412DB553-DC2D-4D45-BAC8-8A77438BE52C}" type="slidenum">
              <a:rPr lang="en-GB" smtClean="0"/>
              <a:pPr/>
              <a:t>‹#›</a:t>
            </a:fld>
            <a:endParaRPr lang="en-GB"/>
          </a:p>
        </p:txBody>
      </p:sp>
    </p:spTree>
    <p:extLst>
      <p:ext uri="{BB962C8B-B14F-4D97-AF65-F5344CB8AC3E}">
        <p14:creationId xmlns:p14="http://schemas.microsoft.com/office/powerpoint/2010/main" val="232187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GB"/>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datuma 3"/>
          <p:cNvSpPr>
            <a:spLocks noGrp="1"/>
          </p:cNvSpPr>
          <p:nvPr>
            <p:ph type="dt" sz="half" idx="10"/>
          </p:nvPr>
        </p:nvSpPr>
        <p:spPr/>
        <p:txBody>
          <a:bodyPr/>
          <a:lstStyle/>
          <a:p>
            <a:fld id="{05EA01A1-A42B-44D5-94DB-53CFAF3D1114}" type="datetimeFigureOut">
              <a:rPr lang="en-GB" smtClean="0"/>
              <a:pPr/>
              <a:t>07/03/2018</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412DB553-DC2D-4D45-BAC8-8A77438BE52C}" type="slidenum">
              <a:rPr lang="en-GB" smtClean="0"/>
              <a:pPr/>
              <a:t>‹#›</a:t>
            </a:fld>
            <a:endParaRPr lang="en-GB"/>
          </a:p>
        </p:txBody>
      </p:sp>
    </p:spTree>
    <p:extLst>
      <p:ext uri="{BB962C8B-B14F-4D97-AF65-F5344CB8AC3E}">
        <p14:creationId xmlns:p14="http://schemas.microsoft.com/office/powerpoint/2010/main" val="308548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endParaRPr lang="en-GB"/>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datuma 3"/>
          <p:cNvSpPr>
            <a:spLocks noGrp="1"/>
          </p:cNvSpPr>
          <p:nvPr>
            <p:ph type="dt" sz="half" idx="10"/>
          </p:nvPr>
        </p:nvSpPr>
        <p:spPr/>
        <p:txBody>
          <a:bodyPr/>
          <a:lstStyle/>
          <a:p>
            <a:fld id="{05EA01A1-A42B-44D5-94DB-53CFAF3D1114}" type="datetimeFigureOut">
              <a:rPr lang="en-GB" smtClean="0"/>
              <a:pPr/>
              <a:t>07/03/2018</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412DB553-DC2D-4D45-BAC8-8A77438BE52C}" type="slidenum">
              <a:rPr lang="en-GB" smtClean="0"/>
              <a:pPr/>
              <a:t>‹#›</a:t>
            </a:fld>
            <a:endParaRPr lang="en-GB"/>
          </a:p>
        </p:txBody>
      </p:sp>
    </p:spTree>
    <p:extLst>
      <p:ext uri="{BB962C8B-B14F-4D97-AF65-F5344CB8AC3E}">
        <p14:creationId xmlns:p14="http://schemas.microsoft.com/office/powerpoint/2010/main" val="18401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GB"/>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datuma 3"/>
          <p:cNvSpPr>
            <a:spLocks noGrp="1"/>
          </p:cNvSpPr>
          <p:nvPr>
            <p:ph type="dt" sz="half" idx="10"/>
          </p:nvPr>
        </p:nvSpPr>
        <p:spPr/>
        <p:txBody>
          <a:bodyPr/>
          <a:lstStyle/>
          <a:p>
            <a:fld id="{05EA01A1-A42B-44D5-94DB-53CFAF3D1114}" type="datetimeFigureOut">
              <a:rPr lang="en-GB" smtClean="0"/>
              <a:pPr/>
              <a:t>07/03/2018</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412DB553-DC2D-4D45-BAC8-8A77438BE52C}" type="slidenum">
              <a:rPr lang="en-GB" smtClean="0"/>
              <a:pPr/>
              <a:t>‹#›</a:t>
            </a:fld>
            <a:endParaRPr lang="en-GB"/>
          </a:p>
        </p:txBody>
      </p:sp>
    </p:spTree>
    <p:extLst>
      <p:ext uri="{BB962C8B-B14F-4D97-AF65-F5344CB8AC3E}">
        <p14:creationId xmlns:p14="http://schemas.microsoft.com/office/powerpoint/2010/main" val="345780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endParaRPr lang="en-GB"/>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05EA01A1-A42B-44D5-94DB-53CFAF3D1114}" type="datetimeFigureOut">
              <a:rPr lang="en-GB" smtClean="0"/>
              <a:pPr/>
              <a:t>07/03/2018</a:t>
            </a:fld>
            <a:endParaRPr lang="en-GB"/>
          </a:p>
        </p:txBody>
      </p:sp>
      <p:sp>
        <p:nvSpPr>
          <p:cNvPr id="5" name="Ograda noge 4"/>
          <p:cNvSpPr>
            <a:spLocks noGrp="1"/>
          </p:cNvSpPr>
          <p:nvPr>
            <p:ph type="ftr" sz="quarter" idx="11"/>
          </p:nvPr>
        </p:nvSpPr>
        <p:spPr/>
        <p:txBody>
          <a:bodyPr/>
          <a:lstStyle/>
          <a:p>
            <a:endParaRPr lang="en-GB"/>
          </a:p>
        </p:txBody>
      </p:sp>
      <p:sp>
        <p:nvSpPr>
          <p:cNvPr id="6" name="Ograda številke diapozitiva 5"/>
          <p:cNvSpPr>
            <a:spLocks noGrp="1"/>
          </p:cNvSpPr>
          <p:nvPr>
            <p:ph type="sldNum" sz="quarter" idx="12"/>
          </p:nvPr>
        </p:nvSpPr>
        <p:spPr/>
        <p:txBody>
          <a:bodyPr/>
          <a:lstStyle/>
          <a:p>
            <a:fld id="{412DB553-DC2D-4D45-BAC8-8A77438BE52C}" type="slidenum">
              <a:rPr lang="en-GB" smtClean="0"/>
              <a:pPr/>
              <a:t>‹#›</a:t>
            </a:fld>
            <a:endParaRPr lang="en-GB"/>
          </a:p>
        </p:txBody>
      </p:sp>
    </p:spTree>
    <p:extLst>
      <p:ext uri="{BB962C8B-B14F-4D97-AF65-F5344CB8AC3E}">
        <p14:creationId xmlns:p14="http://schemas.microsoft.com/office/powerpoint/2010/main" val="6710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GB"/>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grada datuma 4"/>
          <p:cNvSpPr>
            <a:spLocks noGrp="1"/>
          </p:cNvSpPr>
          <p:nvPr>
            <p:ph type="dt" sz="half" idx="10"/>
          </p:nvPr>
        </p:nvSpPr>
        <p:spPr/>
        <p:txBody>
          <a:bodyPr/>
          <a:lstStyle/>
          <a:p>
            <a:fld id="{05EA01A1-A42B-44D5-94DB-53CFAF3D1114}" type="datetimeFigureOut">
              <a:rPr lang="en-GB" smtClean="0"/>
              <a:pPr/>
              <a:t>07/03/2018</a:t>
            </a:fld>
            <a:endParaRPr lang="en-GB"/>
          </a:p>
        </p:txBody>
      </p:sp>
      <p:sp>
        <p:nvSpPr>
          <p:cNvPr id="6" name="Ograda noge 5"/>
          <p:cNvSpPr>
            <a:spLocks noGrp="1"/>
          </p:cNvSpPr>
          <p:nvPr>
            <p:ph type="ftr" sz="quarter" idx="11"/>
          </p:nvPr>
        </p:nvSpPr>
        <p:spPr/>
        <p:txBody>
          <a:bodyPr/>
          <a:lstStyle/>
          <a:p>
            <a:endParaRPr lang="en-GB"/>
          </a:p>
        </p:txBody>
      </p:sp>
      <p:sp>
        <p:nvSpPr>
          <p:cNvPr id="7" name="Ograda številke diapozitiva 6"/>
          <p:cNvSpPr>
            <a:spLocks noGrp="1"/>
          </p:cNvSpPr>
          <p:nvPr>
            <p:ph type="sldNum" sz="quarter" idx="12"/>
          </p:nvPr>
        </p:nvSpPr>
        <p:spPr/>
        <p:txBody>
          <a:bodyPr/>
          <a:lstStyle/>
          <a:p>
            <a:fld id="{412DB553-DC2D-4D45-BAC8-8A77438BE52C}" type="slidenum">
              <a:rPr lang="en-GB" smtClean="0"/>
              <a:pPr/>
              <a:t>‹#›</a:t>
            </a:fld>
            <a:endParaRPr lang="en-GB"/>
          </a:p>
        </p:txBody>
      </p:sp>
    </p:spTree>
    <p:extLst>
      <p:ext uri="{BB962C8B-B14F-4D97-AF65-F5344CB8AC3E}">
        <p14:creationId xmlns:p14="http://schemas.microsoft.com/office/powerpoint/2010/main" val="167228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endParaRPr lang="en-GB"/>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7" name="Ograda datuma 6"/>
          <p:cNvSpPr>
            <a:spLocks noGrp="1"/>
          </p:cNvSpPr>
          <p:nvPr>
            <p:ph type="dt" sz="half" idx="10"/>
          </p:nvPr>
        </p:nvSpPr>
        <p:spPr/>
        <p:txBody>
          <a:bodyPr/>
          <a:lstStyle/>
          <a:p>
            <a:fld id="{05EA01A1-A42B-44D5-94DB-53CFAF3D1114}" type="datetimeFigureOut">
              <a:rPr lang="en-GB" smtClean="0"/>
              <a:pPr/>
              <a:t>07/03/2018</a:t>
            </a:fld>
            <a:endParaRPr lang="en-GB"/>
          </a:p>
        </p:txBody>
      </p:sp>
      <p:sp>
        <p:nvSpPr>
          <p:cNvPr id="8" name="Ograda noge 7"/>
          <p:cNvSpPr>
            <a:spLocks noGrp="1"/>
          </p:cNvSpPr>
          <p:nvPr>
            <p:ph type="ftr" sz="quarter" idx="11"/>
          </p:nvPr>
        </p:nvSpPr>
        <p:spPr/>
        <p:txBody>
          <a:bodyPr/>
          <a:lstStyle/>
          <a:p>
            <a:endParaRPr lang="en-GB"/>
          </a:p>
        </p:txBody>
      </p:sp>
      <p:sp>
        <p:nvSpPr>
          <p:cNvPr id="9" name="Ograda številke diapozitiva 8"/>
          <p:cNvSpPr>
            <a:spLocks noGrp="1"/>
          </p:cNvSpPr>
          <p:nvPr>
            <p:ph type="sldNum" sz="quarter" idx="12"/>
          </p:nvPr>
        </p:nvSpPr>
        <p:spPr/>
        <p:txBody>
          <a:bodyPr/>
          <a:lstStyle/>
          <a:p>
            <a:fld id="{412DB553-DC2D-4D45-BAC8-8A77438BE52C}" type="slidenum">
              <a:rPr lang="en-GB" smtClean="0"/>
              <a:pPr/>
              <a:t>‹#›</a:t>
            </a:fld>
            <a:endParaRPr lang="en-GB"/>
          </a:p>
        </p:txBody>
      </p:sp>
    </p:spTree>
    <p:extLst>
      <p:ext uri="{BB962C8B-B14F-4D97-AF65-F5344CB8AC3E}">
        <p14:creationId xmlns:p14="http://schemas.microsoft.com/office/powerpoint/2010/main" val="94111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GB"/>
          </a:p>
        </p:txBody>
      </p:sp>
      <p:sp>
        <p:nvSpPr>
          <p:cNvPr id="3" name="Ograda datuma 2"/>
          <p:cNvSpPr>
            <a:spLocks noGrp="1"/>
          </p:cNvSpPr>
          <p:nvPr>
            <p:ph type="dt" sz="half" idx="10"/>
          </p:nvPr>
        </p:nvSpPr>
        <p:spPr/>
        <p:txBody>
          <a:bodyPr/>
          <a:lstStyle/>
          <a:p>
            <a:fld id="{05EA01A1-A42B-44D5-94DB-53CFAF3D1114}" type="datetimeFigureOut">
              <a:rPr lang="en-GB" smtClean="0"/>
              <a:pPr/>
              <a:t>07/03/2018</a:t>
            </a:fld>
            <a:endParaRPr lang="en-GB"/>
          </a:p>
        </p:txBody>
      </p:sp>
      <p:sp>
        <p:nvSpPr>
          <p:cNvPr id="4" name="Ograda noge 3"/>
          <p:cNvSpPr>
            <a:spLocks noGrp="1"/>
          </p:cNvSpPr>
          <p:nvPr>
            <p:ph type="ftr" sz="quarter" idx="11"/>
          </p:nvPr>
        </p:nvSpPr>
        <p:spPr/>
        <p:txBody>
          <a:bodyPr/>
          <a:lstStyle/>
          <a:p>
            <a:endParaRPr lang="en-GB"/>
          </a:p>
        </p:txBody>
      </p:sp>
      <p:sp>
        <p:nvSpPr>
          <p:cNvPr id="5" name="Ograda številke diapozitiva 4"/>
          <p:cNvSpPr>
            <a:spLocks noGrp="1"/>
          </p:cNvSpPr>
          <p:nvPr>
            <p:ph type="sldNum" sz="quarter" idx="12"/>
          </p:nvPr>
        </p:nvSpPr>
        <p:spPr/>
        <p:txBody>
          <a:bodyPr/>
          <a:lstStyle/>
          <a:p>
            <a:fld id="{412DB553-DC2D-4D45-BAC8-8A77438BE52C}" type="slidenum">
              <a:rPr lang="en-GB" smtClean="0"/>
              <a:pPr/>
              <a:t>‹#›</a:t>
            </a:fld>
            <a:endParaRPr lang="en-GB"/>
          </a:p>
        </p:txBody>
      </p:sp>
    </p:spTree>
    <p:extLst>
      <p:ext uri="{BB962C8B-B14F-4D97-AF65-F5344CB8AC3E}">
        <p14:creationId xmlns:p14="http://schemas.microsoft.com/office/powerpoint/2010/main" val="277506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05EA01A1-A42B-44D5-94DB-53CFAF3D1114}" type="datetimeFigureOut">
              <a:rPr lang="en-GB" smtClean="0"/>
              <a:pPr/>
              <a:t>07/03/2018</a:t>
            </a:fld>
            <a:endParaRPr lang="en-GB"/>
          </a:p>
        </p:txBody>
      </p:sp>
      <p:sp>
        <p:nvSpPr>
          <p:cNvPr id="3" name="Ograda noge 2"/>
          <p:cNvSpPr>
            <a:spLocks noGrp="1"/>
          </p:cNvSpPr>
          <p:nvPr>
            <p:ph type="ftr" sz="quarter" idx="11"/>
          </p:nvPr>
        </p:nvSpPr>
        <p:spPr/>
        <p:txBody>
          <a:bodyPr/>
          <a:lstStyle/>
          <a:p>
            <a:endParaRPr lang="en-GB"/>
          </a:p>
        </p:txBody>
      </p:sp>
      <p:sp>
        <p:nvSpPr>
          <p:cNvPr id="4" name="Ograda številke diapozitiva 3"/>
          <p:cNvSpPr>
            <a:spLocks noGrp="1"/>
          </p:cNvSpPr>
          <p:nvPr>
            <p:ph type="sldNum" sz="quarter" idx="12"/>
          </p:nvPr>
        </p:nvSpPr>
        <p:spPr/>
        <p:txBody>
          <a:bodyPr/>
          <a:lstStyle/>
          <a:p>
            <a:fld id="{412DB553-DC2D-4D45-BAC8-8A77438BE52C}" type="slidenum">
              <a:rPr lang="en-GB" smtClean="0"/>
              <a:pPr/>
              <a:t>‹#›</a:t>
            </a:fld>
            <a:endParaRPr lang="en-GB"/>
          </a:p>
        </p:txBody>
      </p:sp>
    </p:spTree>
    <p:extLst>
      <p:ext uri="{BB962C8B-B14F-4D97-AF65-F5344CB8AC3E}">
        <p14:creationId xmlns:p14="http://schemas.microsoft.com/office/powerpoint/2010/main" val="242701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endParaRPr lang="en-GB"/>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05EA01A1-A42B-44D5-94DB-53CFAF3D1114}" type="datetimeFigureOut">
              <a:rPr lang="en-GB" smtClean="0"/>
              <a:pPr/>
              <a:t>07/03/2018</a:t>
            </a:fld>
            <a:endParaRPr lang="en-GB"/>
          </a:p>
        </p:txBody>
      </p:sp>
      <p:sp>
        <p:nvSpPr>
          <p:cNvPr id="6" name="Ograda noge 5"/>
          <p:cNvSpPr>
            <a:spLocks noGrp="1"/>
          </p:cNvSpPr>
          <p:nvPr>
            <p:ph type="ftr" sz="quarter" idx="11"/>
          </p:nvPr>
        </p:nvSpPr>
        <p:spPr/>
        <p:txBody>
          <a:bodyPr/>
          <a:lstStyle/>
          <a:p>
            <a:endParaRPr lang="en-GB"/>
          </a:p>
        </p:txBody>
      </p:sp>
      <p:sp>
        <p:nvSpPr>
          <p:cNvPr id="7" name="Ograda številke diapozitiva 6"/>
          <p:cNvSpPr>
            <a:spLocks noGrp="1"/>
          </p:cNvSpPr>
          <p:nvPr>
            <p:ph type="sldNum" sz="quarter" idx="12"/>
          </p:nvPr>
        </p:nvSpPr>
        <p:spPr/>
        <p:txBody>
          <a:bodyPr/>
          <a:lstStyle/>
          <a:p>
            <a:fld id="{412DB553-DC2D-4D45-BAC8-8A77438BE52C}" type="slidenum">
              <a:rPr lang="en-GB" smtClean="0"/>
              <a:pPr/>
              <a:t>‹#›</a:t>
            </a:fld>
            <a:endParaRPr lang="en-GB"/>
          </a:p>
        </p:txBody>
      </p:sp>
    </p:spTree>
    <p:extLst>
      <p:ext uri="{BB962C8B-B14F-4D97-AF65-F5344CB8AC3E}">
        <p14:creationId xmlns:p14="http://schemas.microsoft.com/office/powerpoint/2010/main" val="366028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endParaRPr lang="en-GB"/>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05EA01A1-A42B-44D5-94DB-53CFAF3D1114}" type="datetimeFigureOut">
              <a:rPr lang="en-GB" smtClean="0"/>
              <a:pPr/>
              <a:t>07/03/2018</a:t>
            </a:fld>
            <a:endParaRPr lang="en-GB"/>
          </a:p>
        </p:txBody>
      </p:sp>
      <p:sp>
        <p:nvSpPr>
          <p:cNvPr id="6" name="Ograda noge 5"/>
          <p:cNvSpPr>
            <a:spLocks noGrp="1"/>
          </p:cNvSpPr>
          <p:nvPr>
            <p:ph type="ftr" sz="quarter" idx="11"/>
          </p:nvPr>
        </p:nvSpPr>
        <p:spPr/>
        <p:txBody>
          <a:bodyPr/>
          <a:lstStyle/>
          <a:p>
            <a:endParaRPr lang="en-GB"/>
          </a:p>
        </p:txBody>
      </p:sp>
      <p:sp>
        <p:nvSpPr>
          <p:cNvPr id="7" name="Ograda številke diapozitiva 6"/>
          <p:cNvSpPr>
            <a:spLocks noGrp="1"/>
          </p:cNvSpPr>
          <p:nvPr>
            <p:ph type="sldNum" sz="quarter" idx="12"/>
          </p:nvPr>
        </p:nvSpPr>
        <p:spPr/>
        <p:txBody>
          <a:bodyPr/>
          <a:lstStyle/>
          <a:p>
            <a:fld id="{412DB553-DC2D-4D45-BAC8-8A77438BE52C}" type="slidenum">
              <a:rPr lang="en-GB" smtClean="0"/>
              <a:pPr/>
              <a:t>‹#›</a:t>
            </a:fld>
            <a:endParaRPr lang="en-GB"/>
          </a:p>
        </p:txBody>
      </p:sp>
    </p:spTree>
    <p:extLst>
      <p:ext uri="{BB962C8B-B14F-4D97-AF65-F5344CB8AC3E}">
        <p14:creationId xmlns:p14="http://schemas.microsoft.com/office/powerpoint/2010/main" val="114645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endParaRPr lang="en-GB"/>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A01A1-A42B-44D5-94DB-53CFAF3D1114}" type="datetimeFigureOut">
              <a:rPr lang="en-GB" smtClean="0"/>
              <a:pPr/>
              <a:t>07/03/2018</a:t>
            </a:fld>
            <a:endParaRPr lang="en-GB"/>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DB553-DC2D-4D45-BAC8-8A77438BE52C}" type="slidenum">
              <a:rPr lang="en-GB" smtClean="0"/>
              <a:pPr/>
              <a:t>‹#›</a:t>
            </a:fld>
            <a:endParaRPr lang="en-GB"/>
          </a:p>
        </p:txBody>
      </p:sp>
    </p:spTree>
    <p:extLst>
      <p:ext uri="{BB962C8B-B14F-4D97-AF65-F5344CB8AC3E}">
        <p14:creationId xmlns:p14="http://schemas.microsoft.com/office/powerpoint/2010/main" val="856977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2.gif"/><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3.gif"/><Relationship Id="rId9" Type="http://schemas.microsoft.com/office/2007/relationships/diagramDrawing" Target="../diagrams/drawing1.xml"/><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sl-SI" dirty="0"/>
          </a:p>
        </p:txBody>
      </p:sp>
      <p:sp>
        <p:nvSpPr>
          <p:cNvPr id="3" name="Subtitle 2"/>
          <p:cNvSpPr>
            <a:spLocks noGrp="1"/>
          </p:cNvSpPr>
          <p:nvPr>
            <p:ph type="subTitle" idx="1"/>
          </p:nvPr>
        </p:nvSpPr>
        <p:spPr/>
        <p:txBody>
          <a:bodyPr/>
          <a:lstStyle/>
          <a:p>
            <a:endParaRPr lang="sl-SI"/>
          </a:p>
        </p:txBody>
      </p:sp>
      <p:pic>
        <p:nvPicPr>
          <p:cNvPr id="4" name="Picture 3" descr="Predloga za predstavitev_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39" y="0"/>
            <a:ext cx="915828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9512" y="5949280"/>
            <a:ext cx="5544616" cy="646331"/>
          </a:xfrm>
          <a:prstGeom prst="rect">
            <a:avLst/>
          </a:prstGeom>
          <a:noFill/>
        </p:spPr>
        <p:txBody>
          <a:bodyPr wrap="square" rtlCol="0">
            <a:spAutoFit/>
          </a:bodyPr>
          <a:lstStyle/>
          <a:p>
            <a:r>
              <a:rPr lang="sl-SI" dirty="0"/>
              <a:t>EU FUNDING FOR DEFENCE AND SECURITY</a:t>
            </a:r>
          </a:p>
          <a:p>
            <a:r>
              <a:rPr lang="en-GB" dirty="0"/>
              <a:t>Brussels</a:t>
            </a:r>
            <a:r>
              <a:rPr lang="sl-SI" dirty="0"/>
              <a:t>, 28th September 2016</a:t>
            </a:r>
          </a:p>
        </p:txBody>
      </p:sp>
      <p:sp>
        <p:nvSpPr>
          <p:cNvPr id="7" name="TextBox 6"/>
          <p:cNvSpPr txBox="1"/>
          <p:nvPr/>
        </p:nvSpPr>
        <p:spPr>
          <a:xfrm>
            <a:off x="1152128" y="2363688"/>
            <a:ext cx="6516216" cy="523220"/>
          </a:xfrm>
          <a:prstGeom prst="rect">
            <a:avLst/>
          </a:prstGeom>
          <a:noFill/>
        </p:spPr>
        <p:txBody>
          <a:bodyPr wrap="square" rtlCol="0">
            <a:spAutoFit/>
          </a:bodyPr>
          <a:lstStyle/>
          <a:p>
            <a:r>
              <a:rPr lang="en-GB" sz="2800" b="1" dirty="0">
                <a:solidFill>
                  <a:schemeClr val="accent3">
                    <a:lumMod val="50000"/>
                  </a:schemeClr>
                </a:solidFill>
              </a:rPr>
              <a:t>Defence </a:t>
            </a:r>
            <a:r>
              <a:rPr lang="sl-SI" sz="2800" b="1" dirty="0">
                <a:solidFill>
                  <a:schemeClr val="accent3">
                    <a:lumMod val="50000"/>
                  </a:schemeClr>
                </a:solidFill>
              </a:rPr>
              <a:t>R</a:t>
            </a:r>
            <a:r>
              <a:rPr lang="en-GB" sz="2800" b="1" dirty="0" err="1">
                <a:solidFill>
                  <a:schemeClr val="accent3">
                    <a:lumMod val="50000"/>
                  </a:schemeClr>
                </a:solidFill>
              </a:rPr>
              <a:t>esearch</a:t>
            </a:r>
            <a:r>
              <a:rPr lang="en-GB" sz="2800" b="1" dirty="0">
                <a:solidFill>
                  <a:schemeClr val="accent3">
                    <a:lumMod val="50000"/>
                  </a:schemeClr>
                </a:solidFill>
              </a:rPr>
              <a:t> and </a:t>
            </a:r>
            <a:r>
              <a:rPr lang="sl-SI" sz="2800" b="1" dirty="0">
                <a:solidFill>
                  <a:schemeClr val="accent3">
                    <a:lumMod val="50000"/>
                  </a:schemeClr>
                </a:solidFill>
              </a:rPr>
              <a:t>I</a:t>
            </a:r>
            <a:r>
              <a:rPr lang="en-GB" sz="2800" b="1" dirty="0" err="1">
                <a:solidFill>
                  <a:schemeClr val="accent3">
                    <a:lumMod val="50000"/>
                  </a:schemeClr>
                </a:solidFill>
              </a:rPr>
              <a:t>ndustry</a:t>
            </a:r>
            <a:r>
              <a:rPr lang="en-GB" sz="2800" b="1" dirty="0">
                <a:solidFill>
                  <a:schemeClr val="accent3">
                    <a:lumMod val="50000"/>
                  </a:schemeClr>
                </a:solidFill>
              </a:rPr>
              <a:t> in Slovenia</a:t>
            </a:r>
          </a:p>
        </p:txBody>
      </p:sp>
      <p:sp>
        <p:nvSpPr>
          <p:cNvPr id="8" name="PoljeZBesedilom 7"/>
          <p:cNvSpPr txBox="1"/>
          <p:nvPr/>
        </p:nvSpPr>
        <p:spPr>
          <a:xfrm>
            <a:off x="2880248" y="3415553"/>
            <a:ext cx="2808312" cy="646331"/>
          </a:xfrm>
          <a:prstGeom prst="rect">
            <a:avLst/>
          </a:prstGeom>
          <a:noFill/>
        </p:spPr>
        <p:txBody>
          <a:bodyPr wrap="square" rtlCol="0">
            <a:spAutoFit/>
          </a:bodyPr>
          <a:lstStyle/>
          <a:p>
            <a:pPr algn="ctr"/>
            <a:r>
              <a:rPr lang="en-GB" dirty="0" err="1"/>
              <a:t>Dr.</a:t>
            </a:r>
            <a:r>
              <a:rPr lang="en-GB" dirty="0"/>
              <a:t> Larisa </a:t>
            </a:r>
            <a:r>
              <a:rPr lang="en-GB" dirty="0" err="1"/>
              <a:t>Pograjc</a:t>
            </a:r>
            <a:endParaRPr lang="en-GB" dirty="0"/>
          </a:p>
          <a:p>
            <a:pPr algn="ctr"/>
            <a:r>
              <a:rPr lang="en-GB" dirty="0"/>
              <a:t>SI EDA R&amp;T </a:t>
            </a:r>
            <a:r>
              <a:rPr lang="sl-SI" dirty="0"/>
              <a:t>D</a:t>
            </a:r>
            <a:r>
              <a:rPr lang="en-GB" dirty="0" err="1"/>
              <a:t>irector</a:t>
            </a:r>
            <a:endParaRPr lang="en-GB" dirty="0"/>
          </a:p>
        </p:txBody>
      </p:sp>
    </p:spTree>
    <p:extLst>
      <p:ext uri="{BB962C8B-B14F-4D97-AF65-F5344CB8AC3E}">
        <p14:creationId xmlns:p14="http://schemas.microsoft.com/office/powerpoint/2010/main" val="380732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553959" y="2555035"/>
            <a:ext cx="7920880"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sl-SI" altLang="sl-SI" sz="1800" b="1" dirty="0">
                <a:solidFill>
                  <a:srgbClr val="FF0000"/>
                </a:solidFill>
                <a:latin typeface="Arial" charset="0"/>
              </a:rPr>
              <a:t>R&amp;T </a:t>
            </a:r>
            <a:r>
              <a:rPr lang="sl-SI" altLang="sl-SI" sz="1800" b="1" dirty="0" err="1">
                <a:solidFill>
                  <a:srgbClr val="FF0000"/>
                </a:solidFill>
                <a:latin typeface="Arial" charset="0"/>
              </a:rPr>
              <a:t>Goals</a:t>
            </a:r>
            <a:r>
              <a:rPr lang="sl-SI" altLang="sl-SI" sz="1800" b="1" dirty="0">
                <a:solidFill>
                  <a:srgbClr val="FF0000"/>
                </a:solidFill>
                <a:latin typeface="Arial" charset="0"/>
              </a:rPr>
              <a:t> in SI </a:t>
            </a:r>
            <a:r>
              <a:rPr lang="sl-SI" altLang="sl-SI" sz="1800" b="1" dirty="0" err="1">
                <a:solidFill>
                  <a:srgbClr val="FF0000"/>
                </a:solidFill>
                <a:latin typeface="Arial" charset="0"/>
              </a:rPr>
              <a:t>MoD</a:t>
            </a:r>
            <a:endParaRPr lang="sl-SI" altLang="sl-SI" sz="1800" b="1" dirty="0">
              <a:solidFill>
                <a:srgbClr val="FF0000"/>
              </a:solidFill>
              <a:latin typeface="Arial" charset="0"/>
            </a:endParaRPr>
          </a:p>
          <a:p>
            <a:pPr algn="ctr" eaLnBrk="1" hangingPunct="1">
              <a:spcBef>
                <a:spcPct val="0"/>
              </a:spcBef>
              <a:buFont typeface="Arial" charset="0"/>
              <a:buNone/>
            </a:pPr>
            <a:endParaRPr lang="sl-SI" altLang="sl-SI" sz="1800" dirty="0">
              <a:solidFill>
                <a:srgbClr val="C00000"/>
              </a:solidFill>
              <a:latin typeface="Arial" charset="0"/>
            </a:endParaRPr>
          </a:p>
          <a:p>
            <a:pPr algn="ctr" eaLnBrk="1" hangingPunct="1">
              <a:spcBef>
                <a:spcPct val="0"/>
              </a:spcBef>
              <a:buFont typeface="Arial" charset="0"/>
              <a:buNone/>
            </a:pPr>
            <a:r>
              <a:rPr lang="sl-SI" altLang="sl-SI" sz="1800" dirty="0" err="1">
                <a:latin typeface="Arial" charset="0"/>
              </a:rPr>
              <a:t>Investment</a:t>
            </a:r>
            <a:r>
              <a:rPr lang="sl-SI" altLang="sl-SI" sz="1800" dirty="0">
                <a:latin typeface="Arial" charset="0"/>
              </a:rPr>
              <a:t> in R&amp;T </a:t>
            </a:r>
            <a:r>
              <a:rPr lang="sl-SI" altLang="sl-SI" sz="1800" dirty="0" err="1">
                <a:latin typeface="Arial" charset="0"/>
              </a:rPr>
              <a:t>should</a:t>
            </a:r>
            <a:r>
              <a:rPr lang="sl-SI" altLang="sl-SI" sz="1800" dirty="0">
                <a:latin typeface="Arial" charset="0"/>
              </a:rPr>
              <a:t> </a:t>
            </a:r>
            <a:r>
              <a:rPr lang="sl-SI" altLang="sl-SI" sz="1800" dirty="0" err="1">
                <a:latin typeface="Arial" charset="0"/>
              </a:rPr>
              <a:t>contribute</a:t>
            </a:r>
            <a:r>
              <a:rPr lang="sl-SI" altLang="sl-SI" sz="1800" dirty="0">
                <a:latin typeface="Arial" charset="0"/>
              </a:rPr>
              <a:t> to </a:t>
            </a:r>
            <a:r>
              <a:rPr lang="sl-SI" altLang="sl-SI" sz="1800" dirty="0" err="1">
                <a:latin typeface="Arial" charset="0"/>
              </a:rPr>
              <a:t>tomorrow</a:t>
            </a:r>
            <a:r>
              <a:rPr lang="az-Cyrl-AZ" altLang="sl-SI" sz="1800" dirty="0">
                <a:latin typeface="Arial" charset="0"/>
              </a:rPr>
              <a:t>҆</a:t>
            </a:r>
            <a:r>
              <a:rPr lang="sl-SI" altLang="sl-SI" sz="1800" dirty="0">
                <a:latin typeface="Arial" charset="0"/>
              </a:rPr>
              <a:t> s </a:t>
            </a:r>
            <a:r>
              <a:rPr lang="sl-SI" altLang="sl-SI" sz="1800" dirty="0" err="1">
                <a:latin typeface="Arial" charset="0"/>
              </a:rPr>
              <a:t>defence</a:t>
            </a:r>
            <a:r>
              <a:rPr lang="sl-SI" altLang="sl-SI" sz="1800" dirty="0">
                <a:latin typeface="Arial" charset="0"/>
              </a:rPr>
              <a:t> </a:t>
            </a:r>
            <a:r>
              <a:rPr lang="sl-SI" altLang="sl-SI" sz="1800" dirty="0" err="1">
                <a:latin typeface="Arial" charset="0"/>
              </a:rPr>
              <a:t>capabilities</a:t>
            </a:r>
            <a:endParaRPr lang="sl-SI" altLang="sl-SI" sz="1800" dirty="0">
              <a:latin typeface="Arial" charset="0"/>
            </a:endParaRPr>
          </a:p>
        </p:txBody>
      </p:sp>
      <p:sp>
        <p:nvSpPr>
          <p:cNvPr id="2" name="PoljeZBesedilom 1"/>
          <p:cNvSpPr txBox="1"/>
          <p:nvPr/>
        </p:nvSpPr>
        <p:spPr>
          <a:xfrm>
            <a:off x="3887416" y="1052241"/>
            <a:ext cx="5256584" cy="707886"/>
          </a:xfrm>
          <a:prstGeom prst="rect">
            <a:avLst/>
          </a:prstGeom>
          <a:noFill/>
        </p:spPr>
        <p:txBody>
          <a:bodyPr wrap="square" rtlCol="0">
            <a:spAutoFit/>
          </a:bodyPr>
          <a:lstStyle/>
          <a:p>
            <a:pPr algn="ctr"/>
            <a:r>
              <a:rPr lang="sl-SI" sz="2000" dirty="0"/>
              <a:t>„</a:t>
            </a:r>
            <a:r>
              <a:rPr lang="sl-SI" sz="2000" i="1" dirty="0" err="1"/>
              <a:t>The</a:t>
            </a:r>
            <a:r>
              <a:rPr lang="sl-SI" sz="2000" i="1" dirty="0"/>
              <a:t> </a:t>
            </a:r>
            <a:r>
              <a:rPr lang="sl-SI" sz="2000" i="1" dirty="0" err="1"/>
              <a:t>only</a:t>
            </a:r>
            <a:r>
              <a:rPr lang="sl-SI" sz="2000" i="1" dirty="0"/>
              <a:t> sure </a:t>
            </a:r>
            <a:r>
              <a:rPr lang="sl-SI" sz="2000" i="1" dirty="0" err="1"/>
              <a:t>thing</a:t>
            </a:r>
            <a:r>
              <a:rPr lang="sl-SI" sz="2000" i="1" dirty="0"/>
              <a:t> </a:t>
            </a:r>
            <a:r>
              <a:rPr lang="sl-SI" sz="2000" i="1" dirty="0" err="1"/>
              <a:t>about</a:t>
            </a:r>
            <a:r>
              <a:rPr lang="sl-SI" sz="2000" i="1" dirty="0"/>
              <a:t> future is </a:t>
            </a:r>
            <a:r>
              <a:rPr lang="sl-SI" sz="2000" i="1" dirty="0" err="1"/>
              <a:t>that</a:t>
            </a:r>
            <a:r>
              <a:rPr lang="sl-SI" sz="2000" i="1" dirty="0"/>
              <a:t> </a:t>
            </a:r>
            <a:r>
              <a:rPr lang="sl-SI" sz="2000" i="1" dirty="0" err="1"/>
              <a:t>something</a:t>
            </a:r>
            <a:r>
              <a:rPr lang="sl-SI" sz="2000" i="1" dirty="0"/>
              <a:t> </a:t>
            </a:r>
            <a:r>
              <a:rPr lang="sl-SI" sz="2000" i="1" dirty="0" err="1"/>
              <a:t>unexpected</a:t>
            </a:r>
            <a:r>
              <a:rPr lang="sl-SI" sz="2000" i="1" dirty="0"/>
              <a:t> </a:t>
            </a:r>
            <a:r>
              <a:rPr lang="sl-SI" sz="2000" i="1" dirty="0" err="1"/>
              <a:t>will</a:t>
            </a:r>
            <a:r>
              <a:rPr lang="sl-SI" sz="2000" i="1" dirty="0"/>
              <a:t> </a:t>
            </a:r>
            <a:r>
              <a:rPr lang="sl-SI" sz="2000" i="1" dirty="0" err="1"/>
              <a:t>occur</a:t>
            </a:r>
            <a:r>
              <a:rPr lang="sl-SI" sz="2000" i="1" dirty="0"/>
              <a:t>“</a:t>
            </a:r>
            <a:endParaRPr lang="en-GB" sz="2000" i="1" dirty="0"/>
          </a:p>
        </p:txBody>
      </p:sp>
      <p:sp>
        <p:nvSpPr>
          <p:cNvPr id="4" name="PoljeZBesedilom 3"/>
          <p:cNvSpPr txBox="1"/>
          <p:nvPr/>
        </p:nvSpPr>
        <p:spPr>
          <a:xfrm>
            <a:off x="3008509" y="3831360"/>
            <a:ext cx="2766030" cy="369332"/>
          </a:xfrm>
          <a:prstGeom prst="rect">
            <a:avLst/>
          </a:prstGeom>
          <a:noFill/>
        </p:spPr>
        <p:txBody>
          <a:bodyPr wrap="square" rtlCol="0">
            <a:spAutoFit/>
          </a:bodyPr>
          <a:lstStyle/>
          <a:p>
            <a:pPr algn="ctr"/>
            <a:r>
              <a:rPr lang="sl-SI" b="1" dirty="0"/>
              <a:t>CAPABILITY DRIVEN</a:t>
            </a:r>
            <a:endParaRPr lang="en-GB" b="1" dirty="0"/>
          </a:p>
        </p:txBody>
      </p:sp>
      <p:sp>
        <p:nvSpPr>
          <p:cNvPr id="11" name="PoljeZBesedilom 10"/>
          <p:cNvSpPr txBox="1"/>
          <p:nvPr/>
        </p:nvSpPr>
        <p:spPr>
          <a:xfrm>
            <a:off x="3254259" y="4942570"/>
            <a:ext cx="2520280" cy="369332"/>
          </a:xfrm>
          <a:prstGeom prst="rect">
            <a:avLst/>
          </a:prstGeom>
          <a:noFill/>
        </p:spPr>
        <p:txBody>
          <a:bodyPr wrap="square" rtlCol="0">
            <a:spAutoFit/>
          </a:bodyPr>
          <a:lstStyle/>
          <a:p>
            <a:pPr algn="ctr"/>
            <a:r>
              <a:rPr lang="sl-SI" dirty="0"/>
              <a:t>+ ECONOMIC IMPACT</a:t>
            </a:r>
            <a:endParaRPr lang="en-GB" dirty="0"/>
          </a:p>
        </p:txBody>
      </p:sp>
      <p:sp>
        <p:nvSpPr>
          <p:cNvPr id="5" name="PoljeZBesedilom 4"/>
          <p:cNvSpPr txBox="1"/>
          <p:nvPr/>
        </p:nvSpPr>
        <p:spPr>
          <a:xfrm>
            <a:off x="2346030" y="5604057"/>
            <a:ext cx="4235915" cy="646331"/>
          </a:xfrm>
          <a:prstGeom prst="rect">
            <a:avLst/>
          </a:prstGeom>
          <a:noFill/>
          <a:ln>
            <a:solidFill>
              <a:schemeClr val="accent1"/>
            </a:solidFill>
          </a:ln>
        </p:spPr>
        <p:txBody>
          <a:bodyPr wrap="square" rtlCol="0">
            <a:spAutoFit/>
          </a:bodyPr>
          <a:lstStyle/>
          <a:p>
            <a:pPr algn="ctr"/>
            <a:r>
              <a:rPr lang="sl-SI" dirty="0"/>
              <a:t>SCIENTIFIC </a:t>
            </a:r>
            <a:r>
              <a:rPr lang="en-GB" dirty="0"/>
              <a:t>and</a:t>
            </a:r>
            <a:r>
              <a:rPr lang="sl-SI" dirty="0"/>
              <a:t> TECHNOLOGICAL</a:t>
            </a:r>
          </a:p>
          <a:p>
            <a:pPr algn="ctr"/>
            <a:r>
              <a:rPr lang="sl-SI" dirty="0"/>
              <a:t>EXCELLENCE</a:t>
            </a:r>
            <a:endParaRPr lang="en-GB" dirty="0"/>
          </a:p>
        </p:txBody>
      </p:sp>
      <p:cxnSp>
        <p:nvCxnSpPr>
          <p:cNvPr id="9" name="Raven puščični povezovalnik 8"/>
          <p:cNvCxnSpPr/>
          <p:nvPr/>
        </p:nvCxnSpPr>
        <p:spPr>
          <a:xfrm>
            <a:off x="4067944" y="4402832"/>
            <a:ext cx="0" cy="428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aven puščični povezovalnik 11"/>
          <p:cNvCxnSpPr/>
          <p:nvPr/>
        </p:nvCxnSpPr>
        <p:spPr>
          <a:xfrm flipV="1">
            <a:off x="4860032" y="4411407"/>
            <a:ext cx="1" cy="420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PoljeZBesedilom 15"/>
          <p:cNvSpPr txBox="1"/>
          <p:nvPr/>
        </p:nvSpPr>
        <p:spPr>
          <a:xfrm>
            <a:off x="1230299" y="4159828"/>
            <a:ext cx="1440160" cy="646331"/>
          </a:xfrm>
          <a:prstGeom prst="rect">
            <a:avLst/>
          </a:prstGeom>
          <a:noFill/>
        </p:spPr>
        <p:txBody>
          <a:bodyPr wrap="square" rtlCol="0">
            <a:spAutoFit/>
          </a:bodyPr>
          <a:lstStyle/>
          <a:p>
            <a:r>
              <a:rPr lang="sl-SI" dirty="0" err="1"/>
              <a:t>Research</a:t>
            </a:r>
            <a:r>
              <a:rPr lang="sl-SI" dirty="0"/>
              <a:t> </a:t>
            </a:r>
            <a:r>
              <a:rPr lang="sl-SI" dirty="0" err="1"/>
              <a:t>organisations</a:t>
            </a:r>
            <a:endParaRPr lang="en-GB" dirty="0"/>
          </a:p>
        </p:txBody>
      </p:sp>
      <p:sp>
        <p:nvSpPr>
          <p:cNvPr id="23" name="PoljeZBesedilom 22"/>
          <p:cNvSpPr txBox="1"/>
          <p:nvPr/>
        </p:nvSpPr>
        <p:spPr>
          <a:xfrm>
            <a:off x="6221904" y="4376924"/>
            <a:ext cx="1440160" cy="369332"/>
          </a:xfrm>
          <a:prstGeom prst="rect">
            <a:avLst/>
          </a:prstGeom>
          <a:noFill/>
        </p:spPr>
        <p:txBody>
          <a:bodyPr wrap="square" rtlCol="0">
            <a:spAutoFit/>
          </a:bodyPr>
          <a:lstStyle/>
          <a:p>
            <a:pPr algn="ctr"/>
            <a:r>
              <a:rPr lang="sl-SI" dirty="0" err="1"/>
              <a:t>SMEs</a:t>
            </a:r>
            <a:endParaRPr lang="en-GB" dirty="0"/>
          </a:p>
        </p:txBody>
      </p:sp>
      <p:pic>
        <p:nvPicPr>
          <p:cNvPr id="20" name="Označba mesta vsebine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4509" y="183899"/>
            <a:ext cx="295275" cy="361950"/>
          </a:xfrm>
        </p:spPr>
      </p:pic>
      <p:pic>
        <p:nvPicPr>
          <p:cNvPr id="21" name="Slika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46" y="729418"/>
            <a:ext cx="1524000" cy="314325"/>
          </a:xfrm>
          <a:prstGeom prst="rect">
            <a:avLst/>
          </a:prstGeom>
        </p:spPr>
      </p:pic>
      <p:sp>
        <p:nvSpPr>
          <p:cNvPr id="3" name="PoljeZBesedilom 2"/>
          <p:cNvSpPr txBox="1"/>
          <p:nvPr/>
        </p:nvSpPr>
        <p:spPr>
          <a:xfrm>
            <a:off x="74266" y="6488668"/>
            <a:ext cx="2808312" cy="369332"/>
          </a:xfrm>
          <a:prstGeom prst="rect">
            <a:avLst/>
          </a:prstGeom>
          <a:noFill/>
        </p:spPr>
        <p:txBody>
          <a:bodyPr wrap="square" rtlCol="0">
            <a:spAutoFit/>
          </a:bodyPr>
          <a:lstStyle/>
          <a:p>
            <a:r>
              <a:rPr lang="sl-SI" dirty="0"/>
              <a:t>larisa.pograjc@mors.si</a:t>
            </a:r>
            <a:endParaRPr lang="en-GB" dirty="0"/>
          </a:p>
        </p:txBody>
      </p:sp>
    </p:spTree>
    <p:extLst>
      <p:ext uri="{BB962C8B-B14F-4D97-AF65-F5344CB8AC3E}">
        <p14:creationId xmlns:p14="http://schemas.microsoft.com/office/powerpoint/2010/main" val="197770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značba mesta vsebine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4508" y="101921"/>
            <a:ext cx="295275" cy="361950"/>
          </a:xfrm>
        </p:spPr>
      </p:pic>
      <p:pic>
        <p:nvPicPr>
          <p:cNvPr id="21" name="Slika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45" y="615208"/>
            <a:ext cx="1524000" cy="314325"/>
          </a:xfrm>
          <a:prstGeom prst="rect">
            <a:avLst/>
          </a:prstGeom>
        </p:spPr>
      </p:pic>
      <p:sp>
        <p:nvSpPr>
          <p:cNvPr id="3" name="PoljeZBesedilom 2"/>
          <p:cNvSpPr txBox="1"/>
          <p:nvPr/>
        </p:nvSpPr>
        <p:spPr>
          <a:xfrm>
            <a:off x="2123728" y="539461"/>
            <a:ext cx="4968552" cy="523220"/>
          </a:xfrm>
          <a:prstGeom prst="rect">
            <a:avLst/>
          </a:prstGeom>
          <a:noFill/>
        </p:spPr>
        <p:txBody>
          <a:bodyPr wrap="square" rtlCol="0">
            <a:spAutoFit/>
          </a:bodyPr>
          <a:lstStyle/>
          <a:p>
            <a:pPr algn="ctr"/>
            <a:r>
              <a:rPr lang="en-GB" sz="2800" dirty="0">
                <a:solidFill>
                  <a:srgbClr val="FF0000"/>
                </a:solidFill>
              </a:rPr>
              <a:t>R &amp; T priorities</a:t>
            </a:r>
          </a:p>
        </p:txBody>
      </p:sp>
      <p:sp>
        <p:nvSpPr>
          <p:cNvPr id="14" name="PoljeZBesedilom 13"/>
          <p:cNvSpPr txBox="1"/>
          <p:nvPr/>
        </p:nvSpPr>
        <p:spPr>
          <a:xfrm>
            <a:off x="2267745" y="1062681"/>
            <a:ext cx="5832648" cy="5632311"/>
          </a:xfrm>
          <a:prstGeom prst="rect">
            <a:avLst/>
          </a:prstGeom>
          <a:noFill/>
        </p:spPr>
        <p:txBody>
          <a:bodyPr wrap="square" rtlCol="0">
            <a:spAutoFit/>
          </a:bodyPr>
          <a:lstStyle/>
          <a:p>
            <a:pPr marL="342900" indent="-342900">
              <a:buFont typeface="Arial" panose="020B0604020202020204" pitchFamily="34" charset="0"/>
              <a:buChar char="•"/>
            </a:pPr>
            <a:endParaRPr lang="sl-SI" sz="2000" dirty="0"/>
          </a:p>
          <a:p>
            <a:pPr marL="342900" indent="-342900">
              <a:buFont typeface="Arial" panose="020B0604020202020204" pitchFamily="34" charset="0"/>
              <a:buChar char="•"/>
            </a:pPr>
            <a:r>
              <a:rPr lang="sl-SI" sz="2000" dirty="0" err="1"/>
              <a:t>System</a:t>
            </a:r>
            <a:r>
              <a:rPr lang="sl-SI" sz="2000" dirty="0"/>
              <a:t> </a:t>
            </a:r>
            <a:r>
              <a:rPr lang="sl-SI" sz="2000" dirty="0" err="1"/>
              <a:t>analysis</a:t>
            </a:r>
            <a:r>
              <a:rPr lang="sl-SI" sz="2000" dirty="0"/>
              <a:t>, </a:t>
            </a:r>
            <a:r>
              <a:rPr lang="sl-SI" sz="2000" dirty="0" err="1"/>
              <a:t>artificial</a:t>
            </a:r>
            <a:r>
              <a:rPr lang="sl-SI" sz="2000" dirty="0"/>
              <a:t> </a:t>
            </a:r>
            <a:r>
              <a:rPr lang="sl-SI" sz="2000" dirty="0" err="1"/>
              <a:t>intelligence</a:t>
            </a:r>
            <a:endParaRPr lang="sl-SI" sz="2000" dirty="0"/>
          </a:p>
          <a:p>
            <a:endParaRPr lang="sl-SI" sz="2000" dirty="0"/>
          </a:p>
          <a:p>
            <a:pPr marL="342900" indent="-342900">
              <a:buFont typeface="Arial" panose="020B0604020202020204" pitchFamily="34" charset="0"/>
              <a:buChar char="•"/>
            </a:pPr>
            <a:r>
              <a:rPr lang="sl-SI" sz="2000" dirty="0" err="1"/>
              <a:t>Cognitive</a:t>
            </a:r>
            <a:r>
              <a:rPr lang="sl-SI" sz="2000" dirty="0"/>
              <a:t> &amp; </a:t>
            </a:r>
            <a:r>
              <a:rPr lang="sl-SI" sz="2000" dirty="0" err="1"/>
              <a:t>behavioural</a:t>
            </a:r>
            <a:r>
              <a:rPr lang="sl-SI" sz="2000" dirty="0"/>
              <a:t> </a:t>
            </a:r>
            <a:r>
              <a:rPr lang="sl-SI" sz="2000" dirty="0" err="1"/>
              <a:t>sciences</a:t>
            </a:r>
            <a:endParaRPr lang="sl-SI" sz="2000" dirty="0"/>
          </a:p>
          <a:p>
            <a:pPr marL="342900" indent="-342900">
              <a:buFont typeface="Arial" panose="020B0604020202020204" pitchFamily="34" charset="0"/>
              <a:buChar char="•"/>
            </a:pPr>
            <a:endParaRPr lang="sl-SI" sz="2000" dirty="0"/>
          </a:p>
          <a:p>
            <a:pPr marL="342900" indent="-342900">
              <a:buFont typeface="Arial" panose="020B0604020202020204" pitchFamily="34" charset="0"/>
              <a:buChar char="•"/>
            </a:pPr>
            <a:r>
              <a:rPr lang="sl-SI" sz="2000" dirty="0" err="1"/>
              <a:t>Processing</a:t>
            </a:r>
            <a:r>
              <a:rPr lang="sl-SI" sz="2000" dirty="0"/>
              <a:t> &amp; </a:t>
            </a:r>
            <a:r>
              <a:rPr lang="sl-SI" sz="2000" dirty="0" err="1"/>
              <a:t>use</a:t>
            </a:r>
            <a:r>
              <a:rPr lang="sl-SI" sz="2000" dirty="0"/>
              <a:t> of data</a:t>
            </a:r>
          </a:p>
          <a:p>
            <a:endParaRPr lang="sl-SI" sz="2000" dirty="0"/>
          </a:p>
          <a:p>
            <a:pPr lvl="1"/>
            <a:r>
              <a:rPr lang="sl-SI" sz="2000" dirty="0"/>
              <a:t>-  </a:t>
            </a:r>
            <a:r>
              <a:rPr lang="sl-SI" sz="2000" dirty="0" err="1"/>
              <a:t>Situational</a:t>
            </a:r>
            <a:r>
              <a:rPr lang="sl-SI" sz="2000" dirty="0"/>
              <a:t> </a:t>
            </a:r>
            <a:r>
              <a:rPr lang="sl-SI" sz="2000" dirty="0" err="1"/>
              <a:t>awareness</a:t>
            </a:r>
            <a:endParaRPr lang="sl-SI" sz="2000" dirty="0"/>
          </a:p>
          <a:p>
            <a:pPr lvl="1"/>
            <a:r>
              <a:rPr lang="sl-SI" sz="2000" dirty="0"/>
              <a:t>-  Big data</a:t>
            </a:r>
          </a:p>
          <a:p>
            <a:pPr lvl="1"/>
            <a:endParaRPr lang="sl-SI" sz="2000" dirty="0"/>
          </a:p>
          <a:p>
            <a:pPr marL="342900" indent="-342900">
              <a:buFont typeface="Arial" panose="020B0604020202020204" pitchFamily="34" charset="0"/>
              <a:buChar char="•"/>
            </a:pPr>
            <a:r>
              <a:rPr lang="sl-SI" sz="2000" dirty="0" err="1"/>
              <a:t>Modelling</a:t>
            </a:r>
            <a:r>
              <a:rPr lang="sl-SI" sz="2000" dirty="0"/>
              <a:t> &amp; </a:t>
            </a:r>
            <a:r>
              <a:rPr lang="sl-SI" sz="2000" dirty="0" err="1"/>
              <a:t>simulation</a:t>
            </a:r>
            <a:endParaRPr lang="sl-SI" sz="2000" dirty="0"/>
          </a:p>
          <a:p>
            <a:pPr marL="342900" indent="-342900">
              <a:buFont typeface="Arial" panose="020B0604020202020204" pitchFamily="34" charset="0"/>
              <a:buChar char="•"/>
            </a:pPr>
            <a:endParaRPr lang="sl-SI" sz="2000" dirty="0"/>
          </a:p>
          <a:p>
            <a:pPr marL="342900" indent="-342900">
              <a:buFont typeface="Arial" panose="020B0604020202020204" pitchFamily="34" charset="0"/>
              <a:buChar char="•"/>
            </a:pPr>
            <a:r>
              <a:rPr lang="sl-SI" sz="2000" dirty="0" err="1"/>
              <a:t>Training</a:t>
            </a:r>
            <a:r>
              <a:rPr lang="sl-SI" sz="2000" dirty="0"/>
              <a:t> &amp; distance </a:t>
            </a:r>
            <a:r>
              <a:rPr lang="sl-SI" sz="2000" dirty="0" err="1"/>
              <a:t>learning</a:t>
            </a:r>
            <a:endParaRPr lang="sl-SI" sz="2000" dirty="0"/>
          </a:p>
          <a:p>
            <a:endParaRPr lang="sl-SI" sz="2000" dirty="0"/>
          </a:p>
          <a:p>
            <a:pPr marL="342900" indent="-342900">
              <a:buFont typeface="Arial" panose="020B0604020202020204" pitchFamily="34" charset="0"/>
              <a:buChar char="•"/>
            </a:pPr>
            <a:r>
              <a:rPr lang="sl-SI" sz="2000" dirty="0" err="1"/>
              <a:t>Autonomous</a:t>
            </a:r>
            <a:r>
              <a:rPr lang="sl-SI" sz="2000" dirty="0"/>
              <a:t> </a:t>
            </a:r>
            <a:r>
              <a:rPr lang="sl-SI" sz="2000" dirty="0" err="1"/>
              <a:t>systems</a:t>
            </a:r>
            <a:endParaRPr lang="sl-SI" sz="2000" dirty="0"/>
          </a:p>
          <a:p>
            <a:pPr marL="342900" indent="-342900">
              <a:buFont typeface="Arial" panose="020B0604020202020204" pitchFamily="34" charset="0"/>
              <a:buChar char="•"/>
            </a:pPr>
            <a:endParaRPr lang="sl-SI" sz="2000" dirty="0"/>
          </a:p>
          <a:p>
            <a:pPr marL="342900" indent="-342900">
              <a:buFont typeface="Arial" panose="020B0604020202020204" pitchFamily="34" charset="0"/>
              <a:buChar char="•"/>
            </a:pPr>
            <a:r>
              <a:rPr lang="sl-SI" sz="2000" dirty="0" err="1"/>
              <a:t>Support</a:t>
            </a:r>
            <a:r>
              <a:rPr lang="sl-SI" sz="2000" dirty="0"/>
              <a:t> of u</a:t>
            </a:r>
            <a:r>
              <a:rPr lang="en-GB" sz="2000" dirty="0" err="1"/>
              <a:t>rban</a:t>
            </a:r>
            <a:r>
              <a:rPr lang="sl-SI" sz="2000" dirty="0"/>
              <a:t> </a:t>
            </a:r>
            <a:r>
              <a:rPr lang="sl-SI" sz="2000" dirty="0" err="1"/>
              <a:t>warfare</a:t>
            </a:r>
            <a:endParaRPr lang="sl-SI" sz="2000" dirty="0"/>
          </a:p>
          <a:p>
            <a:pPr marL="342900" indent="-342900">
              <a:buFont typeface="Arial" panose="020B0604020202020204" pitchFamily="34" charset="0"/>
              <a:buChar char="•"/>
            </a:pPr>
            <a:endParaRPr lang="en-GB" sz="2000" dirty="0"/>
          </a:p>
        </p:txBody>
      </p:sp>
      <p:sp>
        <p:nvSpPr>
          <p:cNvPr id="15" name="PoljeZBesedilom 14"/>
          <p:cNvSpPr txBox="1"/>
          <p:nvPr/>
        </p:nvSpPr>
        <p:spPr>
          <a:xfrm>
            <a:off x="7092280" y="6541103"/>
            <a:ext cx="2808312" cy="307777"/>
          </a:xfrm>
          <a:prstGeom prst="rect">
            <a:avLst/>
          </a:prstGeom>
          <a:noFill/>
        </p:spPr>
        <p:txBody>
          <a:bodyPr wrap="square" rtlCol="0">
            <a:spAutoFit/>
          </a:bodyPr>
          <a:lstStyle/>
          <a:p>
            <a:r>
              <a:rPr lang="sl-SI" sz="1400" dirty="0"/>
              <a:t>larisa.pograjc@mors.si</a:t>
            </a:r>
            <a:endParaRPr lang="en-GB" sz="1400" dirty="0"/>
          </a:p>
        </p:txBody>
      </p:sp>
    </p:spTree>
    <p:extLst>
      <p:ext uri="{BB962C8B-B14F-4D97-AF65-F5344CB8AC3E}">
        <p14:creationId xmlns:p14="http://schemas.microsoft.com/office/powerpoint/2010/main" val="269282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značba mesta vsebine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4510" y="275500"/>
            <a:ext cx="295275" cy="361950"/>
          </a:xfrm>
        </p:spPr>
      </p:pic>
      <p:pic>
        <p:nvPicPr>
          <p:cNvPr id="21" name="Slika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47" y="845964"/>
            <a:ext cx="1524000" cy="314325"/>
          </a:xfrm>
          <a:prstGeom prst="rect">
            <a:avLst/>
          </a:prstGeom>
        </p:spPr>
      </p:pic>
      <p:sp>
        <p:nvSpPr>
          <p:cNvPr id="6" name="PoljeZBesedilom 5"/>
          <p:cNvSpPr txBox="1"/>
          <p:nvPr/>
        </p:nvSpPr>
        <p:spPr>
          <a:xfrm>
            <a:off x="27473" y="1429836"/>
            <a:ext cx="5976664" cy="954107"/>
          </a:xfrm>
          <a:prstGeom prst="rect">
            <a:avLst/>
          </a:prstGeom>
          <a:noFill/>
          <a:ln>
            <a:noFill/>
          </a:ln>
        </p:spPr>
        <p:txBody>
          <a:bodyPr wrap="square" rtlCol="0">
            <a:spAutoFit/>
          </a:bodyPr>
          <a:lstStyle/>
          <a:p>
            <a:pPr algn="ctr"/>
            <a:r>
              <a:rPr lang="sl-SI" sz="2800" dirty="0" err="1">
                <a:solidFill>
                  <a:srgbClr val="FF0000"/>
                </a:solidFill>
              </a:rPr>
              <a:t>Peculiarities</a:t>
            </a:r>
            <a:r>
              <a:rPr lang="sl-SI" sz="2800" dirty="0">
                <a:solidFill>
                  <a:srgbClr val="FF0000"/>
                </a:solidFill>
              </a:rPr>
              <a:t> of SI </a:t>
            </a:r>
            <a:r>
              <a:rPr lang="sl-SI" sz="2800" dirty="0" err="1">
                <a:solidFill>
                  <a:srgbClr val="FF0000"/>
                </a:solidFill>
              </a:rPr>
              <a:t>defence</a:t>
            </a:r>
            <a:endParaRPr lang="sl-SI" sz="2800" dirty="0">
              <a:solidFill>
                <a:srgbClr val="FF0000"/>
              </a:solidFill>
            </a:endParaRPr>
          </a:p>
          <a:p>
            <a:pPr algn="ctr"/>
            <a:r>
              <a:rPr lang="sl-SI" sz="2800" dirty="0">
                <a:solidFill>
                  <a:srgbClr val="FF0000"/>
                </a:solidFill>
              </a:rPr>
              <a:t> </a:t>
            </a:r>
            <a:r>
              <a:rPr lang="sl-SI" sz="2800" dirty="0" err="1">
                <a:solidFill>
                  <a:srgbClr val="FF0000"/>
                </a:solidFill>
              </a:rPr>
              <a:t>research</a:t>
            </a:r>
            <a:r>
              <a:rPr lang="sl-SI" sz="2800" dirty="0">
                <a:solidFill>
                  <a:srgbClr val="FF0000"/>
                </a:solidFill>
              </a:rPr>
              <a:t> &amp; </a:t>
            </a:r>
            <a:r>
              <a:rPr lang="sl-SI" sz="2800" dirty="0" err="1">
                <a:solidFill>
                  <a:srgbClr val="FF0000"/>
                </a:solidFill>
              </a:rPr>
              <a:t>industry</a:t>
            </a:r>
            <a:endParaRPr lang="en-GB" sz="2800" dirty="0">
              <a:solidFill>
                <a:srgbClr val="FF0000"/>
              </a:solidFill>
            </a:endParaRPr>
          </a:p>
        </p:txBody>
      </p:sp>
      <p:sp>
        <p:nvSpPr>
          <p:cNvPr id="8" name="PoljeZBesedilom 7"/>
          <p:cNvSpPr txBox="1"/>
          <p:nvPr/>
        </p:nvSpPr>
        <p:spPr>
          <a:xfrm>
            <a:off x="467544" y="2636912"/>
            <a:ext cx="8280920" cy="4647426"/>
          </a:xfrm>
          <a:prstGeom prst="rect">
            <a:avLst/>
          </a:prstGeom>
          <a:noFill/>
        </p:spPr>
        <p:txBody>
          <a:bodyPr wrap="square" rtlCol="0">
            <a:spAutoFit/>
          </a:bodyPr>
          <a:lstStyle/>
          <a:p>
            <a:pPr marL="285750" indent="-285750">
              <a:buFont typeface="Arial" panose="020B0604020202020204" pitchFamily="34" charset="0"/>
              <a:buChar char="•"/>
            </a:pPr>
            <a:r>
              <a:rPr lang="sl-SI" sz="2400" dirty="0"/>
              <a:t>No </a:t>
            </a:r>
            <a:r>
              <a:rPr lang="sl-SI" sz="2400" dirty="0" err="1"/>
              <a:t>military</a:t>
            </a:r>
            <a:r>
              <a:rPr lang="sl-SI" sz="2400" dirty="0"/>
              <a:t> </a:t>
            </a:r>
            <a:r>
              <a:rPr lang="sl-SI" sz="2400" dirty="0" err="1"/>
              <a:t>institutes</a:t>
            </a:r>
            <a:r>
              <a:rPr lang="sl-SI" sz="2400" dirty="0"/>
              <a:t> </a:t>
            </a:r>
            <a:r>
              <a:rPr lang="sl-SI" sz="2400" dirty="0" err="1"/>
              <a:t>or</a:t>
            </a:r>
            <a:r>
              <a:rPr lang="sl-SI" sz="2400" dirty="0"/>
              <a:t> </a:t>
            </a:r>
            <a:r>
              <a:rPr lang="sl-SI" sz="2400" dirty="0" err="1"/>
              <a:t>research</a:t>
            </a:r>
            <a:r>
              <a:rPr lang="sl-SI" sz="2400" dirty="0"/>
              <a:t> </a:t>
            </a:r>
            <a:r>
              <a:rPr lang="sl-SI" sz="2400" dirty="0" err="1"/>
              <a:t>organisations</a:t>
            </a:r>
            <a:endParaRPr lang="sl-SI" sz="2400" dirty="0"/>
          </a:p>
          <a:p>
            <a:r>
              <a:rPr lang="sl-SI" sz="2400" dirty="0"/>
              <a:t>     </a:t>
            </a:r>
            <a:r>
              <a:rPr lang="sl-SI" sz="2000" dirty="0"/>
              <a:t>(</a:t>
            </a:r>
            <a:r>
              <a:rPr lang="sl-SI" sz="2000" dirty="0" err="1"/>
              <a:t>strong</a:t>
            </a:r>
            <a:r>
              <a:rPr lang="sl-SI" sz="2000" dirty="0"/>
              <a:t> </a:t>
            </a:r>
            <a:r>
              <a:rPr lang="sl-SI" sz="2000" dirty="0" err="1"/>
              <a:t>will</a:t>
            </a:r>
            <a:r>
              <a:rPr lang="sl-SI" sz="2000" dirty="0"/>
              <a:t> </a:t>
            </a:r>
            <a:r>
              <a:rPr lang="sl-SI" sz="2000" dirty="0" err="1"/>
              <a:t>and</a:t>
            </a:r>
            <a:r>
              <a:rPr lang="sl-SI" sz="2000" dirty="0"/>
              <a:t> </a:t>
            </a:r>
            <a:r>
              <a:rPr lang="sl-SI" sz="2000" dirty="0" err="1"/>
              <a:t>many</a:t>
            </a:r>
            <a:r>
              <a:rPr lang="sl-SI" sz="2000" dirty="0"/>
              <a:t> </a:t>
            </a:r>
            <a:r>
              <a:rPr lang="sl-SI" sz="2000" dirty="0" err="1"/>
              <a:t>ideas</a:t>
            </a:r>
            <a:r>
              <a:rPr lang="sl-SI" sz="2000" dirty="0"/>
              <a:t>)</a:t>
            </a:r>
          </a:p>
          <a:p>
            <a:endParaRPr lang="sl-SI" sz="2000" dirty="0"/>
          </a:p>
          <a:p>
            <a:pPr marL="285750" indent="-285750">
              <a:buFont typeface="Arial" panose="020B0604020202020204" pitchFamily="34" charset="0"/>
              <a:buChar char="•"/>
            </a:pPr>
            <a:r>
              <a:rPr lang="sl-SI" sz="2400" dirty="0"/>
              <a:t>No </a:t>
            </a:r>
            <a:r>
              <a:rPr lang="sl-SI" sz="2400" dirty="0" err="1"/>
              <a:t>tipically</a:t>
            </a:r>
            <a:r>
              <a:rPr lang="sl-SI" sz="2400" dirty="0"/>
              <a:t> (</a:t>
            </a:r>
            <a:r>
              <a:rPr lang="sl-SI" sz="2400" dirty="0" err="1"/>
              <a:t>state</a:t>
            </a:r>
            <a:r>
              <a:rPr lang="sl-SI" sz="2400" dirty="0"/>
              <a:t> </a:t>
            </a:r>
            <a:r>
              <a:rPr lang="sl-SI" sz="2400" dirty="0" err="1"/>
              <a:t>owned</a:t>
            </a:r>
            <a:r>
              <a:rPr lang="sl-SI" sz="2400" dirty="0"/>
              <a:t>) big </a:t>
            </a:r>
            <a:r>
              <a:rPr lang="sl-SI" sz="2400" dirty="0" err="1"/>
              <a:t>military</a:t>
            </a:r>
            <a:r>
              <a:rPr lang="sl-SI" sz="2400" dirty="0"/>
              <a:t> </a:t>
            </a:r>
            <a:r>
              <a:rPr lang="sl-SI" sz="2400" dirty="0" err="1"/>
              <a:t>industry</a:t>
            </a:r>
            <a:endParaRPr lang="sl-SI" sz="2400" dirty="0"/>
          </a:p>
          <a:p>
            <a:endParaRPr lang="sl-SI" sz="2000" dirty="0"/>
          </a:p>
          <a:p>
            <a:pPr marL="285750" indent="-285750">
              <a:buFont typeface="Arial" panose="020B0604020202020204" pitchFamily="34" charset="0"/>
              <a:buChar char="•"/>
            </a:pPr>
            <a:r>
              <a:rPr lang="sl-SI" sz="2400" dirty="0" err="1"/>
              <a:t>Mostly</a:t>
            </a:r>
            <a:r>
              <a:rPr lang="sl-SI" sz="2400" dirty="0"/>
              <a:t> </a:t>
            </a:r>
            <a:r>
              <a:rPr lang="sl-SI" sz="2400" dirty="0" err="1"/>
              <a:t>SMEs</a:t>
            </a:r>
            <a:endParaRPr lang="sl-SI" sz="2400" dirty="0"/>
          </a:p>
          <a:p>
            <a:pPr marL="285750" indent="-285750">
              <a:buFont typeface="Arial" panose="020B0604020202020204" pitchFamily="34" charset="0"/>
              <a:buChar char="•"/>
            </a:pPr>
            <a:endParaRPr lang="sl-SI" sz="2000" dirty="0"/>
          </a:p>
          <a:p>
            <a:pPr marL="285750" indent="-285750">
              <a:buFont typeface="Arial" panose="020B0604020202020204" pitchFamily="34" charset="0"/>
              <a:buChar char="•"/>
            </a:pPr>
            <a:r>
              <a:rPr lang="sl-SI" sz="2400" dirty="0"/>
              <a:t> </a:t>
            </a:r>
            <a:r>
              <a:rPr lang="sl-SI" sz="2400" dirty="0" err="1"/>
              <a:t>Excellent</a:t>
            </a:r>
            <a:r>
              <a:rPr lang="sl-SI" sz="2400" dirty="0"/>
              <a:t> </a:t>
            </a:r>
            <a:r>
              <a:rPr lang="sl-SI" sz="2400" dirty="0" err="1"/>
              <a:t>research</a:t>
            </a:r>
            <a:r>
              <a:rPr lang="sl-SI" sz="2400" dirty="0"/>
              <a:t>, not so </a:t>
            </a:r>
            <a:r>
              <a:rPr lang="sl-SI" sz="2400" dirty="0" err="1"/>
              <a:t>good</a:t>
            </a:r>
            <a:r>
              <a:rPr lang="sl-SI" sz="2400" dirty="0"/>
              <a:t> </a:t>
            </a:r>
            <a:r>
              <a:rPr lang="sl-SI" sz="2400" dirty="0" err="1"/>
              <a:t>implementation</a:t>
            </a:r>
            <a:r>
              <a:rPr lang="sl-SI" sz="2400" dirty="0"/>
              <a:t> </a:t>
            </a:r>
            <a:r>
              <a:rPr lang="sl-SI" sz="2400" dirty="0" err="1"/>
              <a:t>into</a:t>
            </a:r>
            <a:r>
              <a:rPr lang="sl-SI" sz="2400" dirty="0"/>
              <a:t> </a:t>
            </a:r>
            <a:r>
              <a:rPr lang="sl-SI" sz="2400" dirty="0" err="1"/>
              <a:t>the</a:t>
            </a:r>
            <a:r>
              <a:rPr lang="sl-SI" sz="2400" dirty="0"/>
              <a:t> </a:t>
            </a:r>
            <a:r>
              <a:rPr lang="sl-SI" sz="2400" dirty="0" err="1"/>
              <a:t>industry</a:t>
            </a:r>
            <a:endParaRPr lang="sl-SI" sz="2400" dirty="0"/>
          </a:p>
          <a:p>
            <a:pPr marL="285750" indent="-285750">
              <a:buFont typeface="Arial" panose="020B0604020202020204" pitchFamily="34" charset="0"/>
              <a:buChar char="•"/>
            </a:pPr>
            <a:endParaRPr lang="sl-SI" sz="2000" dirty="0"/>
          </a:p>
          <a:p>
            <a:pPr marL="285750" indent="-285750">
              <a:buFont typeface="Arial" panose="020B0604020202020204" pitchFamily="34" charset="0"/>
              <a:buChar char="•"/>
            </a:pPr>
            <a:r>
              <a:rPr lang="sl-SI" sz="2400" dirty="0"/>
              <a:t>Dual </a:t>
            </a:r>
            <a:r>
              <a:rPr lang="sl-SI" sz="2400" dirty="0" err="1"/>
              <a:t>use</a:t>
            </a:r>
            <a:r>
              <a:rPr lang="sl-SI" sz="2400" dirty="0"/>
              <a:t> </a:t>
            </a:r>
            <a:r>
              <a:rPr lang="sl-SI" sz="2400" dirty="0" err="1"/>
              <a:t>products</a:t>
            </a:r>
            <a:r>
              <a:rPr lang="sl-SI" sz="2400" dirty="0"/>
              <a:t> </a:t>
            </a:r>
            <a:r>
              <a:rPr lang="sl-SI" sz="2400" dirty="0" err="1"/>
              <a:t>development</a:t>
            </a:r>
            <a:r>
              <a:rPr lang="sl-SI" sz="2400" dirty="0"/>
              <a:t> </a:t>
            </a:r>
            <a:r>
              <a:rPr lang="sl-SI" sz="2400" dirty="0" err="1"/>
              <a:t>opportunities</a:t>
            </a:r>
            <a:endParaRPr lang="sl-SI" sz="2400" dirty="0"/>
          </a:p>
          <a:p>
            <a:pPr marL="285750" indent="-285750">
              <a:buFont typeface="Arial" panose="020B0604020202020204" pitchFamily="34" charset="0"/>
              <a:buChar char="•"/>
            </a:pPr>
            <a:endParaRPr lang="sl-SI" sz="2400" dirty="0"/>
          </a:p>
          <a:p>
            <a:pPr marL="285750" indent="-285750">
              <a:buFont typeface="Arial" panose="020B0604020202020204" pitchFamily="34" charset="0"/>
              <a:buChar char="•"/>
            </a:pPr>
            <a:endParaRPr lang="en-GB" sz="2400" dirty="0"/>
          </a:p>
        </p:txBody>
      </p:sp>
      <p:pic>
        <p:nvPicPr>
          <p:cNvPr id="2" name="Slika 1"/>
          <p:cNvPicPr>
            <a:picLocks noChangeAspect="1"/>
          </p:cNvPicPr>
          <p:nvPr/>
        </p:nvPicPr>
        <p:blipFill>
          <a:blip r:embed="rId5" cstate="print"/>
          <a:stretch>
            <a:fillRect/>
          </a:stretch>
        </p:blipFill>
        <p:spPr>
          <a:xfrm>
            <a:off x="6044488" y="240416"/>
            <a:ext cx="2725545" cy="1493203"/>
          </a:xfrm>
          <a:prstGeom prst="rect">
            <a:avLst/>
          </a:prstGeom>
        </p:spPr>
      </p:pic>
      <p:sp>
        <p:nvSpPr>
          <p:cNvPr id="9" name="PoljeZBesedilom 8"/>
          <p:cNvSpPr txBox="1"/>
          <p:nvPr/>
        </p:nvSpPr>
        <p:spPr>
          <a:xfrm>
            <a:off x="7092280" y="6519446"/>
            <a:ext cx="2808312" cy="338554"/>
          </a:xfrm>
          <a:prstGeom prst="rect">
            <a:avLst/>
          </a:prstGeom>
          <a:noFill/>
        </p:spPr>
        <p:txBody>
          <a:bodyPr wrap="square" rtlCol="0">
            <a:spAutoFit/>
          </a:bodyPr>
          <a:lstStyle/>
          <a:p>
            <a:r>
              <a:rPr lang="sl-SI" sz="1600" dirty="0"/>
              <a:t>larisa.pograjc@mors.si</a:t>
            </a:r>
            <a:endParaRPr lang="en-GB" sz="1600" dirty="0"/>
          </a:p>
        </p:txBody>
      </p:sp>
    </p:spTree>
    <p:extLst>
      <p:ext uri="{BB962C8B-B14F-4D97-AF65-F5344CB8AC3E}">
        <p14:creationId xmlns:p14="http://schemas.microsoft.com/office/powerpoint/2010/main" val="57870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značba mesta vsebine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4509" y="61059"/>
            <a:ext cx="295275" cy="361950"/>
          </a:xfrm>
        </p:spPr>
      </p:pic>
      <p:pic>
        <p:nvPicPr>
          <p:cNvPr id="21" name="Slika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46" y="548680"/>
            <a:ext cx="1524000" cy="314325"/>
          </a:xfrm>
          <a:prstGeom prst="rect">
            <a:avLst/>
          </a:prstGeom>
        </p:spPr>
      </p:pic>
      <p:graphicFrame>
        <p:nvGraphicFramePr>
          <p:cNvPr id="4" name="Grafikon 3"/>
          <p:cNvGraphicFramePr>
            <a:graphicFrameLocks/>
          </p:cNvGraphicFramePr>
          <p:nvPr>
            <p:extLst>
              <p:ext uri="{D42A27DB-BD31-4B8C-83A1-F6EECF244321}">
                <p14:modId xmlns:p14="http://schemas.microsoft.com/office/powerpoint/2010/main" val="1989578852"/>
              </p:ext>
            </p:extLst>
          </p:nvPr>
        </p:nvGraphicFramePr>
        <p:xfrm>
          <a:off x="323528" y="548680"/>
          <a:ext cx="8670326" cy="6048672"/>
        </p:xfrm>
        <a:graphic>
          <a:graphicData uri="http://schemas.openxmlformats.org/drawingml/2006/chart">
            <c:chart xmlns:c="http://schemas.openxmlformats.org/drawingml/2006/chart" xmlns:r="http://schemas.openxmlformats.org/officeDocument/2006/relationships" r:id="rId5"/>
          </a:graphicData>
        </a:graphic>
      </p:graphicFrame>
      <p:sp>
        <p:nvSpPr>
          <p:cNvPr id="5" name="PoljeZBesedilom 4"/>
          <p:cNvSpPr txBox="1"/>
          <p:nvPr/>
        </p:nvSpPr>
        <p:spPr>
          <a:xfrm>
            <a:off x="7236296" y="6530188"/>
            <a:ext cx="2808312" cy="307777"/>
          </a:xfrm>
          <a:prstGeom prst="rect">
            <a:avLst/>
          </a:prstGeom>
          <a:noFill/>
        </p:spPr>
        <p:txBody>
          <a:bodyPr wrap="square" rtlCol="0">
            <a:spAutoFit/>
          </a:bodyPr>
          <a:lstStyle/>
          <a:p>
            <a:r>
              <a:rPr lang="sl-SI" sz="1400" dirty="0"/>
              <a:t>larisa.pograjc@mors.si</a:t>
            </a:r>
            <a:endParaRPr lang="en-GB" sz="1400" dirty="0"/>
          </a:p>
        </p:txBody>
      </p:sp>
      <p:sp>
        <p:nvSpPr>
          <p:cNvPr id="2" name="PoljeZBesedilom 1"/>
          <p:cNvSpPr txBox="1"/>
          <p:nvPr/>
        </p:nvSpPr>
        <p:spPr>
          <a:xfrm>
            <a:off x="4998414" y="6101400"/>
            <a:ext cx="3907295" cy="230832"/>
          </a:xfrm>
          <a:prstGeom prst="rect">
            <a:avLst/>
          </a:prstGeom>
          <a:solidFill>
            <a:schemeClr val="bg1"/>
          </a:solidFill>
        </p:spPr>
        <p:txBody>
          <a:bodyPr wrap="square" rtlCol="0">
            <a:spAutoFit/>
          </a:bodyPr>
          <a:lstStyle/>
          <a:p>
            <a:r>
              <a:rPr lang="sl-SI" sz="900" dirty="0" err="1"/>
              <a:t>Applied</a:t>
            </a:r>
            <a:r>
              <a:rPr lang="sl-SI" sz="900" dirty="0"/>
              <a:t> </a:t>
            </a:r>
            <a:r>
              <a:rPr lang="sl-SI" sz="900" dirty="0" err="1"/>
              <a:t>research</a:t>
            </a:r>
            <a:r>
              <a:rPr lang="sl-SI" sz="900" dirty="0"/>
              <a:t>/</a:t>
            </a:r>
            <a:r>
              <a:rPr lang="sl-SI" sz="900" dirty="0" err="1"/>
              <a:t>Technological</a:t>
            </a:r>
            <a:r>
              <a:rPr lang="sl-SI" sz="900" dirty="0"/>
              <a:t> </a:t>
            </a:r>
            <a:r>
              <a:rPr lang="sl-SI" sz="900" dirty="0" err="1"/>
              <a:t>development</a:t>
            </a:r>
            <a:r>
              <a:rPr lang="sl-SI" sz="900" dirty="0"/>
              <a:t>/</a:t>
            </a:r>
            <a:r>
              <a:rPr lang="sl-SI" sz="900" dirty="0" err="1"/>
              <a:t>Key</a:t>
            </a:r>
            <a:r>
              <a:rPr lang="sl-SI" sz="900" dirty="0"/>
              <a:t> </a:t>
            </a:r>
            <a:r>
              <a:rPr lang="sl-SI" sz="900" dirty="0" err="1"/>
              <a:t>technologies</a:t>
            </a:r>
            <a:r>
              <a:rPr lang="sl-SI" sz="900" dirty="0"/>
              <a:t> TRL 4-6</a:t>
            </a:r>
            <a:endParaRPr lang="en-GB" sz="900" dirty="0"/>
          </a:p>
        </p:txBody>
      </p:sp>
    </p:spTree>
    <p:extLst>
      <p:ext uri="{BB962C8B-B14F-4D97-AF65-F5344CB8AC3E}">
        <p14:creationId xmlns:p14="http://schemas.microsoft.com/office/powerpoint/2010/main" val="377233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značba mesta vsebine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4510" y="275500"/>
            <a:ext cx="295275" cy="361950"/>
          </a:xfrm>
        </p:spPr>
      </p:pic>
      <p:pic>
        <p:nvPicPr>
          <p:cNvPr id="21" name="Slika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47" y="845964"/>
            <a:ext cx="1524000" cy="314325"/>
          </a:xfrm>
          <a:prstGeom prst="rect">
            <a:avLst/>
          </a:prstGeom>
        </p:spPr>
      </p:pic>
      <p:graphicFrame>
        <p:nvGraphicFramePr>
          <p:cNvPr id="5" name="Grafikon 4"/>
          <p:cNvGraphicFramePr>
            <a:graphicFrameLocks/>
          </p:cNvGraphicFramePr>
          <p:nvPr>
            <p:extLst>
              <p:ext uri="{D42A27DB-BD31-4B8C-83A1-F6EECF244321}">
                <p14:modId xmlns:p14="http://schemas.microsoft.com/office/powerpoint/2010/main" val="1542777770"/>
              </p:ext>
            </p:extLst>
          </p:nvPr>
        </p:nvGraphicFramePr>
        <p:xfrm>
          <a:off x="2785052" y="3514614"/>
          <a:ext cx="4955299" cy="29592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Grafikon 5"/>
          <p:cNvGraphicFramePr>
            <a:graphicFrameLocks/>
          </p:cNvGraphicFramePr>
          <p:nvPr>
            <p:extLst>
              <p:ext uri="{D42A27DB-BD31-4B8C-83A1-F6EECF244321}">
                <p14:modId xmlns:p14="http://schemas.microsoft.com/office/powerpoint/2010/main" val="3347812106"/>
              </p:ext>
            </p:extLst>
          </p:nvPr>
        </p:nvGraphicFramePr>
        <p:xfrm>
          <a:off x="2785052" y="317864"/>
          <a:ext cx="5027307" cy="2980533"/>
        </p:xfrm>
        <a:graphic>
          <a:graphicData uri="http://schemas.openxmlformats.org/drawingml/2006/chart">
            <c:chart xmlns:c="http://schemas.openxmlformats.org/drawingml/2006/chart" xmlns:r="http://schemas.openxmlformats.org/officeDocument/2006/relationships" r:id="rId6"/>
          </a:graphicData>
        </a:graphic>
      </p:graphicFrame>
      <p:sp>
        <p:nvSpPr>
          <p:cNvPr id="7" name="PoljeZBesedilom 6"/>
          <p:cNvSpPr txBox="1"/>
          <p:nvPr/>
        </p:nvSpPr>
        <p:spPr>
          <a:xfrm>
            <a:off x="19518" y="6530188"/>
            <a:ext cx="2808312" cy="307777"/>
          </a:xfrm>
          <a:prstGeom prst="rect">
            <a:avLst/>
          </a:prstGeom>
          <a:noFill/>
        </p:spPr>
        <p:txBody>
          <a:bodyPr wrap="square" rtlCol="0">
            <a:spAutoFit/>
          </a:bodyPr>
          <a:lstStyle/>
          <a:p>
            <a:r>
              <a:rPr lang="sl-SI" sz="1400" dirty="0"/>
              <a:t>larisa.pograjc@mors.si</a:t>
            </a:r>
            <a:endParaRPr lang="en-GB" sz="1400" dirty="0"/>
          </a:p>
        </p:txBody>
      </p:sp>
    </p:spTree>
    <p:extLst>
      <p:ext uri="{BB962C8B-B14F-4D97-AF65-F5344CB8AC3E}">
        <p14:creationId xmlns:p14="http://schemas.microsoft.com/office/powerpoint/2010/main" val="3100778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značba mesta vsebine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9169" y="200832"/>
            <a:ext cx="295275" cy="361950"/>
          </a:xfrm>
        </p:spPr>
      </p:pic>
      <p:pic>
        <p:nvPicPr>
          <p:cNvPr id="21" name="Slika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807" y="620688"/>
            <a:ext cx="1524000" cy="314325"/>
          </a:xfrm>
          <a:prstGeom prst="rect">
            <a:avLst/>
          </a:prstGeom>
        </p:spPr>
      </p:pic>
      <p:graphicFrame>
        <p:nvGraphicFramePr>
          <p:cNvPr id="3" name="Diagram 2"/>
          <p:cNvGraphicFramePr/>
          <p:nvPr>
            <p:extLst>
              <p:ext uri="{D42A27DB-BD31-4B8C-83A1-F6EECF244321}">
                <p14:modId xmlns:p14="http://schemas.microsoft.com/office/powerpoint/2010/main" val="120679391"/>
              </p:ext>
            </p:extLst>
          </p:nvPr>
        </p:nvGraphicFramePr>
        <p:xfrm>
          <a:off x="323528" y="1208343"/>
          <a:ext cx="9144000" cy="27363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p:cNvGraphicFramePr/>
          <p:nvPr>
            <p:extLst>
              <p:ext uri="{D42A27DB-BD31-4B8C-83A1-F6EECF244321}">
                <p14:modId xmlns:p14="http://schemas.microsoft.com/office/powerpoint/2010/main" val="3247238403"/>
              </p:ext>
            </p:extLst>
          </p:nvPr>
        </p:nvGraphicFramePr>
        <p:xfrm>
          <a:off x="627807" y="4032650"/>
          <a:ext cx="8508575" cy="285293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Naslov 1"/>
          <p:cNvSpPr>
            <a:spLocks noGrp="1"/>
          </p:cNvSpPr>
          <p:nvPr>
            <p:ph type="title"/>
          </p:nvPr>
        </p:nvSpPr>
        <p:spPr>
          <a:xfrm>
            <a:off x="2066281" y="93262"/>
            <a:ext cx="6576392" cy="1143000"/>
          </a:xfrm>
        </p:spPr>
        <p:txBody>
          <a:bodyPr>
            <a:normAutofit/>
          </a:bodyPr>
          <a:lstStyle/>
          <a:p>
            <a:r>
              <a:rPr lang="sl-SI" sz="3200" dirty="0" err="1">
                <a:solidFill>
                  <a:srgbClr val="FF0000"/>
                </a:solidFill>
              </a:rPr>
              <a:t>Challenges</a:t>
            </a:r>
            <a:r>
              <a:rPr lang="sl-SI" sz="3200" dirty="0">
                <a:solidFill>
                  <a:srgbClr val="FF0000"/>
                </a:solidFill>
              </a:rPr>
              <a:t> </a:t>
            </a:r>
            <a:r>
              <a:rPr lang="sl-SI" sz="3200" dirty="0" err="1">
                <a:solidFill>
                  <a:srgbClr val="FF0000"/>
                </a:solidFill>
              </a:rPr>
              <a:t>and</a:t>
            </a:r>
            <a:r>
              <a:rPr lang="sl-SI" sz="3200" dirty="0">
                <a:solidFill>
                  <a:srgbClr val="FF0000"/>
                </a:solidFill>
              </a:rPr>
              <a:t> </a:t>
            </a:r>
            <a:r>
              <a:rPr lang="sl-SI" sz="3200" dirty="0" err="1">
                <a:solidFill>
                  <a:srgbClr val="FF0000"/>
                </a:solidFill>
              </a:rPr>
              <a:t>way</a:t>
            </a:r>
            <a:r>
              <a:rPr lang="sl-SI" sz="3200" dirty="0">
                <a:solidFill>
                  <a:srgbClr val="FF0000"/>
                </a:solidFill>
              </a:rPr>
              <a:t> </a:t>
            </a:r>
            <a:r>
              <a:rPr lang="sl-SI" sz="3200" dirty="0" err="1">
                <a:solidFill>
                  <a:srgbClr val="FF0000"/>
                </a:solidFill>
              </a:rPr>
              <a:t>forward</a:t>
            </a:r>
            <a:endParaRPr lang="en-GB" sz="3200" dirty="0">
              <a:solidFill>
                <a:srgbClr val="FF0000"/>
              </a:solidFill>
            </a:endParaRPr>
          </a:p>
        </p:txBody>
      </p:sp>
      <p:cxnSp>
        <p:nvCxnSpPr>
          <p:cNvPr id="16" name="Raven povezovalnik 15"/>
          <p:cNvCxnSpPr>
            <a:endCxn id="3" idx="1"/>
          </p:cNvCxnSpPr>
          <p:nvPr/>
        </p:nvCxnSpPr>
        <p:spPr>
          <a:xfrm flipH="1">
            <a:off x="323528" y="2564904"/>
            <a:ext cx="425641" cy="11591"/>
          </a:xfrm>
          <a:prstGeom prst="line">
            <a:avLst/>
          </a:prstGeom>
          <a:ln w="5715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18" name="Raven povezovalnik 17"/>
          <p:cNvCxnSpPr/>
          <p:nvPr/>
        </p:nvCxnSpPr>
        <p:spPr>
          <a:xfrm>
            <a:off x="323528" y="2576495"/>
            <a:ext cx="0" cy="27247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aven povezovalnik 23"/>
          <p:cNvCxnSpPr/>
          <p:nvPr/>
        </p:nvCxnSpPr>
        <p:spPr>
          <a:xfrm flipH="1" flipV="1">
            <a:off x="323528" y="5301208"/>
            <a:ext cx="425642" cy="11591"/>
          </a:xfrm>
          <a:prstGeom prst="line">
            <a:avLst/>
          </a:prstGeom>
          <a:ln w="571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7" name="PoljeZBesedilom 26"/>
          <p:cNvSpPr txBox="1"/>
          <p:nvPr/>
        </p:nvSpPr>
        <p:spPr>
          <a:xfrm>
            <a:off x="7238517" y="6573167"/>
            <a:ext cx="2808312" cy="307777"/>
          </a:xfrm>
          <a:prstGeom prst="rect">
            <a:avLst/>
          </a:prstGeom>
          <a:noFill/>
        </p:spPr>
        <p:txBody>
          <a:bodyPr wrap="square" rtlCol="0">
            <a:spAutoFit/>
          </a:bodyPr>
          <a:lstStyle/>
          <a:p>
            <a:r>
              <a:rPr lang="sl-SI" sz="1400" dirty="0"/>
              <a:t>larisa.pograjc@mors.si</a:t>
            </a:r>
            <a:endParaRPr lang="en-GB" sz="1400" dirty="0"/>
          </a:p>
        </p:txBody>
      </p:sp>
    </p:spTree>
    <p:extLst>
      <p:ext uri="{BB962C8B-B14F-4D97-AF65-F5344CB8AC3E}">
        <p14:creationId xmlns:p14="http://schemas.microsoft.com/office/powerpoint/2010/main" val="16959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5475" y="741838"/>
            <a:ext cx="6576392" cy="1143000"/>
          </a:xfrm>
        </p:spPr>
        <p:txBody>
          <a:bodyPr>
            <a:normAutofit/>
          </a:bodyPr>
          <a:lstStyle/>
          <a:p>
            <a:pPr algn="l"/>
            <a:r>
              <a:rPr lang="en-GB" sz="3600" dirty="0">
                <a:solidFill>
                  <a:srgbClr val="FF0000"/>
                </a:solidFill>
              </a:rPr>
              <a:t>Warm thanks to</a:t>
            </a:r>
            <a:r>
              <a:rPr lang="sl-SI" sz="3600" dirty="0">
                <a:solidFill>
                  <a:srgbClr val="FF0000"/>
                </a:solidFill>
              </a:rPr>
              <a:t>:</a:t>
            </a:r>
            <a:endParaRPr lang="en-GB" sz="3600" dirty="0">
              <a:solidFill>
                <a:srgbClr val="FF0000"/>
              </a:solidFill>
            </a:endParaRPr>
          </a:p>
        </p:txBody>
      </p:sp>
      <p:sp>
        <p:nvSpPr>
          <p:cNvPr id="5" name="AutoShape 2" descr="Image result for slovenska vojsk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Slika 7"/>
          <p:cNvPicPr>
            <a:picLocks noChangeAspect="1"/>
          </p:cNvPicPr>
          <p:nvPr/>
        </p:nvPicPr>
        <p:blipFill>
          <a:blip r:embed="rId3" cstate="print"/>
          <a:stretch>
            <a:fillRect/>
          </a:stretch>
        </p:blipFill>
        <p:spPr>
          <a:xfrm>
            <a:off x="5220072" y="207404"/>
            <a:ext cx="3475412" cy="2314678"/>
          </a:xfrm>
          <a:prstGeom prst="rect">
            <a:avLst/>
          </a:prstGeom>
        </p:spPr>
      </p:pic>
      <p:pic>
        <p:nvPicPr>
          <p:cNvPr id="6" name="Označba mesta vseb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92847"/>
            <a:ext cx="295275" cy="361950"/>
          </a:xfrm>
          <a:prstGeom prst="rect">
            <a:avLst/>
          </a:prstGeom>
        </p:spPr>
      </p:pic>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999" y="546057"/>
            <a:ext cx="1524000" cy="314325"/>
          </a:xfrm>
          <a:prstGeom prst="rect">
            <a:avLst/>
          </a:prstGeom>
        </p:spPr>
      </p:pic>
      <p:sp>
        <p:nvSpPr>
          <p:cNvPr id="4" name="Označba mesta vsebine 3"/>
          <p:cNvSpPr>
            <a:spLocks noGrp="1"/>
          </p:cNvSpPr>
          <p:nvPr>
            <p:ph idx="1"/>
          </p:nvPr>
        </p:nvSpPr>
        <p:spPr>
          <a:xfrm>
            <a:off x="155575" y="1814372"/>
            <a:ext cx="8964488" cy="4926996"/>
          </a:xfrm>
        </p:spPr>
        <p:txBody>
          <a:bodyPr>
            <a:normAutofit/>
          </a:bodyPr>
          <a:lstStyle/>
          <a:p>
            <a:pPr>
              <a:buFontTx/>
              <a:buChar char="-"/>
            </a:pPr>
            <a:r>
              <a:rPr lang="en-GB" sz="2400" dirty="0"/>
              <a:t>For the welcome speech</a:t>
            </a:r>
          </a:p>
          <a:p>
            <a:pPr lvl="1">
              <a:buFontTx/>
              <a:buChar char="-"/>
            </a:pPr>
            <a:r>
              <a:rPr lang="en-GB" sz="2000" dirty="0" err="1"/>
              <a:t>Dr.</a:t>
            </a:r>
            <a:r>
              <a:rPr lang="en-GB" sz="2000" dirty="0"/>
              <a:t> D. </a:t>
            </a:r>
            <a:r>
              <a:rPr lang="en-GB" sz="2000" dirty="0" err="1"/>
              <a:t>Veselinovič</a:t>
            </a:r>
            <a:endParaRPr lang="en-GB" sz="2000" dirty="0"/>
          </a:p>
          <a:p>
            <a:pPr lvl="1">
              <a:buFontTx/>
              <a:buChar char="-"/>
            </a:pPr>
            <a:r>
              <a:rPr lang="en-GB" sz="2000" dirty="0"/>
              <a:t>Mr. </a:t>
            </a:r>
            <a:r>
              <a:rPr lang="sl-SI" sz="2000" dirty="0"/>
              <a:t>A</a:t>
            </a:r>
            <a:r>
              <a:rPr lang="en-GB" sz="2000" dirty="0" err="1"/>
              <a:t>mbassador</a:t>
            </a:r>
            <a:r>
              <a:rPr lang="en-GB" sz="2000" dirty="0"/>
              <a:t> J. </a:t>
            </a:r>
            <a:r>
              <a:rPr lang="en-GB" sz="2000" dirty="0" err="1"/>
              <a:t>Kacin</a:t>
            </a:r>
            <a:endParaRPr lang="en-GB" sz="2000" dirty="0"/>
          </a:p>
          <a:p>
            <a:pPr lvl="1">
              <a:buFontTx/>
              <a:buChar char="-"/>
            </a:pPr>
            <a:r>
              <a:rPr lang="sl-SI" sz="2000" dirty="0" err="1"/>
              <a:t>Director</a:t>
            </a:r>
            <a:r>
              <a:rPr lang="sl-SI" sz="2000" dirty="0"/>
              <a:t> </a:t>
            </a:r>
            <a:r>
              <a:rPr lang="en-GB" sz="2000" dirty="0"/>
              <a:t>Ž. </a:t>
            </a:r>
            <a:r>
              <a:rPr lang="en-GB" sz="2000" dirty="0" err="1"/>
              <a:t>Kralj</a:t>
            </a:r>
            <a:endParaRPr lang="en-GB" sz="2000" dirty="0"/>
          </a:p>
          <a:p>
            <a:pPr>
              <a:buFontTx/>
              <a:buChar char="-"/>
            </a:pPr>
            <a:r>
              <a:rPr lang="en-GB" sz="2400" dirty="0"/>
              <a:t>Presenters:</a:t>
            </a:r>
          </a:p>
          <a:p>
            <a:pPr lvl="1">
              <a:buFontTx/>
              <a:buChar char="-"/>
            </a:pPr>
            <a:r>
              <a:rPr lang="en-GB" sz="2000" dirty="0"/>
              <a:t>EC: P. </a:t>
            </a:r>
            <a:r>
              <a:rPr lang="en-GB" sz="2000" dirty="0" err="1"/>
              <a:t>Anciaux</a:t>
            </a:r>
            <a:r>
              <a:rPr lang="en-GB" sz="2000" dirty="0"/>
              <a:t>, dr. </a:t>
            </a:r>
            <a:r>
              <a:rPr lang="sl-SI" sz="2000" dirty="0"/>
              <a:t>E</a:t>
            </a:r>
            <a:r>
              <a:rPr lang="en-GB" sz="2000" dirty="0"/>
              <a:t>. </a:t>
            </a:r>
            <a:r>
              <a:rPr lang="sl-SI" sz="2000" dirty="0" err="1"/>
              <a:t>Vanderweert</a:t>
            </a:r>
            <a:r>
              <a:rPr lang="en-GB" sz="2000" dirty="0"/>
              <a:t>, dr. M. Martinez, A. Alexis</a:t>
            </a:r>
          </a:p>
          <a:p>
            <a:pPr lvl="1">
              <a:buFontTx/>
              <a:buChar char="-"/>
            </a:pPr>
            <a:r>
              <a:rPr lang="en-GB" sz="2000" dirty="0"/>
              <a:t>EDA: dr. P. Di Toro </a:t>
            </a:r>
          </a:p>
          <a:p>
            <a:pPr lvl="1">
              <a:buFontTx/>
              <a:buChar char="-"/>
            </a:pPr>
            <a:r>
              <a:rPr lang="en-GB" sz="2000" dirty="0"/>
              <a:t>K. </a:t>
            </a:r>
            <a:r>
              <a:rPr lang="en-GB" sz="2000" dirty="0" err="1"/>
              <a:t>Bolving</a:t>
            </a:r>
            <a:endParaRPr lang="en-GB" sz="2000" dirty="0"/>
          </a:p>
          <a:p>
            <a:pPr lvl="1">
              <a:buFontTx/>
              <a:buChar char="-"/>
            </a:pPr>
            <a:r>
              <a:rPr lang="en-GB" sz="2000" dirty="0"/>
              <a:t>Presenters from RO and industry</a:t>
            </a:r>
          </a:p>
          <a:p>
            <a:pPr>
              <a:buFontTx/>
              <a:buChar char="-"/>
            </a:pPr>
            <a:r>
              <a:rPr lang="en-GB" sz="2400" dirty="0"/>
              <a:t>Organisers: SBRA – </a:t>
            </a:r>
            <a:r>
              <a:rPr lang="en-GB" sz="2000" dirty="0"/>
              <a:t>dr. D. </a:t>
            </a:r>
            <a:r>
              <a:rPr lang="en-GB" sz="2000" dirty="0" err="1"/>
              <a:t>Veselinovič</a:t>
            </a:r>
            <a:r>
              <a:rPr lang="en-GB" sz="2000" dirty="0"/>
              <a:t>, </a:t>
            </a:r>
            <a:r>
              <a:rPr lang="sl-SI" sz="2000" dirty="0"/>
              <a:t>Mr. </a:t>
            </a:r>
            <a:r>
              <a:rPr lang="en-GB" sz="2000" dirty="0"/>
              <a:t>M. </a:t>
            </a:r>
            <a:r>
              <a:rPr lang="en-GB" sz="2000" dirty="0" err="1"/>
              <a:t>Ferlinc</a:t>
            </a:r>
            <a:r>
              <a:rPr lang="en-GB" sz="2000" dirty="0"/>
              <a:t>; my colleague A. Novak</a:t>
            </a:r>
          </a:p>
          <a:p>
            <a:pPr>
              <a:buFontTx/>
              <a:buChar char="-"/>
            </a:pPr>
            <a:r>
              <a:rPr lang="en-GB" sz="2000" dirty="0"/>
              <a:t>My superiors who supported the idea of this event</a:t>
            </a:r>
          </a:p>
          <a:p>
            <a:pPr>
              <a:buFontTx/>
              <a:buChar char="-"/>
            </a:pPr>
            <a:r>
              <a:rPr lang="en-GB" sz="2000" dirty="0"/>
              <a:t>Permanent Representation of the RS to the EU for hosting us</a:t>
            </a:r>
          </a:p>
          <a:p>
            <a:pPr>
              <a:buFontTx/>
              <a:buChar char="-"/>
            </a:pPr>
            <a:endParaRPr lang="en-GB" sz="2000" dirty="0"/>
          </a:p>
        </p:txBody>
      </p:sp>
      <p:sp>
        <p:nvSpPr>
          <p:cNvPr id="9" name="PoljeZBesedilom 8"/>
          <p:cNvSpPr txBox="1"/>
          <p:nvPr/>
        </p:nvSpPr>
        <p:spPr>
          <a:xfrm>
            <a:off x="7201867" y="6587479"/>
            <a:ext cx="2808312" cy="307777"/>
          </a:xfrm>
          <a:prstGeom prst="rect">
            <a:avLst/>
          </a:prstGeom>
          <a:noFill/>
        </p:spPr>
        <p:txBody>
          <a:bodyPr wrap="square" rtlCol="0">
            <a:spAutoFit/>
          </a:bodyPr>
          <a:lstStyle/>
          <a:p>
            <a:r>
              <a:rPr lang="sl-SI" sz="1400" dirty="0"/>
              <a:t>larisa.pograjc@mors.si</a:t>
            </a:r>
            <a:endParaRPr lang="en-GB" sz="1400" dirty="0"/>
          </a:p>
        </p:txBody>
      </p:sp>
    </p:spTree>
    <p:extLst>
      <p:ext uri="{BB962C8B-B14F-4D97-AF65-F5344CB8AC3E}">
        <p14:creationId xmlns:p14="http://schemas.microsoft.com/office/powerpoint/2010/main" val="146156013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594</Words>
  <Application>Microsoft Office PowerPoint</Application>
  <PresentationFormat>On-screen Show (4:3)</PresentationFormat>
  <Paragraphs>264</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Officeova tema</vt:lpstr>
      <vt:lpstr>PowerPoint Presentation</vt:lpstr>
      <vt:lpstr>PowerPoint Presentation</vt:lpstr>
      <vt:lpstr>PowerPoint Presentation</vt:lpstr>
      <vt:lpstr>PowerPoint Presentation</vt:lpstr>
      <vt:lpstr>PowerPoint Presentation</vt:lpstr>
      <vt:lpstr>PowerPoint Presentation</vt:lpstr>
      <vt:lpstr>Challenges and way forward</vt:lpstr>
      <vt:lpstr>Warm thanks to:</vt:lpstr>
    </vt:vector>
  </TitlesOfParts>
  <Company>MORS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POGRAJC Larisa</dc:creator>
  <cp:lastModifiedBy>Maja Ferlinc</cp:lastModifiedBy>
  <cp:revision>91</cp:revision>
  <dcterms:created xsi:type="dcterms:W3CDTF">2018-03-01T13:15:10Z</dcterms:created>
  <dcterms:modified xsi:type="dcterms:W3CDTF">2018-03-07T15:15:23Z</dcterms:modified>
</cp:coreProperties>
</file>