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3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699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37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49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430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735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477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6739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901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20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95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873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634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3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39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270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33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BA635-BBF8-4DD5-B255-FD06155A847F}" type="datetimeFigureOut">
              <a:rPr lang="sk-SK" smtClean="0"/>
              <a:t>10. 11. 2022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98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A83D05FE-E6BD-4E06-BA44-E7EF39300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9120"/>
          </a:xfrm>
          <a:prstGeom prst="rect">
            <a:avLst/>
          </a:prstGeom>
        </p:spPr>
      </p:pic>
      <p:sp>
        <p:nvSpPr>
          <p:cNvPr id="4" name="Rectangle 1028">
            <a:extLst>
              <a:ext uri="{FF2B5EF4-FFF2-40B4-BE49-F238E27FC236}">
                <a16:creationId xmlns:a16="http://schemas.microsoft.com/office/drawing/2014/main" id="{30F76E93-286A-44DC-9CEB-6CA8A7D0DE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604041" y="1332545"/>
            <a:ext cx="9144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sk-SK" altLang="pl-PL" sz="3600" b="1" dirty="0">
                <a:solidFill>
                  <a:srgbClr val="009543"/>
                </a:solidFill>
                <a:latin typeface="+mj-lt"/>
              </a:rPr>
            </a:br>
            <a:r>
              <a:rPr lang="en-GB" altLang="pl-PL" sz="3600" b="1" dirty="0">
                <a:solidFill>
                  <a:srgbClr val="002060"/>
                </a:solidFill>
                <a:latin typeface="+mj-lt"/>
              </a:rPr>
              <a:t>PRESENTATION TITLE (edit)</a:t>
            </a:r>
            <a:br>
              <a:rPr lang="en-GB" altLang="pl-PL" sz="3600" b="1" dirty="0">
                <a:solidFill>
                  <a:srgbClr val="002060"/>
                </a:solidFill>
                <a:latin typeface="+mj-lt"/>
              </a:rPr>
            </a:br>
            <a:r>
              <a:rPr lang="en-GB" altLang="pl-PL" sz="3600" dirty="0">
                <a:solidFill>
                  <a:srgbClr val="002060"/>
                </a:solidFill>
                <a:latin typeface="+mj-lt"/>
              </a:rPr>
              <a:t>Speaker name (edit)</a:t>
            </a:r>
            <a:br>
              <a:rPr lang="en-GB" altLang="pl-PL" sz="3600" dirty="0">
                <a:solidFill>
                  <a:srgbClr val="002060"/>
                </a:solidFill>
                <a:latin typeface="+mj-lt"/>
              </a:rPr>
            </a:br>
            <a:r>
              <a:rPr lang="en-GB" altLang="pl-PL" sz="3600" dirty="0">
                <a:solidFill>
                  <a:srgbClr val="002060"/>
                </a:solidFill>
                <a:latin typeface="+mj-lt"/>
              </a:rPr>
              <a:t>Organisation (edit)</a:t>
            </a:r>
            <a:br>
              <a:rPr lang="sk-SK" altLang="pl-PL" sz="3600" dirty="0">
                <a:solidFill>
                  <a:srgbClr val="002060"/>
                </a:solidFill>
                <a:latin typeface="+mj-lt"/>
              </a:rPr>
            </a:br>
            <a:endParaRPr lang="fr-FR" alt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667C4C8-FA20-469F-9257-217C665CABDB}"/>
              </a:ext>
            </a:extLst>
          </p:cNvPr>
          <p:cNvSpPr txBox="1"/>
          <p:nvPr/>
        </p:nvSpPr>
        <p:spPr>
          <a:xfrm>
            <a:off x="2570481" y="5244047"/>
            <a:ext cx="687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4BFB2-2DE1-4251-AF1B-FB4C1584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B050"/>
                </a:solidFill>
              </a:rPr>
              <a:t>Short introduction of the institution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8BA1383-8A10-4901-986E-4B99C769E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endParaRPr lang="sk-SK" altLang="pl-PL" b="1" dirty="0">
              <a:solidFill>
                <a:srgbClr val="006491"/>
              </a:solidFill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006491"/>
                </a:solidFill>
              </a:rPr>
              <a:t>Please only mention the key characteristics of your institution that is </a:t>
            </a:r>
            <a:r>
              <a:rPr lang="sk-SK" b="1" dirty="0">
                <a:solidFill>
                  <a:srgbClr val="FF0000"/>
                </a:solidFill>
              </a:rPr>
              <a:t>relevant to the topic </a:t>
            </a:r>
            <a:r>
              <a:rPr lang="sk-SK" b="1" dirty="0">
                <a:solidFill>
                  <a:srgbClr val="006491"/>
                </a:solidFill>
              </a:rPr>
              <a:t>(infrastructure, research team etc.)</a:t>
            </a:r>
          </a:p>
        </p:txBody>
      </p:sp>
    </p:spTree>
    <p:extLst>
      <p:ext uri="{BB962C8B-B14F-4D97-AF65-F5344CB8AC3E}">
        <p14:creationId xmlns:p14="http://schemas.microsoft.com/office/powerpoint/2010/main" val="5799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4BFB2-2DE1-4251-AF1B-FB4C1584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altLang="pl-PL" dirty="0" err="1">
                <a:solidFill>
                  <a:srgbClr val="009543"/>
                </a:solidFill>
              </a:rPr>
              <a:t>Topic</a:t>
            </a:r>
            <a:r>
              <a:rPr lang="sk-SK" altLang="pl-PL" dirty="0">
                <a:solidFill>
                  <a:srgbClr val="009543"/>
                </a:solidFill>
              </a:rPr>
              <a:t> and </a:t>
            </a:r>
            <a:r>
              <a:rPr lang="sk-SK" altLang="pl-PL" dirty="0" err="1">
                <a:solidFill>
                  <a:srgbClr val="009543"/>
                </a:solidFill>
              </a:rPr>
              <a:t>project</a:t>
            </a:r>
            <a:r>
              <a:rPr lang="sk-SK" altLang="pl-PL" dirty="0">
                <a:solidFill>
                  <a:srgbClr val="009543"/>
                </a:solidFill>
              </a:rPr>
              <a:t> idea (</a:t>
            </a:r>
            <a:r>
              <a:rPr lang="sk-SK" altLang="pl-PL" dirty="0" err="1">
                <a:solidFill>
                  <a:srgbClr val="009543"/>
                </a:solidFill>
              </a:rPr>
              <a:t>edit</a:t>
            </a:r>
            <a:r>
              <a:rPr lang="sk-SK" altLang="pl-PL" dirty="0">
                <a:solidFill>
                  <a:srgbClr val="009543"/>
                </a:solidFill>
              </a:rPr>
              <a:t>)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8BA1383-8A10-4901-986E-4B99C769E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GB" altLang="pl-PL" b="1" dirty="0">
                <a:solidFill>
                  <a:srgbClr val="006491"/>
                </a:solidFill>
              </a:rPr>
              <a:t>Possible </a:t>
            </a:r>
            <a:r>
              <a:rPr lang="en-GB" altLang="pl-PL" b="1" dirty="0">
                <a:solidFill>
                  <a:srgbClr val="FF0000"/>
                </a:solidFill>
              </a:rPr>
              <a:t>topic</a:t>
            </a:r>
            <a:r>
              <a:rPr lang="en-GB" altLang="pl-PL" b="1" dirty="0">
                <a:solidFill>
                  <a:srgbClr val="006491"/>
                </a:solidFill>
              </a:rPr>
              <a:t> </a:t>
            </a:r>
            <a:r>
              <a:rPr lang="sk-SK" altLang="pl-PL" b="1" dirty="0">
                <a:solidFill>
                  <a:srgbClr val="006491"/>
                </a:solidFill>
              </a:rPr>
              <a:t>of Horizon Europe </a:t>
            </a:r>
            <a:r>
              <a:rPr lang="en-GB" altLang="pl-PL" b="1" dirty="0">
                <a:solidFill>
                  <a:srgbClr val="006491"/>
                </a:solidFill>
              </a:rPr>
              <a:t>you wish to address</a:t>
            </a:r>
            <a:r>
              <a:rPr lang="hu-HU" altLang="pl-PL" b="1" dirty="0">
                <a:solidFill>
                  <a:srgbClr val="006491"/>
                </a:solidFill>
              </a:rPr>
              <a:t> (</a:t>
            </a:r>
            <a:r>
              <a:rPr lang="hu-HU" altLang="pl-PL" b="1" dirty="0" err="1">
                <a:solidFill>
                  <a:srgbClr val="006491"/>
                </a:solidFill>
              </a:rPr>
              <a:t>please</a:t>
            </a:r>
            <a:r>
              <a:rPr lang="hu-HU" altLang="pl-PL" b="1" dirty="0">
                <a:solidFill>
                  <a:srgbClr val="006491"/>
                </a:solidFill>
              </a:rPr>
              <a:t> link it to </a:t>
            </a:r>
            <a:r>
              <a:rPr lang="hu-HU" altLang="pl-PL" b="1" dirty="0" err="1">
                <a:solidFill>
                  <a:srgbClr val="006491"/>
                </a:solidFill>
              </a:rPr>
              <a:t>the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destinations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under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cluster</a:t>
            </a:r>
            <a:r>
              <a:rPr lang="hu-HU" altLang="pl-PL" b="1" dirty="0">
                <a:solidFill>
                  <a:srgbClr val="006491"/>
                </a:solidFill>
              </a:rPr>
              <a:t> 6 </a:t>
            </a:r>
            <a:r>
              <a:rPr lang="hu-HU" altLang="pl-PL" b="1" dirty="0" err="1">
                <a:solidFill>
                  <a:srgbClr val="006491"/>
                </a:solidFill>
              </a:rPr>
              <a:t>we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indicated</a:t>
            </a:r>
            <a:r>
              <a:rPr lang="hu-HU" altLang="pl-PL" b="1" dirty="0">
                <a:solidFill>
                  <a:srgbClr val="006491"/>
                </a:solidFill>
              </a:rPr>
              <a:t> in the </a:t>
            </a:r>
            <a:r>
              <a:rPr lang="hu-HU" altLang="pl-PL" b="1" dirty="0" err="1">
                <a:solidFill>
                  <a:srgbClr val="006491"/>
                </a:solidFill>
              </a:rPr>
              <a:t>invitation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letter</a:t>
            </a:r>
            <a:r>
              <a:rPr lang="hu-HU" altLang="pl-PL" b="1" dirty="0">
                <a:solidFill>
                  <a:srgbClr val="006491"/>
                </a:solidFill>
              </a:rPr>
              <a:t>). </a:t>
            </a:r>
            <a:r>
              <a:rPr lang="hu-HU" altLang="pl-PL" b="1" dirty="0" err="1">
                <a:solidFill>
                  <a:srgbClr val="006491"/>
                </a:solidFill>
              </a:rPr>
              <a:t>If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there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are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FF0000"/>
                </a:solidFill>
              </a:rPr>
              <a:t>concrete</a:t>
            </a:r>
            <a:r>
              <a:rPr lang="hu-HU" altLang="pl-PL" b="1" dirty="0">
                <a:solidFill>
                  <a:srgbClr val="FF0000"/>
                </a:solidFill>
              </a:rPr>
              <a:t> </a:t>
            </a:r>
            <a:r>
              <a:rPr lang="hu-HU" altLang="pl-PL" b="1" dirty="0" err="1">
                <a:solidFill>
                  <a:srgbClr val="FF0000"/>
                </a:solidFill>
              </a:rPr>
              <a:t>calls</a:t>
            </a:r>
            <a:r>
              <a:rPr lang="hu-HU" altLang="pl-PL" b="1" dirty="0">
                <a:solidFill>
                  <a:srgbClr val="006491"/>
                </a:solidFill>
              </a:rPr>
              <a:t>, </a:t>
            </a:r>
            <a:r>
              <a:rPr lang="hu-HU" altLang="pl-PL" b="1" dirty="0" err="1">
                <a:solidFill>
                  <a:srgbClr val="006491"/>
                </a:solidFill>
              </a:rPr>
              <a:t>you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are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interested</a:t>
            </a:r>
            <a:r>
              <a:rPr lang="hu-HU" altLang="pl-PL" b="1" dirty="0">
                <a:solidFill>
                  <a:srgbClr val="006491"/>
                </a:solidFill>
              </a:rPr>
              <a:t> in, </a:t>
            </a:r>
            <a:r>
              <a:rPr lang="hu-HU" altLang="pl-PL" b="1" dirty="0" err="1">
                <a:solidFill>
                  <a:srgbClr val="006491"/>
                </a:solidFill>
              </a:rPr>
              <a:t>please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specify</a:t>
            </a:r>
            <a:r>
              <a:rPr lang="hu-HU" altLang="pl-PL" b="1" dirty="0">
                <a:solidFill>
                  <a:srgbClr val="006491"/>
                </a:solidFill>
              </a:rPr>
              <a:t>!</a:t>
            </a:r>
            <a:endParaRPr lang="en-GB" altLang="pl-PL" b="1" dirty="0">
              <a:solidFill>
                <a:srgbClr val="006491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744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EE323-F0DD-42A4-A989-1B94267A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pl-PL" dirty="0">
                <a:solidFill>
                  <a:srgbClr val="009543"/>
                </a:solidFill>
              </a:rPr>
              <a:t>Expertise </a:t>
            </a:r>
            <a:br>
              <a:rPr lang="sk-SK" altLang="pl-PL" dirty="0">
                <a:solidFill>
                  <a:srgbClr val="009543"/>
                </a:solidFill>
              </a:rPr>
            </a:br>
            <a:r>
              <a:rPr lang="sk-SK" altLang="pl-PL" dirty="0">
                <a:solidFill>
                  <a:srgbClr val="009543"/>
                </a:solidFill>
              </a:rPr>
              <a:t>(</a:t>
            </a:r>
            <a:r>
              <a:rPr lang="en-GB" altLang="pl-PL" dirty="0">
                <a:solidFill>
                  <a:srgbClr val="009543"/>
                </a:solidFill>
              </a:rPr>
              <a:t>of your institution/company</a:t>
            </a:r>
            <a:r>
              <a:rPr lang="hu-HU" altLang="pl-PL" dirty="0">
                <a:solidFill>
                  <a:srgbClr val="009543"/>
                </a:solidFill>
              </a:rPr>
              <a:t>/</a:t>
            </a:r>
            <a:r>
              <a:rPr lang="hu-HU" altLang="pl-PL" dirty="0" err="1">
                <a:solidFill>
                  <a:srgbClr val="009543"/>
                </a:solidFill>
              </a:rPr>
              <a:t>university</a:t>
            </a:r>
            <a:r>
              <a:rPr lang="en-GB" altLang="pl-PL" dirty="0">
                <a:solidFill>
                  <a:srgbClr val="009543"/>
                </a:solidFill>
              </a:rPr>
              <a:t>)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A584EB-AF88-4B48-ABFF-24BEB0F7B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pl-PL" b="1" dirty="0">
                <a:solidFill>
                  <a:srgbClr val="006491"/>
                </a:solidFill>
              </a:rPr>
              <a:t>Your </a:t>
            </a:r>
            <a:r>
              <a:rPr lang="en-GB" altLang="pl-PL" b="1" dirty="0">
                <a:solidFill>
                  <a:srgbClr val="FF0000"/>
                </a:solidFill>
              </a:rPr>
              <a:t>potential contribution </a:t>
            </a:r>
            <a:r>
              <a:rPr lang="en-GB" altLang="pl-PL" b="1" dirty="0">
                <a:solidFill>
                  <a:srgbClr val="006491"/>
                </a:solidFill>
              </a:rPr>
              <a:t>to a consortium</a:t>
            </a:r>
            <a:r>
              <a:rPr lang="hu-HU" altLang="pl-PL" b="1" dirty="0">
                <a:solidFill>
                  <a:srgbClr val="006491"/>
                </a:solidFill>
              </a:rPr>
              <a:t> linked </a:t>
            </a:r>
            <a:r>
              <a:rPr lang="hu-HU" altLang="pl-PL" b="1" dirty="0" err="1">
                <a:solidFill>
                  <a:srgbClr val="006491"/>
                </a:solidFill>
              </a:rPr>
              <a:t>to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the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topic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you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have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described</a:t>
            </a:r>
            <a:r>
              <a:rPr lang="hu-HU" altLang="pl-PL" b="1" dirty="0">
                <a:solidFill>
                  <a:srgbClr val="006491"/>
                </a:solidFill>
              </a:rPr>
              <a:t>. </a:t>
            </a:r>
            <a:r>
              <a:rPr lang="hu-HU" altLang="pl-PL" b="1" dirty="0" err="1">
                <a:solidFill>
                  <a:srgbClr val="006491"/>
                </a:solidFill>
              </a:rPr>
              <a:t>If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you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are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ready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006491"/>
                </a:solidFill>
              </a:rPr>
              <a:t>to</a:t>
            </a:r>
            <a:r>
              <a:rPr lang="hu-HU" altLang="pl-PL" b="1" dirty="0">
                <a:solidFill>
                  <a:srgbClr val="006491"/>
                </a:solidFill>
              </a:rPr>
              <a:t> </a:t>
            </a:r>
            <a:r>
              <a:rPr lang="hu-HU" altLang="pl-PL" b="1" dirty="0" err="1">
                <a:solidFill>
                  <a:srgbClr val="FF0000"/>
                </a:solidFill>
              </a:rPr>
              <a:t>coordinate</a:t>
            </a:r>
            <a:r>
              <a:rPr lang="hu-HU" altLang="pl-PL" b="1" dirty="0">
                <a:solidFill>
                  <a:srgbClr val="006491"/>
                </a:solidFill>
              </a:rPr>
              <a:t>, </a:t>
            </a:r>
            <a:r>
              <a:rPr lang="hu-HU" altLang="pl-PL" b="1" dirty="0" err="1">
                <a:solidFill>
                  <a:srgbClr val="006491"/>
                </a:solidFill>
              </a:rPr>
              <a:t>please</a:t>
            </a:r>
            <a:r>
              <a:rPr lang="hu-HU" altLang="pl-PL" b="1" dirty="0">
                <a:solidFill>
                  <a:srgbClr val="006491"/>
                </a:solidFill>
              </a:rPr>
              <a:t> mention </a:t>
            </a:r>
            <a:r>
              <a:rPr lang="hu-HU" altLang="pl-PL" b="1" dirty="0" err="1">
                <a:solidFill>
                  <a:srgbClr val="006491"/>
                </a:solidFill>
              </a:rPr>
              <a:t>it</a:t>
            </a:r>
            <a:r>
              <a:rPr lang="hu-HU" altLang="pl-PL" b="1" dirty="0">
                <a:solidFill>
                  <a:srgbClr val="006491"/>
                </a:solidFill>
              </a:rPr>
              <a:t> here!</a:t>
            </a:r>
            <a:br>
              <a:rPr lang="en-GB" altLang="pl-PL" b="1" dirty="0">
                <a:solidFill>
                  <a:srgbClr val="006491"/>
                </a:solidFill>
              </a:rPr>
            </a:br>
            <a:endParaRPr lang="hu-HU" altLang="pl-PL" b="1" dirty="0">
              <a:solidFill>
                <a:srgbClr val="006491"/>
              </a:solidFill>
            </a:endParaRPr>
          </a:p>
          <a:p>
            <a:pPr marL="0" indent="0">
              <a:buNone/>
            </a:pPr>
            <a:r>
              <a:rPr lang="en-GB" altLang="pl-PL" b="1" dirty="0">
                <a:solidFill>
                  <a:srgbClr val="006491"/>
                </a:solidFill>
              </a:rPr>
              <a:t>Keywords</a:t>
            </a:r>
            <a:r>
              <a:rPr lang="hu-HU" altLang="pl-PL" b="1" dirty="0">
                <a:solidFill>
                  <a:srgbClr val="006491"/>
                </a:solidFill>
              </a:rPr>
              <a:t>, </a:t>
            </a:r>
            <a:r>
              <a:rPr lang="hu-HU" altLang="pl-PL" b="1" dirty="0" err="1">
                <a:solidFill>
                  <a:srgbClr val="006491"/>
                </a:solidFill>
              </a:rPr>
              <a:t>experience</a:t>
            </a:r>
            <a:r>
              <a:rPr lang="hu-HU" altLang="pl-PL" b="1" dirty="0">
                <a:solidFill>
                  <a:srgbClr val="006491"/>
                </a:solidFill>
              </a:rPr>
              <a:t>, </a:t>
            </a:r>
            <a:r>
              <a:rPr lang="hu-HU" altLang="pl-PL" b="1" dirty="0" err="1">
                <a:solidFill>
                  <a:srgbClr val="006491"/>
                </a:solidFill>
              </a:rPr>
              <a:t>r</a:t>
            </a:r>
            <a:r>
              <a:rPr lang="hu-HU" b="1" dirty="0" err="1">
                <a:solidFill>
                  <a:srgbClr val="006491"/>
                </a:solidFill>
              </a:rPr>
              <a:t>unning</a:t>
            </a:r>
            <a:r>
              <a:rPr lang="hu-HU" b="1" dirty="0">
                <a:solidFill>
                  <a:srgbClr val="006491"/>
                </a:solidFill>
              </a:rPr>
              <a:t>/</a:t>
            </a:r>
            <a:r>
              <a:rPr lang="hu-HU" b="1" dirty="0" err="1">
                <a:solidFill>
                  <a:srgbClr val="006491"/>
                </a:solidFill>
              </a:rPr>
              <a:t>completed</a:t>
            </a:r>
            <a:r>
              <a:rPr lang="hu-HU" b="1" dirty="0">
                <a:solidFill>
                  <a:srgbClr val="006491"/>
                </a:solidFill>
              </a:rPr>
              <a:t> international </a:t>
            </a:r>
            <a:r>
              <a:rPr lang="hu-HU" b="1" dirty="0" err="1">
                <a:solidFill>
                  <a:srgbClr val="006491"/>
                </a:solidFill>
              </a:rPr>
              <a:t>projects</a:t>
            </a:r>
            <a:r>
              <a:rPr lang="hu-HU" b="1" dirty="0">
                <a:solidFill>
                  <a:srgbClr val="006491"/>
                </a:solidFill>
              </a:rPr>
              <a:t> in </a:t>
            </a:r>
            <a:r>
              <a:rPr lang="hu-HU" b="1" dirty="0" err="1">
                <a:solidFill>
                  <a:srgbClr val="006491"/>
                </a:solidFill>
              </a:rPr>
              <a:t>the</a:t>
            </a:r>
            <a:r>
              <a:rPr lang="hu-HU" b="1" dirty="0">
                <a:solidFill>
                  <a:srgbClr val="006491"/>
                </a:solidFill>
              </a:rPr>
              <a:t> </a:t>
            </a:r>
            <a:r>
              <a:rPr lang="hu-HU" b="1" dirty="0" err="1">
                <a:solidFill>
                  <a:srgbClr val="006491"/>
                </a:solidFill>
              </a:rPr>
              <a:t>field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446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EE323-F0DD-42A4-A989-1B94267A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pl-PL" dirty="0" err="1">
                <a:solidFill>
                  <a:srgbClr val="009543"/>
                </a:solidFill>
              </a:rPr>
              <a:t>Contact</a:t>
            </a:r>
            <a:r>
              <a:rPr lang="sk-SK" altLang="pl-PL" dirty="0">
                <a:solidFill>
                  <a:srgbClr val="009543"/>
                </a:solidFill>
              </a:rPr>
              <a:t> </a:t>
            </a:r>
            <a:r>
              <a:rPr lang="sk-SK" altLang="pl-PL" dirty="0" err="1">
                <a:solidFill>
                  <a:srgbClr val="009543"/>
                </a:solidFill>
              </a:rPr>
              <a:t>details</a:t>
            </a:r>
            <a:r>
              <a:rPr lang="sk-SK" altLang="pl-PL" dirty="0">
                <a:solidFill>
                  <a:srgbClr val="009543"/>
                </a:solidFill>
              </a:rPr>
              <a:t>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A584EB-AF88-4B48-ABFF-24BEB0F7B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err="1">
                <a:solidFill>
                  <a:srgbClr val="006491"/>
                </a:solidFill>
              </a:rPr>
              <a:t>Please</a:t>
            </a:r>
            <a:r>
              <a:rPr lang="sk-SK" b="1" dirty="0">
                <a:solidFill>
                  <a:srgbClr val="006491"/>
                </a:solidFill>
              </a:rPr>
              <a:t> </a:t>
            </a:r>
            <a:r>
              <a:rPr lang="sk-SK" b="1" dirty="0" err="1">
                <a:solidFill>
                  <a:srgbClr val="006491"/>
                </a:solidFill>
              </a:rPr>
              <a:t>insert</a:t>
            </a:r>
            <a:r>
              <a:rPr lang="sk-SK" b="1" dirty="0">
                <a:solidFill>
                  <a:srgbClr val="006491"/>
                </a:solidFill>
              </a:rPr>
              <a:t> </a:t>
            </a:r>
            <a:r>
              <a:rPr lang="sk-SK" b="1" dirty="0" err="1">
                <a:solidFill>
                  <a:srgbClr val="006491"/>
                </a:solidFill>
              </a:rPr>
              <a:t>your</a:t>
            </a:r>
            <a:r>
              <a:rPr lang="sk-SK" b="1" dirty="0">
                <a:solidFill>
                  <a:srgbClr val="006491"/>
                </a:solidFill>
              </a:rPr>
              <a:t> </a:t>
            </a:r>
            <a:r>
              <a:rPr lang="sk-SK" b="1" dirty="0" err="1">
                <a:solidFill>
                  <a:srgbClr val="006491"/>
                </a:solidFill>
              </a:rPr>
              <a:t>contact</a:t>
            </a:r>
            <a:r>
              <a:rPr lang="sk-SK" b="1" dirty="0">
                <a:solidFill>
                  <a:srgbClr val="006491"/>
                </a:solidFill>
              </a:rPr>
              <a:t> </a:t>
            </a:r>
            <a:r>
              <a:rPr lang="sk-SK" b="1" dirty="0" err="1">
                <a:solidFill>
                  <a:srgbClr val="006491"/>
                </a:solidFill>
              </a:rPr>
              <a:t>details</a:t>
            </a:r>
            <a:r>
              <a:rPr lang="sk-SK" b="1" dirty="0">
                <a:solidFill>
                  <a:srgbClr val="006491"/>
                </a:solidFill>
              </a:rPr>
              <a:t> </a:t>
            </a:r>
            <a:r>
              <a:rPr lang="sk-SK" b="1" dirty="0" err="1">
                <a:solidFill>
                  <a:srgbClr val="006491"/>
                </a:solidFill>
              </a:rPr>
              <a:t>here</a:t>
            </a:r>
            <a:endParaRPr lang="sk-SK" b="1" dirty="0">
              <a:solidFill>
                <a:srgbClr val="006491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793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E0DB3-A9D0-4893-A162-1ED33597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You are allowed to add more slides for sharing but </a:t>
            </a:r>
            <a:r>
              <a:rPr lang="sk-SK" dirty="0">
                <a:solidFill>
                  <a:srgbClr val="FF0000"/>
                </a:solidFill>
              </a:rPr>
              <a:t>your presentation should not be longer than 3 minutes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07698B-1847-477B-B578-806171169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fr-BE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428946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170</Words>
  <Application>Microsoft Office PowerPoint</Application>
  <PresentationFormat>Szélesvásznú</PresentationFormat>
  <Paragraphs>13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 Unicode MS</vt:lpstr>
      <vt:lpstr>Arial</vt:lpstr>
      <vt:lpstr>Trebuchet MS</vt:lpstr>
      <vt:lpstr>Wingdings 3</vt:lpstr>
      <vt:lpstr>Fazeta</vt:lpstr>
      <vt:lpstr> PRESENTATION TITLE (edit) Speaker name (edit) Organisation (edit) </vt:lpstr>
      <vt:lpstr>Short introduction of the institution</vt:lpstr>
      <vt:lpstr>Topic and project idea (edit)</vt:lpstr>
      <vt:lpstr>Expertise  (of your institution/company/university)</vt:lpstr>
      <vt:lpstr>Contact details </vt:lpstr>
      <vt:lpstr>You are allowed to add more slides for sharing but your presentation should not be longer than 3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(edit) Speaker name (edit) Organisation (edit)</dc:title>
  <dc:creator>Rua Terezia</dc:creator>
  <cp:lastModifiedBy>Dávid Ágota - BEU</cp:lastModifiedBy>
  <cp:revision>16</cp:revision>
  <dcterms:created xsi:type="dcterms:W3CDTF">2021-04-15T06:02:10Z</dcterms:created>
  <dcterms:modified xsi:type="dcterms:W3CDTF">2022-11-10T12:00:37Z</dcterms:modified>
</cp:coreProperties>
</file>