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8" r:id="rId1"/>
  </p:sldMasterIdLst>
  <p:notesMasterIdLst>
    <p:notesMasterId r:id="rId33"/>
  </p:notesMasterIdLst>
  <p:sldIdLst>
    <p:sldId id="274" r:id="rId2"/>
    <p:sldId id="691" r:id="rId3"/>
    <p:sldId id="692" r:id="rId4"/>
    <p:sldId id="693" r:id="rId5"/>
    <p:sldId id="690" r:id="rId6"/>
    <p:sldId id="347" r:id="rId7"/>
    <p:sldId id="260" r:id="rId8"/>
    <p:sldId id="261" r:id="rId9"/>
    <p:sldId id="262" r:id="rId10"/>
    <p:sldId id="688" r:id="rId11"/>
    <p:sldId id="348" r:id="rId12"/>
    <p:sldId id="684" r:id="rId13"/>
    <p:sldId id="685" r:id="rId14"/>
    <p:sldId id="680" r:id="rId15"/>
    <p:sldId id="686" r:id="rId16"/>
    <p:sldId id="289" r:id="rId17"/>
    <p:sldId id="275" r:id="rId18"/>
    <p:sldId id="266" r:id="rId19"/>
    <p:sldId id="267" r:id="rId20"/>
    <p:sldId id="302" r:id="rId21"/>
    <p:sldId id="303" r:id="rId22"/>
    <p:sldId id="305" r:id="rId23"/>
    <p:sldId id="469" r:id="rId24"/>
    <p:sldId id="256" r:id="rId25"/>
    <p:sldId id="332" r:id="rId26"/>
    <p:sldId id="327" r:id="rId27"/>
    <p:sldId id="328" r:id="rId28"/>
    <p:sldId id="329" r:id="rId29"/>
    <p:sldId id="330" r:id="rId30"/>
    <p:sldId id="334" r:id="rId31"/>
    <p:sldId id="689" r:id="rId32"/>
  </p:sldIdLst>
  <p:sldSz cx="12192000" cy="6858000"/>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831" autoAdjust="0"/>
  </p:normalViewPr>
  <p:slideViewPr>
    <p:cSldViewPr snapToGrid="0">
      <p:cViewPr varScale="1">
        <p:scale>
          <a:sx n="108" d="100"/>
          <a:sy n="108" d="100"/>
        </p:scale>
        <p:origin x="-61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9C850-9C09-4A7B-8D7C-E74868820B80}" type="doc">
      <dgm:prSet loTypeId="urn:microsoft.com/office/officeart/2005/8/layout/cycle8" loCatId="cycle" qsTypeId="urn:microsoft.com/office/officeart/2005/8/quickstyle/simple1" qsCatId="simple" csTypeId="urn:microsoft.com/office/officeart/2005/8/colors/colorful1#1" csCatId="colorful" phldr="1"/>
      <dgm:spPr/>
    </dgm:pt>
    <dgm:pt modelId="{D9C6DCB3-F747-4841-85C1-0FAB7C56BB80}">
      <dgm:prSet phldrT="[Testo]"/>
      <dgm:spPr/>
      <dgm:t>
        <a:bodyPr/>
        <a:lstStyle/>
        <a:p>
          <a:endParaRPr lang="it-IT" dirty="0"/>
        </a:p>
      </dgm:t>
    </dgm:pt>
    <dgm:pt modelId="{DC3E10EC-4F1E-47BB-9D07-9C58499A75AE}" type="parTrans" cxnId="{CB99A947-EFBB-4588-8511-CC925CD6147D}">
      <dgm:prSet/>
      <dgm:spPr/>
      <dgm:t>
        <a:bodyPr/>
        <a:lstStyle/>
        <a:p>
          <a:endParaRPr lang="it-IT"/>
        </a:p>
      </dgm:t>
    </dgm:pt>
    <dgm:pt modelId="{D536C30F-0333-4413-A7BB-4D83EB8ACA64}" type="sibTrans" cxnId="{CB99A947-EFBB-4588-8511-CC925CD6147D}">
      <dgm:prSet/>
      <dgm:spPr/>
      <dgm:t>
        <a:bodyPr/>
        <a:lstStyle/>
        <a:p>
          <a:endParaRPr lang="it-IT"/>
        </a:p>
      </dgm:t>
    </dgm:pt>
    <dgm:pt modelId="{3100D541-00EF-4245-BB78-187A4BBF1BB9}">
      <dgm:prSet phldrT="[Testo]"/>
      <dgm:spPr/>
      <dgm:t>
        <a:bodyPr/>
        <a:lstStyle/>
        <a:p>
          <a:endParaRPr lang="it-IT" dirty="0"/>
        </a:p>
      </dgm:t>
    </dgm:pt>
    <dgm:pt modelId="{34ED1609-12FF-4287-B1BE-5591E99CB004}" type="parTrans" cxnId="{9F1E5C2F-C738-48E6-A643-74CFDC05F3AA}">
      <dgm:prSet/>
      <dgm:spPr/>
      <dgm:t>
        <a:bodyPr/>
        <a:lstStyle/>
        <a:p>
          <a:endParaRPr lang="it-IT"/>
        </a:p>
      </dgm:t>
    </dgm:pt>
    <dgm:pt modelId="{3CAAE037-59BB-4BA1-B27D-B1568AE0813B}" type="sibTrans" cxnId="{9F1E5C2F-C738-48E6-A643-74CFDC05F3AA}">
      <dgm:prSet/>
      <dgm:spPr/>
      <dgm:t>
        <a:bodyPr/>
        <a:lstStyle/>
        <a:p>
          <a:endParaRPr lang="it-IT"/>
        </a:p>
      </dgm:t>
    </dgm:pt>
    <dgm:pt modelId="{66C13D6A-CA44-4FAB-87FB-E949F0380607}">
      <dgm:prSet phldrT="[Testo]"/>
      <dgm:spPr/>
      <dgm:t>
        <a:bodyPr/>
        <a:lstStyle/>
        <a:p>
          <a:endParaRPr lang="it-IT" dirty="0"/>
        </a:p>
      </dgm:t>
    </dgm:pt>
    <dgm:pt modelId="{6E8C64C6-BA7A-43DF-A070-3314FDD80A6A}" type="parTrans" cxnId="{8B8517CD-78DA-45E8-9914-B56AD9CEE822}">
      <dgm:prSet/>
      <dgm:spPr/>
      <dgm:t>
        <a:bodyPr/>
        <a:lstStyle/>
        <a:p>
          <a:endParaRPr lang="it-IT"/>
        </a:p>
      </dgm:t>
    </dgm:pt>
    <dgm:pt modelId="{833E63F0-7607-4BD6-8F36-6F73727382D0}" type="sibTrans" cxnId="{8B8517CD-78DA-45E8-9914-B56AD9CEE822}">
      <dgm:prSet/>
      <dgm:spPr/>
      <dgm:t>
        <a:bodyPr/>
        <a:lstStyle/>
        <a:p>
          <a:endParaRPr lang="it-IT"/>
        </a:p>
      </dgm:t>
    </dgm:pt>
    <dgm:pt modelId="{08CF82D5-18C2-4D51-BE67-06A380029418}">
      <dgm:prSet phldrT="[Testo]"/>
      <dgm:spPr/>
      <dgm:t>
        <a:bodyPr/>
        <a:lstStyle/>
        <a:p>
          <a:endParaRPr lang="it-IT" dirty="0"/>
        </a:p>
      </dgm:t>
    </dgm:pt>
    <dgm:pt modelId="{8149F9DA-0408-4936-A93E-8ACEA53F2B19}" type="parTrans" cxnId="{8CFA7192-767D-465C-B1F5-8B2FBC5AA9BD}">
      <dgm:prSet/>
      <dgm:spPr/>
      <dgm:t>
        <a:bodyPr/>
        <a:lstStyle/>
        <a:p>
          <a:endParaRPr lang="it-IT"/>
        </a:p>
      </dgm:t>
    </dgm:pt>
    <dgm:pt modelId="{EB836C6C-36C7-4909-AE60-6F39AFD54EAF}" type="sibTrans" cxnId="{8CFA7192-767D-465C-B1F5-8B2FBC5AA9BD}">
      <dgm:prSet/>
      <dgm:spPr/>
      <dgm:t>
        <a:bodyPr/>
        <a:lstStyle/>
        <a:p>
          <a:endParaRPr lang="it-IT"/>
        </a:p>
      </dgm:t>
    </dgm:pt>
    <dgm:pt modelId="{BA735A04-7216-46C6-B51E-D1B4B76CA193}">
      <dgm:prSet phldrT="[Testo]"/>
      <dgm:spPr/>
      <dgm:t>
        <a:bodyPr/>
        <a:lstStyle/>
        <a:p>
          <a:endParaRPr lang="it-IT" dirty="0"/>
        </a:p>
      </dgm:t>
    </dgm:pt>
    <dgm:pt modelId="{48DA47DC-7CE8-402D-9748-98C49ADCA7D5}" type="parTrans" cxnId="{3773265C-3A59-4BDF-8CD5-93E0AAFB7AD2}">
      <dgm:prSet/>
      <dgm:spPr/>
      <dgm:t>
        <a:bodyPr/>
        <a:lstStyle/>
        <a:p>
          <a:endParaRPr lang="it-IT"/>
        </a:p>
      </dgm:t>
    </dgm:pt>
    <dgm:pt modelId="{539848E4-0118-4082-9204-322F40FA784D}" type="sibTrans" cxnId="{3773265C-3A59-4BDF-8CD5-93E0AAFB7AD2}">
      <dgm:prSet/>
      <dgm:spPr/>
      <dgm:t>
        <a:bodyPr/>
        <a:lstStyle/>
        <a:p>
          <a:endParaRPr lang="it-IT"/>
        </a:p>
      </dgm:t>
    </dgm:pt>
    <dgm:pt modelId="{1429A089-7378-4E8B-87D4-E2D2BAB90EB6}">
      <dgm:prSet phldrT="[Testo]"/>
      <dgm:spPr/>
      <dgm:t>
        <a:bodyPr/>
        <a:lstStyle/>
        <a:p>
          <a:endParaRPr lang="it-IT" dirty="0"/>
        </a:p>
      </dgm:t>
    </dgm:pt>
    <dgm:pt modelId="{FC7C830E-735F-45B2-A194-8F08C90A7F1F}" type="parTrans" cxnId="{B354695D-7777-44B3-846B-0D5731B04C05}">
      <dgm:prSet/>
      <dgm:spPr/>
      <dgm:t>
        <a:bodyPr/>
        <a:lstStyle/>
        <a:p>
          <a:endParaRPr lang="it-IT"/>
        </a:p>
      </dgm:t>
    </dgm:pt>
    <dgm:pt modelId="{E7710796-707C-461B-BFD0-E4C9C56A77A7}" type="sibTrans" cxnId="{B354695D-7777-44B3-846B-0D5731B04C05}">
      <dgm:prSet/>
      <dgm:spPr/>
      <dgm:t>
        <a:bodyPr/>
        <a:lstStyle/>
        <a:p>
          <a:endParaRPr lang="it-IT"/>
        </a:p>
      </dgm:t>
    </dgm:pt>
    <dgm:pt modelId="{F2D48F5F-0472-48A0-AFF6-75A620524242}">
      <dgm:prSet phldrT="[Testo]"/>
      <dgm:spPr/>
      <dgm:t>
        <a:bodyPr/>
        <a:lstStyle/>
        <a:p>
          <a:endParaRPr lang="it-IT" dirty="0"/>
        </a:p>
      </dgm:t>
    </dgm:pt>
    <dgm:pt modelId="{0DF8E2CB-AE7C-4E26-85BF-66F20EBA8AB9}" type="parTrans" cxnId="{7A65BB14-6132-4A3B-98DA-FE6EA5B7E41A}">
      <dgm:prSet/>
      <dgm:spPr/>
      <dgm:t>
        <a:bodyPr/>
        <a:lstStyle/>
        <a:p>
          <a:endParaRPr lang="it-IT"/>
        </a:p>
      </dgm:t>
    </dgm:pt>
    <dgm:pt modelId="{F162A89A-B406-4EA3-AB33-49E8EE1793B9}" type="sibTrans" cxnId="{7A65BB14-6132-4A3B-98DA-FE6EA5B7E41A}">
      <dgm:prSet/>
      <dgm:spPr/>
      <dgm:t>
        <a:bodyPr/>
        <a:lstStyle/>
        <a:p>
          <a:endParaRPr lang="it-IT"/>
        </a:p>
      </dgm:t>
    </dgm:pt>
    <dgm:pt modelId="{F100A24E-E5F5-489E-8D7E-2F244C563297}" type="pres">
      <dgm:prSet presAssocID="{7429C850-9C09-4A7B-8D7C-E74868820B80}" presName="compositeShape" presStyleCnt="0">
        <dgm:presLayoutVars>
          <dgm:chMax val="7"/>
          <dgm:dir/>
          <dgm:resizeHandles val="exact"/>
        </dgm:presLayoutVars>
      </dgm:prSet>
      <dgm:spPr/>
    </dgm:pt>
    <dgm:pt modelId="{A1BE0A55-4E01-4DEA-8269-F82538BBD447}" type="pres">
      <dgm:prSet presAssocID="{7429C850-9C09-4A7B-8D7C-E74868820B80}" presName="wedge1" presStyleLbl="node1" presStyleIdx="0" presStyleCnt="7"/>
      <dgm:spPr/>
      <dgm:t>
        <a:bodyPr/>
        <a:lstStyle/>
        <a:p>
          <a:endParaRPr lang="it-IT"/>
        </a:p>
      </dgm:t>
    </dgm:pt>
    <dgm:pt modelId="{A78B157B-83E4-42F7-AC7D-544DCE7A9B32}" type="pres">
      <dgm:prSet presAssocID="{7429C850-9C09-4A7B-8D7C-E74868820B80}" presName="dummy1a" presStyleCnt="0"/>
      <dgm:spPr/>
    </dgm:pt>
    <dgm:pt modelId="{FE246ED9-4E62-4CB8-8C34-8899CC598458}" type="pres">
      <dgm:prSet presAssocID="{7429C850-9C09-4A7B-8D7C-E74868820B80}" presName="dummy1b" presStyleCnt="0"/>
      <dgm:spPr/>
    </dgm:pt>
    <dgm:pt modelId="{AD57758A-3F16-4E1B-8CAC-FF5FE9B718AA}" type="pres">
      <dgm:prSet presAssocID="{7429C850-9C09-4A7B-8D7C-E74868820B80}" presName="wedge1Tx" presStyleLbl="node1" presStyleIdx="0" presStyleCnt="7">
        <dgm:presLayoutVars>
          <dgm:chMax val="0"/>
          <dgm:chPref val="0"/>
          <dgm:bulletEnabled val="1"/>
        </dgm:presLayoutVars>
      </dgm:prSet>
      <dgm:spPr/>
      <dgm:t>
        <a:bodyPr/>
        <a:lstStyle/>
        <a:p>
          <a:endParaRPr lang="it-IT"/>
        </a:p>
      </dgm:t>
    </dgm:pt>
    <dgm:pt modelId="{15D4BE7A-930D-45BB-A1A1-5DB71E73535D}" type="pres">
      <dgm:prSet presAssocID="{7429C850-9C09-4A7B-8D7C-E74868820B80}" presName="wedge2" presStyleLbl="node1" presStyleIdx="1" presStyleCnt="7"/>
      <dgm:spPr/>
      <dgm:t>
        <a:bodyPr/>
        <a:lstStyle/>
        <a:p>
          <a:endParaRPr lang="it-IT"/>
        </a:p>
      </dgm:t>
    </dgm:pt>
    <dgm:pt modelId="{DB7AB160-261A-49D5-85D6-D4F28E7AEA64}" type="pres">
      <dgm:prSet presAssocID="{7429C850-9C09-4A7B-8D7C-E74868820B80}" presName="dummy2a" presStyleCnt="0"/>
      <dgm:spPr/>
    </dgm:pt>
    <dgm:pt modelId="{A8CB2281-0B70-4311-B8F0-262C485F3CD3}" type="pres">
      <dgm:prSet presAssocID="{7429C850-9C09-4A7B-8D7C-E74868820B80}" presName="dummy2b" presStyleCnt="0"/>
      <dgm:spPr/>
    </dgm:pt>
    <dgm:pt modelId="{96215166-0D8E-4B54-882C-5C0E76ED9122}" type="pres">
      <dgm:prSet presAssocID="{7429C850-9C09-4A7B-8D7C-E74868820B80}" presName="wedge2Tx" presStyleLbl="node1" presStyleIdx="1" presStyleCnt="7">
        <dgm:presLayoutVars>
          <dgm:chMax val="0"/>
          <dgm:chPref val="0"/>
          <dgm:bulletEnabled val="1"/>
        </dgm:presLayoutVars>
      </dgm:prSet>
      <dgm:spPr/>
      <dgm:t>
        <a:bodyPr/>
        <a:lstStyle/>
        <a:p>
          <a:endParaRPr lang="it-IT"/>
        </a:p>
      </dgm:t>
    </dgm:pt>
    <dgm:pt modelId="{CC73069B-51F5-43AA-9F1C-A090F1A37F53}" type="pres">
      <dgm:prSet presAssocID="{7429C850-9C09-4A7B-8D7C-E74868820B80}" presName="wedge3" presStyleLbl="node1" presStyleIdx="2" presStyleCnt="7"/>
      <dgm:spPr/>
      <dgm:t>
        <a:bodyPr/>
        <a:lstStyle/>
        <a:p>
          <a:endParaRPr lang="it-IT"/>
        </a:p>
      </dgm:t>
    </dgm:pt>
    <dgm:pt modelId="{ED1795CD-BF58-49CA-AE6E-9969DAECB0F2}" type="pres">
      <dgm:prSet presAssocID="{7429C850-9C09-4A7B-8D7C-E74868820B80}" presName="dummy3a" presStyleCnt="0"/>
      <dgm:spPr/>
    </dgm:pt>
    <dgm:pt modelId="{54D1DBD5-E8C4-4400-B67C-E3E2B1261E6D}" type="pres">
      <dgm:prSet presAssocID="{7429C850-9C09-4A7B-8D7C-E74868820B80}" presName="dummy3b" presStyleCnt="0"/>
      <dgm:spPr/>
    </dgm:pt>
    <dgm:pt modelId="{A4A59442-D049-40D3-A823-9FE29F6A89BD}" type="pres">
      <dgm:prSet presAssocID="{7429C850-9C09-4A7B-8D7C-E74868820B80}" presName="wedge3Tx" presStyleLbl="node1" presStyleIdx="2" presStyleCnt="7">
        <dgm:presLayoutVars>
          <dgm:chMax val="0"/>
          <dgm:chPref val="0"/>
          <dgm:bulletEnabled val="1"/>
        </dgm:presLayoutVars>
      </dgm:prSet>
      <dgm:spPr/>
      <dgm:t>
        <a:bodyPr/>
        <a:lstStyle/>
        <a:p>
          <a:endParaRPr lang="it-IT"/>
        </a:p>
      </dgm:t>
    </dgm:pt>
    <dgm:pt modelId="{8825A50E-1D5A-4917-AB12-CEBB57C3AA37}" type="pres">
      <dgm:prSet presAssocID="{7429C850-9C09-4A7B-8D7C-E74868820B80}" presName="wedge4" presStyleLbl="node1" presStyleIdx="3" presStyleCnt="7"/>
      <dgm:spPr/>
      <dgm:t>
        <a:bodyPr/>
        <a:lstStyle/>
        <a:p>
          <a:endParaRPr lang="it-IT"/>
        </a:p>
      </dgm:t>
    </dgm:pt>
    <dgm:pt modelId="{E5C8B1C0-3100-4B3C-8DE6-E95A51652F2D}" type="pres">
      <dgm:prSet presAssocID="{7429C850-9C09-4A7B-8D7C-E74868820B80}" presName="dummy4a" presStyleCnt="0"/>
      <dgm:spPr/>
    </dgm:pt>
    <dgm:pt modelId="{DF0C4135-D128-4940-B418-A181E456BBA8}" type="pres">
      <dgm:prSet presAssocID="{7429C850-9C09-4A7B-8D7C-E74868820B80}" presName="dummy4b" presStyleCnt="0"/>
      <dgm:spPr/>
    </dgm:pt>
    <dgm:pt modelId="{1770B302-080F-4F00-BA11-502180146BCB}" type="pres">
      <dgm:prSet presAssocID="{7429C850-9C09-4A7B-8D7C-E74868820B80}" presName="wedge4Tx" presStyleLbl="node1" presStyleIdx="3" presStyleCnt="7">
        <dgm:presLayoutVars>
          <dgm:chMax val="0"/>
          <dgm:chPref val="0"/>
          <dgm:bulletEnabled val="1"/>
        </dgm:presLayoutVars>
      </dgm:prSet>
      <dgm:spPr/>
      <dgm:t>
        <a:bodyPr/>
        <a:lstStyle/>
        <a:p>
          <a:endParaRPr lang="it-IT"/>
        </a:p>
      </dgm:t>
    </dgm:pt>
    <dgm:pt modelId="{F3753446-C088-48B6-9800-B1C31A4DB3B4}" type="pres">
      <dgm:prSet presAssocID="{7429C850-9C09-4A7B-8D7C-E74868820B80}" presName="wedge5" presStyleLbl="node1" presStyleIdx="4" presStyleCnt="7"/>
      <dgm:spPr/>
      <dgm:t>
        <a:bodyPr/>
        <a:lstStyle/>
        <a:p>
          <a:endParaRPr lang="it-IT"/>
        </a:p>
      </dgm:t>
    </dgm:pt>
    <dgm:pt modelId="{8755C89C-6118-45A1-9DD0-C90E9E5EB9CE}" type="pres">
      <dgm:prSet presAssocID="{7429C850-9C09-4A7B-8D7C-E74868820B80}" presName="dummy5a" presStyleCnt="0"/>
      <dgm:spPr/>
    </dgm:pt>
    <dgm:pt modelId="{F9C7B304-DC81-4C16-8D14-04432022FADC}" type="pres">
      <dgm:prSet presAssocID="{7429C850-9C09-4A7B-8D7C-E74868820B80}" presName="dummy5b" presStyleCnt="0"/>
      <dgm:spPr/>
    </dgm:pt>
    <dgm:pt modelId="{48A80806-E170-4C79-8A36-1835CDECF73B}" type="pres">
      <dgm:prSet presAssocID="{7429C850-9C09-4A7B-8D7C-E74868820B80}" presName="wedge5Tx" presStyleLbl="node1" presStyleIdx="4" presStyleCnt="7">
        <dgm:presLayoutVars>
          <dgm:chMax val="0"/>
          <dgm:chPref val="0"/>
          <dgm:bulletEnabled val="1"/>
        </dgm:presLayoutVars>
      </dgm:prSet>
      <dgm:spPr/>
      <dgm:t>
        <a:bodyPr/>
        <a:lstStyle/>
        <a:p>
          <a:endParaRPr lang="it-IT"/>
        </a:p>
      </dgm:t>
    </dgm:pt>
    <dgm:pt modelId="{B581D8DC-6297-4F17-9626-FDB11C6A3663}" type="pres">
      <dgm:prSet presAssocID="{7429C850-9C09-4A7B-8D7C-E74868820B80}" presName="wedge6" presStyleLbl="node1" presStyleIdx="5" presStyleCnt="7"/>
      <dgm:spPr/>
      <dgm:t>
        <a:bodyPr/>
        <a:lstStyle/>
        <a:p>
          <a:endParaRPr lang="it-IT"/>
        </a:p>
      </dgm:t>
    </dgm:pt>
    <dgm:pt modelId="{26913DC4-7F90-48D8-B7E6-C2922214CE4D}" type="pres">
      <dgm:prSet presAssocID="{7429C850-9C09-4A7B-8D7C-E74868820B80}" presName="dummy6a" presStyleCnt="0"/>
      <dgm:spPr/>
    </dgm:pt>
    <dgm:pt modelId="{63D663A1-84A9-4B34-B550-E9D222C98DCB}" type="pres">
      <dgm:prSet presAssocID="{7429C850-9C09-4A7B-8D7C-E74868820B80}" presName="dummy6b" presStyleCnt="0"/>
      <dgm:spPr/>
    </dgm:pt>
    <dgm:pt modelId="{244D57C5-9E84-445C-8038-B1EAF5D8A170}" type="pres">
      <dgm:prSet presAssocID="{7429C850-9C09-4A7B-8D7C-E74868820B80}" presName="wedge6Tx" presStyleLbl="node1" presStyleIdx="5" presStyleCnt="7">
        <dgm:presLayoutVars>
          <dgm:chMax val="0"/>
          <dgm:chPref val="0"/>
          <dgm:bulletEnabled val="1"/>
        </dgm:presLayoutVars>
      </dgm:prSet>
      <dgm:spPr/>
      <dgm:t>
        <a:bodyPr/>
        <a:lstStyle/>
        <a:p>
          <a:endParaRPr lang="it-IT"/>
        </a:p>
      </dgm:t>
    </dgm:pt>
    <dgm:pt modelId="{F2E673D5-067E-4EA6-A62B-D525F066A67D}" type="pres">
      <dgm:prSet presAssocID="{7429C850-9C09-4A7B-8D7C-E74868820B80}" presName="wedge7" presStyleLbl="node1" presStyleIdx="6" presStyleCnt="7"/>
      <dgm:spPr/>
      <dgm:t>
        <a:bodyPr/>
        <a:lstStyle/>
        <a:p>
          <a:endParaRPr lang="it-IT"/>
        </a:p>
      </dgm:t>
    </dgm:pt>
    <dgm:pt modelId="{FF755415-8308-44D8-9F48-C6749879B5C4}" type="pres">
      <dgm:prSet presAssocID="{7429C850-9C09-4A7B-8D7C-E74868820B80}" presName="dummy7a" presStyleCnt="0"/>
      <dgm:spPr/>
    </dgm:pt>
    <dgm:pt modelId="{F5B5DE2B-0FB3-4522-9B07-C8E2F58B0537}" type="pres">
      <dgm:prSet presAssocID="{7429C850-9C09-4A7B-8D7C-E74868820B80}" presName="dummy7b" presStyleCnt="0"/>
      <dgm:spPr/>
    </dgm:pt>
    <dgm:pt modelId="{4D3CE090-3E49-4D1B-BE44-DF72C8D9E71E}" type="pres">
      <dgm:prSet presAssocID="{7429C850-9C09-4A7B-8D7C-E74868820B80}" presName="wedge7Tx" presStyleLbl="node1" presStyleIdx="6" presStyleCnt="7">
        <dgm:presLayoutVars>
          <dgm:chMax val="0"/>
          <dgm:chPref val="0"/>
          <dgm:bulletEnabled val="1"/>
        </dgm:presLayoutVars>
      </dgm:prSet>
      <dgm:spPr/>
      <dgm:t>
        <a:bodyPr/>
        <a:lstStyle/>
        <a:p>
          <a:endParaRPr lang="it-IT"/>
        </a:p>
      </dgm:t>
    </dgm:pt>
    <dgm:pt modelId="{A585AA12-17DD-4634-A371-BD45A6615F7F}" type="pres">
      <dgm:prSet presAssocID="{D536C30F-0333-4413-A7BB-4D83EB8ACA64}" presName="arrowWedge1" presStyleLbl="fgSibTrans2D1" presStyleIdx="0" presStyleCnt="7"/>
      <dgm:spPr/>
    </dgm:pt>
    <dgm:pt modelId="{4DB5EBED-4DEA-4778-B628-EA2D73377CD4}" type="pres">
      <dgm:prSet presAssocID="{3CAAE037-59BB-4BA1-B27D-B1568AE0813B}" presName="arrowWedge2" presStyleLbl="fgSibTrans2D1" presStyleIdx="1" presStyleCnt="7"/>
      <dgm:spPr/>
    </dgm:pt>
    <dgm:pt modelId="{DBB9D465-7A17-4871-9C7E-31BB13C0A407}" type="pres">
      <dgm:prSet presAssocID="{833E63F0-7607-4BD6-8F36-6F73727382D0}" presName="arrowWedge3" presStyleLbl="fgSibTrans2D1" presStyleIdx="2" presStyleCnt="7"/>
      <dgm:spPr/>
    </dgm:pt>
    <dgm:pt modelId="{64EB2AB3-A39C-4D3C-9CBB-D04AFB3327B9}" type="pres">
      <dgm:prSet presAssocID="{EB836C6C-36C7-4909-AE60-6F39AFD54EAF}" presName="arrowWedge4" presStyleLbl="fgSibTrans2D1" presStyleIdx="3" presStyleCnt="7"/>
      <dgm:spPr/>
    </dgm:pt>
    <dgm:pt modelId="{BABCF40B-A36B-4108-B7E6-ED862867C337}" type="pres">
      <dgm:prSet presAssocID="{539848E4-0118-4082-9204-322F40FA784D}" presName="arrowWedge5" presStyleLbl="fgSibTrans2D1" presStyleIdx="4" presStyleCnt="7"/>
      <dgm:spPr/>
    </dgm:pt>
    <dgm:pt modelId="{C2DAE3BB-9105-4B26-9CDF-B5CC02E84950}" type="pres">
      <dgm:prSet presAssocID="{E7710796-707C-461B-BFD0-E4C9C56A77A7}" presName="arrowWedge6" presStyleLbl="fgSibTrans2D1" presStyleIdx="5" presStyleCnt="7"/>
      <dgm:spPr/>
    </dgm:pt>
    <dgm:pt modelId="{7E84A080-85CD-4941-B76F-1A8D802DCC76}" type="pres">
      <dgm:prSet presAssocID="{F162A89A-B406-4EA3-AB33-49E8EE1793B9}" presName="arrowWedge7" presStyleLbl="fgSibTrans2D1" presStyleIdx="6" presStyleCnt="7"/>
      <dgm:spPr/>
    </dgm:pt>
  </dgm:ptLst>
  <dgm:cxnLst>
    <dgm:cxn modelId="{1D5F0706-3CAA-4FE6-89EA-D4475C85BB95}" type="presOf" srcId="{D9C6DCB3-F747-4841-85C1-0FAB7C56BB80}" destId="{A1BE0A55-4E01-4DEA-8269-F82538BBD447}" srcOrd="0" destOrd="0" presId="urn:microsoft.com/office/officeart/2005/8/layout/cycle8"/>
    <dgm:cxn modelId="{B7AFEA20-5584-4B2F-8401-71FEA9D98204}" type="presOf" srcId="{BA735A04-7216-46C6-B51E-D1B4B76CA193}" destId="{F3753446-C088-48B6-9800-B1C31A4DB3B4}" srcOrd="0" destOrd="0" presId="urn:microsoft.com/office/officeart/2005/8/layout/cycle8"/>
    <dgm:cxn modelId="{EE43B78E-1E75-4BA5-A119-5189D293276F}" type="presOf" srcId="{66C13D6A-CA44-4FAB-87FB-E949F0380607}" destId="{CC73069B-51F5-43AA-9F1C-A090F1A37F53}" srcOrd="0" destOrd="0" presId="urn:microsoft.com/office/officeart/2005/8/layout/cycle8"/>
    <dgm:cxn modelId="{3773265C-3A59-4BDF-8CD5-93E0AAFB7AD2}" srcId="{7429C850-9C09-4A7B-8D7C-E74868820B80}" destId="{BA735A04-7216-46C6-B51E-D1B4B76CA193}" srcOrd="4" destOrd="0" parTransId="{48DA47DC-7CE8-402D-9748-98C49ADCA7D5}" sibTransId="{539848E4-0118-4082-9204-322F40FA784D}"/>
    <dgm:cxn modelId="{7322E782-D1E4-4471-9FCF-8FC9FD22D107}" type="presOf" srcId="{1429A089-7378-4E8B-87D4-E2D2BAB90EB6}" destId="{B581D8DC-6297-4F17-9626-FDB11C6A3663}" srcOrd="0" destOrd="0" presId="urn:microsoft.com/office/officeart/2005/8/layout/cycle8"/>
    <dgm:cxn modelId="{8170766E-70F2-4975-AB09-040CC74939D8}" type="presOf" srcId="{D9C6DCB3-F747-4841-85C1-0FAB7C56BB80}" destId="{AD57758A-3F16-4E1B-8CAC-FF5FE9B718AA}" srcOrd="1" destOrd="0" presId="urn:microsoft.com/office/officeart/2005/8/layout/cycle8"/>
    <dgm:cxn modelId="{1B2435AE-EB41-4674-A16C-210721E46E11}" type="presOf" srcId="{F2D48F5F-0472-48A0-AFF6-75A620524242}" destId="{4D3CE090-3E49-4D1B-BE44-DF72C8D9E71E}" srcOrd="1" destOrd="0" presId="urn:microsoft.com/office/officeart/2005/8/layout/cycle8"/>
    <dgm:cxn modelId="{A8DC2137-CFBB-4E86-87FC-E5199AE53572}" type="presOf" srcId="{66C13D6A-CA44-4FAB-87FB-E949F0380607}" destId="{A4A59442-D049-40D3-A823-9FE29F6A89BD}" srcOrd="1" destOrd="0" presId="urn:microsoft.com/office/officeart/2005/8/layout/cycle8"/>
    <dgm:cxn modelId="{3460CB3D-6D7F-44D1-AF96-89449865A154}" type="presOf" srcId="{3100D541-00EF-4245-BB78-187A4BBF1BB9}" destId="{15D4BE7A-930D-45BB-A1A1-5DB71E73535D}" srcOrd="0" destOrd="0" presId="urn:microsoft.com/office/officeart/2005/8/layout/cycle8"/>
    <dgm:cxn modelId="{8CFA7192-767D-465C-B1F5-8B2FBC5AA9BD}" srcId="{7429C850-9C09-4A7B-8D7C-E74868820B80}" destId="{08CF82D5-18C2-4D51-BE67-06A380029418}" srcOrd="3" destOrd="0" parTransId="{8149F9DA-0408-4936-A93E-8ACEA53F2B19}" sibTransId="{EB836C6C-36C7-4909-AE60-6F39AFD54EAF}"/>
    <dgm:cxn modelId="{7A65BB14-6132-4A3B-98DA-FE6EA5B7E41A}" srcId="{7429C850-9C09-4A7B-8D7C-E74868820B80}" destId="{F2D48F5F-0472-48A0-AFF6-75A620524242}" srcOrd="6" destOrd="0" parTransId="{0DF8E2CB-AE7C-4E26-85BF-66F20EBA8AB9}" sibTransId="{F162A89A-B406-4EA3-AB33-49E8EE1793B9}"/>
    <dgm:cxn modelId="{E4A4F589-41D5-458E-816F-7D3BEDCD9FC8}" type="presOf" srcId="{08CF82D5-18C2-4D51-BE67-06A380029418}" destId="{8825A50E-1D5A-4917-AB12-CEBB57C3AA37}" srcOrd="0" destOrd="0" presId="urn:microsoft.com/office/officeart/2005/8/layout/cycle8"/>
    <dgm:cxn modelId="{9F1E5C2F-C738-48E6-A643-74CFDC05F3AA}" srcId="{7429C850-9C09-4A7B-8D7C-E74868820B80}" destId="{3100D541-00EF-4245-BB78-187A4BBF1BB9}" srcOrd="1" destOrd="0" parTransId="{34ED1609-12FF-4287-B1BE-5591E99CB004}" sibTransId="{3CAAE037-59BB-4BA1-B27D-B1568AE0813B}"/>
    <dgm:cxn modelId="{533D1F68-FCA6-499B-BDFC-019E568929C2}" type="presOf" srcId="{3100D541-00EF-4245-BB78-187A4BBF1BB9}" destId="{96215166-0D8E-4B54-882C-5C0E76ED9122}" srcOrd="1" destOrd="0" presId="urn:microsoft.com/office/officeart/2005/8/layout/cycle8"/>
    <dgm:cxn modelId="{CB99A947-EFBB-4588-8511-CC925CD6147D}" srcId="{7429C850-9C09-4A7B-8D7C-E74868820B80}" destId="{D9C6DCB3-F747-4841-85C1-0FAB7C56BB80}" srcOrd="0" destOrd="0" parTransId="{DC3E10EC-4F1E-47BB-9D07-9C58499A75AE}" sibTransId="{D536C30F-0333-4413-A7BB-4D83EB8ACA64}"/>
    <dgm:cxn modelId="{B354695D-7777-44B3-846B-0D5731B04C05}" srcId="{7429C850-9C09-4A7B-8D7C-E74868820B80}" destId="{1429A089-7378-4E8B-87D4-E2D2BAB90EB6}" srcOrd="5" destOrd="0" parTransId="{FC7C830E-735F-45B2-A194-8F08C90A7F1F}" sibTransId="{E7710796-707C-461B-BFD0-E4C9C56A77A7}"/>
    <dgm:cxn modelId="{0A870BE0-7A69-449E-A595-78B3F48F71BA}" type="presOf" srcId="{08CF82D5-18C2-4D51-BE67-06A380029418}" destId="{1770B302-080F-4F00-BA11-502180146BCB}" srcOrd="1" destOrd="0" presId="urn:microsoft.com/office/officeart/2005/8/layout/cycle8"/>
    <dgm:cxn modelId="{8CCA53FB-974F-4353-9ED9-B46242565343}" type="presOf" srcId="{7429C850-9C09-4A7B-8D7C-E74868820B80}" destId="{F100A24E-E5F5-489E-8D7E-2F244C563297}" srcOrd="0" destOrd="0" presId="urn:microsoft.com/office/officeart/2005/8/layout/cycle8"/>
    <dgm:cxn modelId="{189E1AC5-FA5F-459C-ACA5-80D16F8D8861}" type="presOf" srcId="{BA735A04-7216-46C6-B51E-D1B4B76CA193}" destId="{48A80806-E170-4C79-8A36-1835CDECF73B}" srcOrd="1" destOrd="0" presId="urn:microsoft.com/office/officeart/2005/8/layout/cycle8"/>
    <dgm:cxn modelId="{EAC9F69C-382F-462D-B7FA-D4D10EFD372C}" type="presOf" srcId="{F2D48F5F-0472-48A0-AFF6-75A620524242}" destId="{F2E673D5-067E-4EA6-A62B-D525F066A67D}" srcOrd="0" destOrd="0" presId="urn:microsoft.com/office/officeart/2005/8/layout/cycle8"/>
    <dgm:cxn modelId="{DBD257F0-5F7F-4B26-BD01-4796D21E472B}" type="presOf" srcId="{1429A089-7378-4E8B-87D4-E2D2BAB90EB6}" destId="{244D57C5-9E84-445C-8038-B1EAF5D8A170}" srcOrd="1" destOrd="0" presId="urn:microsoft.com/office/officeart/2005/8/layout/cycle8"/>
    <dgm:cxn modelId="{8B8517CD-78DA-45E8-9914-B56AD9CEE822}" srcId="{7429C850-9C09-4A7B-8D7C-E74868820B80}" destId="{66C13D6A-CA44-4FAB-87FB-E949F0380607}" srcOrd="2" destOrd="0" parTransId="{6E8C64C6-BA7A-43DF-A070-3314FDD80A6A}" sibTransId="{833E63F0-7607-4BD6-8F36-6F73727382D0}"/>
    <dgm:cxn modelId="{295AFF79-A062-4ED5-ADBE-E8416D699A07}" type="presParOf" srcId="{F100A24E-E5F5-489E-8D7E-2F244C563297}" destId="{A1BE0A55-4E01-4DEA-8269-F82538BBD447}" srcOrd="0" destOrd="0" presId="urn:microsoft.com/office/officeart/2005/8/layout/cycle8"/>
    <dgm:cxn modelId="{15AA1629-0CA7-4BBC-8AD1-FBDD3CA347EC}" type="presParOf" srcId="{F100A24E-E5F5-489E-8D7E-2F244C563297}" destId="{A78B157B-83E4-42F7-AC7D-544DCE7A9B32}" srcOrd="1" destOrd="0" presId="urn:microsoft.com/office/officeart/2005/8/layout/cycle8"/>
    <dgm:cxn modelId="{A4953DBA-ED52-4AEE-B419-8B0B2C25F911}" type="presParOf" srcId="{F100A24E-E5F5-489E-8D7E-2F244C563297}" destId="{FE246ED9-4E62-4CB8-8C34-8899CC598458}" srcOrd="2" destOrd="0" presId="urn:microsoft.com/office/officeart/2005/8/layout/cycle8"/>
    <dgm:cxn modelId="{D29AA51D-E2FC-4742-A56A-97007BB65DED}" type="presParOf" srcId="{F100A24E-E5F5-489E-8D7E-2F244C563297}" destId="{AD57758A-3F16-4E1B-8CAC-FF5FE9B718AA}" srcOrd="3" destOrd="0" presId="urn:microsoft.com/office/officeart/2005/8/layout/cycle8"/>
    <dgm:cxn modelId="{EFF17984-7540-4D34-8E3F-C7B3D0005C36}" type="presParOf" srcId="{F100A24E-E5F5-489E-8D7E-2F244C563297}" destId="{15D4BE7A-930D-45BB-A1A1-5DB71E73535D}" srcOrd="4" destOrd="0" presId="urn:microsoft.com/office/officeart/2005/8/layout/cycle8"/>
    <dgm:cxn modelId="{21C3A399-C26E-4A22-8971-F111766BCCEF}" type="presParOf" srcId="{F100A24E-E5F5-489E-8D7E-2F244C563297}" destId="{DB7AB160-261A-49D5-85D6-D4F28E7AEA64}" srcOrd="5" destOrd="0" presId="urn:microsoft.com/office/officeart/2005/8/layout/cycle8"/>
    <dgm:cxn modelId="{1DCAB7D3-CB1B-43B9-9416-ADEFCCBEA8E6}" type="presParOf" srcId="{F100A24E-E5F5-489E-8D7E-2F244C563297}" destId="{A8CB2281-0B70-4311-B8F0-262C485F3CD3}" srcOrd="6" destOrd="0" presId="urn:microsoft.com/office/officeart/2005/8/layout/cycle8"/>
    <dgm:cxn modelId="{5EF6D932-7BFB-422D-87AC-BAC85A62C08C}" type="presParOf" srcId="{F100A24E-E5F5-489E-8D7E-2F244C563297}" destId="{96215166-0D8E-4B54-882C-5C0E76ED9122}" srcOrd="7" destOrd="0" presId="urn:microsoft.com/office/officeart/2005/8/layout/cycle8"/>
    <dgm:cxn modelId="{37DE8C25-10F0-4EB7-A173-CBB15B0AC759}" type="presParOf" srcId="{F100A24E-E5F5-489E-8D7E-2F244C563297}" destId="{CC73069B-51F5-43AA-9F1C-A090F1A37F53}" srcOrd="8" destOrd="0" presId="urn:microsoft.com/office/officeart/2005/8/layout/cycle8"/>
    <dgm:cxn modelId="{C294A9CB-F467-452D-871C-D6D33DF2542B}" type="presParOf" srcId="{F100A24E-E5F5-489E-8D7E-2F244C563297}" destId="{ED1795CD-BF58-49CA-AE6E-9969DAECB0F2}" srcOrd="9" destOrd="0" presId="urn:microsoft.com/office/officeart/2005/8/layout/cycle8"/>
    <dgm:cxn modelId="{488BBAC9-8E0E-4FCD-AE35-8BFD3BE6B06D}" type="presParOf" srcId="{F100A24E-E5F5-489E-8D7E-2F244C563297}" destId="{54D1DBD5-E8C4-4400-B67C-E3E2B1261E6D}" srcOrd="10" destOrd="0" presId="urn:microsoft.com/office/officeart/2005/8/layout/cycle8"/>
    <dgm:cxn modelId="{820A9D87-ED86-4243-988F-7CE8B87CD012}" type="presParOf" srcId="{F100A24E-E5F5-489E-8D7E-2F244C563297}" destId="{A4A59442-D049-40D3-A823-9FE29F6A89BD}" srcOrd="11" destOrd="0" presId="urn:microsoft.com/office/officeart/2005/8/layout/cycle8"/>
    <dgm:cxn modelId="{362A3BDD-BB1D-47CB-AF6B-123A787942A9}" type="presParOf" srcId="{F100A24E-E5F5-489E-8D7E-2F244C563297}" destId="{8825A50E-1D5A-4917-AB12-CEBB57C3AA37}" srcOrd="12" destOrd="0" presId="urn:microsoft.com/office/officeart/2005/8/layout/cycle8"/>
    <dgm:cxn modelId="{3FB25937-2482-435A-AF97-EEFC8FC55CBC}" type="presParOf" srcId="{F100A24E-E5F5-489E-8D7E-2F244C563297}" destId="{E5C8B1C0-3100-4B3C-8DE6-E95A51652F2D}" srcOrd="13" destOrd="0" presId="urn:microsoft.com/office/officeart/2005/8/layout/cycle8"/>
    <dgm:cxn modelId="{0D7981A6-DABB-4A12-ABEE-C46791CDAD53}" type="presParOf" srcId="{F100A24E-E5F5-489E-8D7E-2F244C563297}" destId="{DF0C4135-D128-4940-B418-A181E456BBA8}" srcOrd="14" destOrd="0" presId="urn:microsoft.com/office/officeart/2005/8/layout/cycle8"/>
    <dgm:cxn modelId="{4A56D689-47BD-4B8C-AAC1-6B956AF1935F}" type="presParOf" srcId="{F100A24E-E5F5-489E-8D7E-2F244C563297}" destId="{1770B302-080F-4F00-BA11-502180146BCB}" srcOrd="15" destOrd="0" presId="urn:microsoft.com/office/officeart/2005/8/layout/cycle8"/>
    <dgm:cxn modelId="{AB43D4FA-8F1E-4809-B042-59DBAD5FC367}" type="presParOf" srcId="{F100A24E-E5F5-489E-8D7E-2F244C563297}" destId="{F3753446-C088-48B6-9800-B1C31A4DB3B4}" srcOrd="16" destOrd="0" presId="urn:microsoft.com/office/officeart/2005/8/layout/cycle8"/>
    <dgm:cxn modelId="{BC10FE88-8F6A-4B44-A200-87DCF9712ED4}" type="presParOf" srcId="{F100A24E-E5F5-489E-8D7E-2F244C563297}" destId="{8755C89C-6118-45A1-9DD0-C90E9E5EB9CE}" srcOrd="17" destOrd="0" presId="urn:microsoft.com/office/officeart/2005/8/layout/cycle8"/>
    <dgm:cxn modelId="{61DAE0F4-E853-4C8C-A321-A42A6EA0FA9E}" type="presParOf" srcId="{F100A24E-E5F5-489E-8D7E-2F244C563297}" destId="{F9C7B304-DC81-4C16-8D14-04432022FADC}" srcOrd="18" destOrd="0" presId="urn:microsoft.com/office/officeart/2005/8/layout/cycle8"/>
    <dgm:cxn modelId="{A99AD35F-587B-40EE-A20D-CEA5CBD20D42}" type="presParOf" srcId="{F100A24E-E5F5-489E-8D7E-2F244C563297}" destId="{48A80806-E170-4C79-8A36-1835CDECF73B}" srcOrd="19" destOrd="0" presId="urn:microsoft.com/office/officeart/2005/8/layout/cycle8"/>
    <dgm:cxn modelId="{710F4C45-F62A-4DD9-B7CC-885B5C083954}" type="presParOf" srcId="{F100A24E-E5F5-489E-8D7E-2F244C563297}" destId="{B581D8DC-6297-4F17-9626-FDB11C6A3663}" srcOrd="20" destOrd="0" presId="urn:microsoft.com/office/officeart/2005/8/layout/cycle8"/>
    <dgm:cxn modelId="{4DAF95CA-41C3-4400-88C6-7AF37CB1692A}" type="presParOf" srcId="{F100A24E-E5F5-489E-8D7E-2F244C563297}" destId="{26913DC4-7F90-48D8-B7E6-C2922214CE4D}" srcOrd="21" destOrd="0" presId="urn:microsoft.com/office/officeart/2005/8/layout/cycle8"/>
    <dgm:cxn modelId="{1D80AF46-BAD8-49D6-8477-1ED2C9FCFA61}" type="presParOf" srcId="{F100A24E-E5F5-489E-8D7E-2F244C563297}" destId="{63D663A1-84A9-4B34-B550-E9D222C98DCB}" srcOrd="22" destOrd="0" presId="urn:microsoft.com/office/officeart/2005/8/layout/cycle8"/>
    <dgm:cxn modelId="{09E0E64B-8E78-4667-A3EE-436566F55287}" type="presParOf" srcId="{F100A24E-E5F5-489E-8D7E-2F244C563297}" destId="{244D57C5-9E84-445C-8038-B1EAF5D8A170}" srcOrd="23" destOrd="0" presId="urn:microsoft.com/office/officeart/2005/8/layout/cycle8"/>
    <dgm:cxn modelId="{15764271-E0BB-4121-9535-B87C28D008B6}" type="presParOf" srcId="{F100A24E-E5F5-489E-8D7E-2F244C563297}" destId="{F2E673D5-067E-4EA6-A62B-D525F066A67D}" srcOrd="24" destOrd="0" presId="urn:microsoft.com/office/officeart/2005/8/layout/cycle8"/>
    <dgm:cxn modelId="{1A1369E5-BEA5-4DAB-BFB8-23FAA34E3417}" type="presParOf" srcId="{F100A24E-E5F5-489E-8D7E-2F244C563297}" destId="{FF755415-8308-44D8-9F48-C6749879B5C4}" srcOrd="25" destOrd="0" presId="urn:microsoft.com/office/officeart/2005/8/layout/cycle8"/>
    <dgm:cxn modelId="{78774EAB-C64F-401B-919B-A862B7CF226D}" type="presParOf" srcId="{F100A24E-E5F5-489E-8D7E-2F244C563297}" destId="{F5B5DE2B-0FB3-4522-9B07-C8E2F58B0537}" srcOrd="26" destOrd="0" presId="urn:microsoft.com/office/officeart/2005/8/layout/cycle8"/>
    <dgm:cxn modelId="{67C74518-4CFE-4ED4-835B-C881D86A5F50}" type="presParOf" srcId="{F100A24E-E5F5-489E-8D7E-2F244C563297}" destId="{4D3CE090-3E49-4D1B-BE44-DF72C8D9E71E}" srcOrd="27" destOrd="0" presId="urn:microsoft.com/office/officeart/2005/8/layout/cycle8"/>
    <dgm:cxn modelId="{1F29E38A-70DD-415B-BC3E-76308D9E3869}" type="presParOf" srcId="{F100A24E-E5F5-489E-8D7E-2F244C563297}" destId="{A585AA12-17DD-4634-A371-BD45A6615F7F}" srcOrd="28" destOrd="0" presId="urn:microsoft.com/office/officeart/2005/8/layout/cycle8"/>
    <dgm:cxn modelId="{6EF715FD-92BA-44CC-B3D1-BA010EB34575}" type="presParOf" srcId="{F100A24E-E5F5-489E-8D7E-2F244C563297}" destId="{4DB5EBED-4DEA-4778-B628-EA2D73377CD4}" srcOrd="29" destOrd="0" presId="urn:microsoft.com/office/officeart/2005/8/layout/cycle8"/>
    <dgm:cxn modelId="{2487F6E8-F70A-40CC-A317-981E2E933609}" type="presParOf" srcId="{F100A24E-E5F5-489E-8D7E-2F244C563297}" destId="{DBB9D465-7A17-4871-9C7E-31BB13C0A407}" srcOrd="30" destOrd="0" presId="urn:microsoft.com/office/officeart/2005/8/layout/cycle8"/>
    <dgm:cxn modelId="{1CE50887-A9D0-4403-903A-C24EFEDF3F2C}" type="presParOf" srcId="{F100A24E-E5F5-489E-8D7E-2F244C563297}" destId="{64EB2AB3-A39C-4D3C-9CBB-D04AFB3327B9}" srcOrd="31" destOrd="0" presId="urn:microsoft.com/office/officeart/2005/8/layout/cycle8"/>
    <dgm:cxn modelId="{D78204A5-7085-4FAD-AFC0-B39AB48B277A}" type="presParOf" srcId="{F100A24E-E5F5-489E-8D7E-2F244C563297}" destId="{BABCF40B-A36B-4108-B7E6-ED862867C337}" srcOrd="32" destOrd="0" presId="urn:microsoft.com/office/officeart/2005/8/layout/cycle8"/>
    <dgm:cxn modelId="{EE4420FA-7048-4ED4-9E8B-4EE66E92E933}" type="presParOf" srcId="{F100A24E-E5F5-489E-8D7E-2F244C563297}" destId="{C2DAE3BB-9105-4B26-9CDF-B5CC02E84950}" srcOrd="33" destOrd="0" presId="urn:microsoft.com/office/officeart/2005/8/layout/cycle8"/>
    <dgm:cxn modelId="{F103F930-4B58-4F94-8141-516D680C9FCB}" type="presParOf" srcId="{F100A24E-E5F5-489E-8D7E-2F244C563297}" destId="{7E84A080-85CD-4941-B76F-1A8D802DCC76}"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0ECFFD-6F0B-449D-8AE5-651E86879151}" type="doc">
      <dgm:prSet loTypeId="urn:microsoft.com/office/officeart/2005/8/layout/hProcess11" loCatId="process" qsTypeId="urn:microsoft.com/office/officeart/2005/8/quickstyle/simple1" qsCatId="simple" csTypeId="urn:microsoft.com/office/officeart/2005/8/colors/accent1_2" csCatId="accent1" phldr="1"/>
      <dgm:spPr/>
    </dgm:pt>
    <dgm:pt modelId="{3E837138-1C9C-46D7-91C9-1BADA7FE9EAE}">
      <dgm:prSet phldrT="[Testo]" custT="1"/>
      <dgm:spPr/>
      <dgm:t>
        <a:bodyPr vert="vert270" anchor="ctr"/>
        <a:lstStyle/>
        <a:p>
          <a:pPr algn="l"/>
          <a:r>
            <a:rPr lang="it-IT" sz="1400" b="1" dirty="0">
              <a:solidFill>
                <a:srgbClr val="002060"/>
              </a:solidFill>
            </a:rPr>
            <a:t>Welcome &amp; </a:t>
          </a:r>
          <a:r>
            <a:rPr lang="it-IT" sz="1400" b="1" dirty="0" err="1">
              <a:solidFill>
                <a:srgbClr val="002060"/>
              </a:solidFill>
            </a:rPr>
            <a:t>objective</a:t>
          </a:r>
          <a:r>
            <a:rPr lang="it-IT" sz="1400" b="1" dirty="0">
              <a:solidFill>
                <a:srgbClr val="002060"/>
              </a:solidFill>
            </a:rPr>
            <a:t> set-up</a:t>
          </a:r>
        </a:p>
      </dgm:t>
    </dgm:pt>
    <dgm:pt modelId="{2682F8AB-60B3-439E-ACE3-F20C39AE1ADA}" type="parTrans" cxnId="{F55433AC-0614-4CE3-A6A6-9BF85A2152FF}">
      <dgm:prSet/>
      <dgm:spPr/>
      <dgm:t>
        <a:bodyPr/>
        <a:lstStyle/>
        <a:p>
          <a:endParaRPr lang="it-IT"/>
        </a:p>
      </dgm:t>
    </dgm:pt>
    <dgm:pt modelId="{506E4985-EB54-4F13-AB0A-9A74C671BB05}" type="sibTrans" cxnId="{F55433AC-0614-4CE3-A6A6-9BF85A2152FF}">
      <dgm:prSet/>
      <dgm:spPr/>
      <dgm:t>
        <a:bodyPr/>
        <a:lstStyle/>
        <a:p>
          <a:endParaRPr lang="it-IT"/>
        </a:p>
      </dgm:t>
    </dgm:pt>
    <dgm:pt modelId="{5A6EE191-D07D-42CA-92A6-905A9183FF42}">
      <dgm:prSet phldrT="[Testo]" custT="1"/>
      <dgm:spPr/>
      <dgm:t>
        <a:bodyPr vert="vert270" anchor="ctr"/>
        <a:lstStyle/>
        <a:p>
          <a:pPr algn="r"/>
          <a:r>
            <a:rPr lang="it-IT" sz="1400" b="1" kern="1200" dirty="0" err="1">
              <a:solidFill>
                <a:srgbClr val="002060"/>
              </a:solidFill>
              <a:latin typeface="Century Gothic" panose="020B0502020202020204"/>
              <a:ea typeface="+mn-ea"/>
              <a:cs typeface="+mn-cs"/>
            </a:rPr>
            <a:t>Icebrakers</a:t>
          </a:r>
          <a:r>
            <a:rPr lang="it-IT" sz="1400" b="1" kern="1200" dirty="0">
              <a:solidFill>
                <a:srgbClr val="002060"/>
              </a:solidFill>
              <a:latin typeface="Century Gothic" panose="020B0502020202020204"/>
              <a:ea typeface="+mn-ea"/>
              <a:cs typeface="+mn-cs"/>
            </a:rPr>
            <a:t> and </a:t>
          </a:r>
          <a:r>
            <a:rPr lang="it-IT" sz="1400" b="1" kern="1200" dirty="0" err="1">
              <a:solidFill>
                <a:srgbClr val="002060"/>
              </a:solidFill>
              <a:latin typeface="Century Gothic" panose="020B0502020202020204"/>
              <a:ea typeface="+mn-ea"/>
              <a:cs typeface="+mn-cs"/>
            </a:rPr>
            <a:t>creativity</a:t>
          </a:r>
          <a:r>
            <a:rPr lang="it-IT" sz="1400" b="1" kern="1200" dirty="0">
              <a:solidFill>
                <a:srgbClr val="002060"/>
              </a:solidFill>
              <a:latin typeface="Century Gothic" panose="020B0502020202020204"/>
              <a:ea typeface="+mn-ea"/>
              <a:cs typeface="+mn-cs"/>
            </a:rPr>
            <a:t> </a:t>
          </a:r>
          <a:r>
            <a:rPr lang="it-IT" sz="1400" b="1" kern="1200" dirty="0" err="1">
              <a:solidFill>
                <a:srgbClr val="002060"/>
              </a:solidFill>
              <a:latin typeface="Century Gothic" panose="020B0502020202020204"/>
              <a:ea typeface="+mn-ea"/>
              <a:cs typeface="+mn-cs"/>
            </a:rPr>
            <a:t>stymulus</a:t>
          </a:r>
          <a:endParaRPr lang="it-IT" sz="1400" b="1" kern="1200" dirty="0">
            <a:solidFill>
              <a:srgbClr val="002060"/>
            </a:solidFill>
            <a:latin typeface="Century Gothic" panose="020B0502020202020204"/>
            <a:ea typeface="+mn-ea"/>
            <a:cs typeface="+mn-cs"/>
          </a:endParaRPr>
        </a:p>
      </dgm:t>
    </dgm:pt>
    <dgm:pt modelId="{F233A0E7-B6EC-4185-B876-5FBE4C006AB8}" type="parTrans" cxnId="{B7BDB27F-D82F-4847-8975-A28D17D90F2C}">
      <dgm:prSet/>
      <dgm:spPr/>
      <dgm:t>
        <a:bodyPr/>
        <a:lstStyle/>
        <a:p>
          <a:endParaRPr lang="it-IT"/>
        </a:p>
      </dgm:t>
    </dgm:pt>
    <dgm:pt modelId="{665856D2-C629-42B7-888C-917973B8F159}" type="sibTrans" cxnId="{B7BDB27F-D82F-4847-8975-A28D17D90F2C}">
      <dgm:prSet/>
      <dgm:spPr/>
      <dgm:t>
        <a:bodyPr/>
        <a:lstStyle/>
        <a:p>
          <a:endParaRPr lang="it-IT"/>
        </a:p>
      </dgm:t>
    </dgm:pt>
    <dgm:pt modelId="{23F7BDDD-12EF-4750-9DAC-9FAFC3FF657C}">
      <dgm:prSet phldrT="[Testo]" custT="1"/>
      <dgm:spPr/>
      <dgm:t>
        <a:bodyPr vert="vert270" anchor="ctr"/>
        <a:lstStyle/>
        <a:p>
          <a:pPr algn="r"/>
          <a:r>
            <a:rPr lang="it-IT" sz="1400" b="1" dirty="0">
              <a:solidFill>
                <a:srgbClr val="002060"/>
              </a:solidFill>
            </a:rPr>
            <a:t>Action plan</a:t>
          </a:r>
          <a:endParaRPr lang="it-IT" sz="1200" b="1" dirty="0">
            <a:solidFill>
              <a:srgbClr val="002060"/>
            </a:solidFill>
          </a:endParaRPr>
        </a:p>
      </dgm:t>
    </dgm:pt>
    <dgm:pt modelId="{4A11CABC-FE94-42D2-8CC1-520B60037A13}" type="parTrans" cxnId="{E7A0B65F-ABC0-4B05-B88A-2C9954494FD3}">
      <dgm:prSet/>
      <dgm:spPr/>
      <dgm:t>
        <a:bodyPr/>
        <a:lstStyle/>
        <a:p>
          <a:endParaRPr lang="it-IT"/>
        </a:p>
      </dgm:t>
    </dgm:pt>
    <dgm:pt modelId="{00F3AB6F-7FC1-4BB8-9EDC-10ECAA98B03D}" type="sibTrans" cxnId="{E7A0B65F-ABC0-4B05-B88A-2C9954494FD3}">
      <dgm:prSet/>
      <dgm:spPr/>
      <dgm:t>
        <a:bodyPr/>
        <a:lstStyle/>
        <a:p>
          <a:endParaRPr lang="it-IT"/>
        </a:p>
      </dgm:t>
    </dgm:pt>
    <dgm:pt modelId="{0C6A5126-522B-4593-BF26-05E37CA36811}">
      <dgm:prSet custT="1"/>
      <dgm:spPr/>
      <dgm:t>
        <a:bodyPr vert="vert270" anchor="ctr"/>
        <a:lstStyle/>
        <a:p>
          <a:pPr algn="l"/>
          <a:r>
            <a:rPr lang="it-IT" sz="1400" b="1" dirty="0" err="1">
              <a:solidFill>
                <a:srgbClr val="002060"/>
              </a:solidFill>
            </a:rPr>
            <a:t>Problem</a:t>
          </a:r>
          <a:r>
            <a:rPr lang="it-IT" sz="1400" b="1" dirty="0">
              <a:solidFill>
                <a:srgbClr val="002060"/>
              </a:solidFill>
            </a:rPr>
            <a:t>/opportunity definition/setting</a:t>
          </a:r>
        </a:p>
      </dgm:t>
    </dgm:pt>
    <dgm:pt modelId="{93AD9D36-344C-4E1C-BFE2-CB8BA9DEFE75}" type="parTrans" cxnId="{4B51E430-690F-4ECB-83BD-169CB1A10CC5}">
      <dgm:prSet/>
      <dgm:spPr/>
      <dgm:t>
        <a:bodyPr/>
        <a:lstStyle/>
        <a:p>
          <a:endParaRPr lang="it-IT"/>
        </a:p>
      </dgm:t>
    </dgm:pt>
    <dgm:pt modelId="{2083B815-4393-4A26-A817-14F7A8AC3976}" type="sibTrans" cxnId="{4B51E430-690F-4ECB-83BD-169CB1A10CC5}">
      <dgm:prSet/>
      <dgm:spPr/>
      <dgm:t>
        <a:bodyPr/>
        <a:lstStyle/>
        <a:p>
          <a:endParaRPr lang="it-IT"/>
        </a:p>
      </dgm:t>
    </dgm:pt>
    <dgm:pt modelId="{34B4053F-4610-4FE9-BA57-FBC859150CE3}">
      <dgm:prSet custT="1"/>
      <dgm:spPr/>
      <dgm:t>
        <a:bodyPr vert="vert270" anchor="ctr"/>
        <a:lstStyle/>
        <a:p>
          <a:pPr algn="r"/>
          <a:r>
            <a:rPr lang="it-IT" sz="1400" b="1" dirty="0">
              <a:solidFill>
                <a:srgbClr val="002060"/>
              </a:solidFill>
            </a:rPr>
            <a:t>Sustainability </a:t>
          </a:r>
          <a:r>
            <a:rPr lang="it-IT" sz="1400" b="1" dirty="0" err="1">
              <a:solidFill>
                <a:srgbClr val="002060"/>
              </a:solidFill>
            </a:rPr>
            <a:t>focusing</a:t>
          </a:r>
          <a:endParaRPr lang="it-IT" sz="1400" b="1" dirty="0">
            <a:solidFill>
              <a:srgbClr val="002060"/>
            </a:solidFill>
          </a:endParaRPr>
        </a:p>
      </dgm:t>
    </dgm:pt>
    <dgm:pt modelId="{7E7A8378-7888-4C5A-B8D0-CF36F9E83EA5}" type="parTrans" cxnId="{AD6A5A79-9526-47B1-8F1D-C980FC9D8B6D}">
      <dgm:prSet/>
      <dgm:spPr/>
      <dgm:t>
        <a:bodyPr/>
        <a:lstStyle/>
        <a:p>
          <a:endParaRPr lang="it-IT"/>
        </a:p>
      </dgm:t>
    </dgm:pt>
    <dgm:pt modelId="{117875FE-0035-4EC0-853D-EE7065C2FAD9}" type="sibTrans" cxnId="{AD6A5A79-9526-47B1-8F1D-C980FC9D8B6D}">
      <dgm:prSet/>
      <dgm:spPr/>
      <dgm:t>
        <a:bodyPr/>
        <a:lstStyle/>
        <a:p>
          <a:endParaRPr lang="it-IT"/>
        </a:p>
      </dgm:t>
    </dgm:pt>
    <dgm:pt modelId="{FDBEC58E-B52F-4BF3-BF0D-D320F234BC66}">
      <dgm:prSet custT="1"/>
      <dgm:spPr/>
      <dgm:t>
        <a:bodyPr vert="vert270" anchor="ctr"/>
        <a:lstStyle/>
        <a:p>
          <a:pPr algn="l"/>
          <a:r>
            <a:rPr lang="it-IT" sz="1400" b="1" dirty="0">
              <a:solidFill>
                <a:srgbClr val="002060"/>
              </a:solidFill>
            </a:rPr>
            <a:t>Innovation opportunities </a:t>
          </a:r>
          <a:r>
            <a:rPr lang="it-IT" sz="1400" b="1" dirty="0" err="1">
              <a:solidFill>
                <a:srgbClr val="002060"/>
              </a:solidFill>
            </a:rPr>
            <a:t>stymulus</a:t>
          </a:r>
          <a:endParaRPr lang="it-IT" sz="1400" b="1" dirty="0">
            <a:solidFill>
              <a:srgbClr val="002060"/>
            </a:solidFill>
          </a:endParaRPr>
        </a:p>
      </dgm:t>
    </dgm:pt>
    <dgm:pt modelId="{08C18645-F9F6-445F-9D5E-E457DA636353}" type="parTrans" cxnId="{157CE6B1-79E7-4AA0-BC91-5C3D6C3728E5}">
      <dgm:prSet/>
      <dgm:spPr/>
      <dgm:t>
        <a:bodyPr/>
        <a:lstStyle/>
        <a:p>
          <a:endParaRPr lang="it-IT"/>
        </a:p>
      </dgm:t>
    </dgm:pt>
    <dgm:pt modelId="{9ACD83B2-369A-4676-9B25-57376BAED38E}" type="sibTrans" cxnId="{157CE6B1-79E7-4AA0-BC91-5C3D6C3728E5}">
      <dgm:prSet/>
      <dgm:spPr/>
      <dgm:t>
        <a:bodyPr/>
        <a:lstStyle/>
        <a:p>
          <a:endParaRPr lang="it-IT"/>
        </a:p>
      </dgm:t>
    </dgm:pt>
    <dgm:pt modelId="{0C86E223-7752-4735-93DD-BB0E945E242C}">
      <dgm:prSet custT="1"/>
      <dgm:spPr/>
      <dgm:t>
        <a:bodyPr vert="vert270" anchor="ctr"/>
        <a:lstStyle/>
        <a:p>
          <a:pPr algn="r"/>
          <a:r>
            <a:rPr lang="it-IT" sz="1400" b="1" dirty="0" err="1">
              <a:solidFill>
                <a:srgbClr val="002060"/>
              </a:solidFill>
            </a:rPr>
            <a:t>Ideas</a:t>
          </a:r>
          <a:r>
            <a:rPr lang="it-IT" sz="1400" b="1" dirty="0">
              <a:solidFill>
                <a:srgbClr val="002060"/>
              </a:solidFill>
            </a:rPr>
            <a:t> generation (</a:t>
          </a:r>
          <a:r>
            <a:rPr lang="it-IT" sz="1400" b="1" dirty="0" err="1">
              <a:solidFill>
                <a:srgbClr val="002060"/>
              </a:solidFill>
            </a:rPr>
            <a:t>divergence</a:t>
          </a:r>
          <a:r>
            <a:rPr lang="it-IT" sz="1400" b="1" dirty="0">
              <a:solidFill>
                <a:srgbClr val="002060"/>
              </a:solidFill>
            </a:rPr>
            <a:t>)</a:t>
          </a:r>
        </a:p>
      </dgm:t>
    </dgm:pt>
    <dgm:pt modelId="{9CBF6284-CBDA-40D8-9B51-4915F1D69E46}" type="parTrans" cxnId="{F62B457D-186B-47AD-B2BC-98781EFEB595}">
      <dgm:prSet/>
      <dgm:spPr/>
      <dgm:t>
        <a:bodyPr/>
        <a:lstStyle/>
        <a:p>
          <a:endParaRPr lang="it-IT"/>
        </a:p>
      </dgm:t>
    </dgm:pt>
    <dgm:pt modelId="{3F56B950-6234-4DBD-97CE-C3D1A59CA159}" type="sibTrans" cxnId="{F62B457D-186B-47AD-B2BC-98781EFEB595}">
      <dgm:prSet/>
      <dgm:spPr/>
      <dgm:t>
        <a:bodyPr/>
        <a:lstStyle/>
        <a:p>
          <a:endParaRPr lang="it-IT"/>
        </a:p>
      </dgm:t>
    </dgm:pt>
    <dgm:pt modelId="{A6AE95EF-12E4-4CB9-B18A-6B75722AFD99}">
      <dgm:prSet custT="1"/>
      <dgm:spPr/>
      <dgm:t>
        <a:bodyPr vert="vert270" anchor="ctr"/>
        <a:lstStyle/>
        <a:p>
          <a:pPr algn="l"/>
          <a:r>
            <a:rPr lang="it-IT" sz="1400" b="1" dirty="0">
              <a:solidFill>
                <a:srgbClr val="002060"/>
              </a:solidFill>
            </a:rPr>
            <a:t>New Business </a:t>
          </a:r>
          <a:r>
            <a:rPr lang="it-IT" sz="1400" b="1" dirty="0" err="1">
              <a:solidFill>
                <a:srgbClr val="002060"/>
              </a:solidFill>
            </a:rPr>
            <a:t>concept</a:t>
          </a:r>
          <a:r>
            <a:rPr lang="it-IT" sz="1400" b="1" dirty="0">
              <a:solidFill>
                <a:srgbClr val="002060"/>
              </a:solidFill>
            </a:rPr>
            <a:t> design (</a:t>
          </a:r>
          <a:r>
            <a:rPr lang="it-IT" sz="1400" b="1" dirty="0" err="1">
              <a:solidFill>
                <a:srgbClr val="002060"/>
              </a:solidFill>
            </a:rPr>
            <a:t>convergence</a:t>
          </a:r>
          <a:r>
            <a:rPr lang="it-IT" sz="1400" b="1" dirty="0">
              <a:solidFill>
                <a:srgbClr val="002060"/>
              </a:solidFill>
            </a:rPr>
            <a:t>)</a:t>
          </a:r>
        </a:p>
      </dgm:t>
    </dgm:pt>
    <dgm:pt modelId="{936C269C-4241-4B0B-8B78-93D81C0FAECA}" type="parTrans" cxnId="{4061DAD7-6D24-4F79-9905-2DB3F193AACE}">
      <dgm:prSet/>
      <dgm:spPr/>
      <dgm:t>
        <a:bodyPr/>
        <a:lstStyle/>
        <a:p>
          <a:endParaRPr lang="it-IT"/>
        </a:p>
      </dgm:t>
    </dgm:pt>
    <dgm:pt modelId="{4FA0FED7-1EF8-4ACA-AD43-AFC1419A3075}" type="sibTrans" cxnId="{4061DAD7-6D24-4F79-9905-2DB3F193AACE}">
      <dgm:prSet/>
      <dgm:spPr/>
      <dgm:t>
        <a:bodyPr/>
        <a:lstStyle/>
        <a:p>
          <a:endParaRPr lang="it-IT"/>
        </a:p>
      </dgm:t>
    </dgm:pt>
    <dgm:pt modelId="{83696AED-6526-4AC3-A741-478DCAF9D312}">
      <dgm:prSet custT="1"/>
      <dgm:spPr/>
      <dgm:t>
        <a:bodyPr vert="vert270" anchor="ctr"/>
        <a:lstStyle/>
        <a:p>
          <a:pPr algn="r"/>
          <a:r>
            <a:rPr lang="it-IT" sz="1400" b="1" dirty="0" err="1">
              <a:solidFill>
                <a:srgbClr val="002060"/>
              </a:solidFill>
            </a:rPr>
            <a:t>Possible</a:t>
          </a:r>
          <a:r>
            <a:rPr lang="it-IT" sz="1400" b="1" dirty="0">
              <a:solidFill>
                <a:srgbClr val="002060"/>
              </a:solidFill>
            </a:rPr>
            <a:t> </a:t>
          </a:r>
          <a:r>
            <a:rPr lang="it-IT" sz="1400" b="1" dirty="0" err="1">
              <a:solidFill>
                <a:srgbClr val="002060"/>
              </a:solidFill>
            </a:rPr>
            <a:t>obstacles</a:t>
          </a:r>
          <a:r>
            <a:rPr lang="it-IT" sz="1400" b="1" dirty="0">
              <a:solidFill>
                <a:srgbClr val="002060"/>
              </a:solidFill>
            </a:rPr>
            <a:t> </a:t>
          </a:r>
          <a:r>
            <a:rPr lang="it-IT" sz="1400" b="1" dirty="0" err="1">
              <a:solidFill>
                <a:srgbClr val="002060"/>
              </a:solidFill>
            </a:rPr>
            <a:t>overcome</a:t>
          </a:r>
          <a:r>
            <a:rPr lang="it-IT" sz="1400" b="1" dirty="0">
              <a:solidFill>
                <a:srgbClr val="002060"/>
              </a:solidFill>
            </a:rPr>
            <a:t> (</a:t>
          </a:r>
          <a:r>
            <a:rPr lang="it-IT" sz="1400" b="1" dirty="0" err="1">
              <a:solidFill>
                <a:srgbClr val="002060"/>
              </a:solidFill>
            </a:rPr>
            <a:t>divergenc</a:t>
          </a:r>
          <a:r>
            <a:rPr lang="it-IT" sz="1400" b="1" dirty="0">
              <a:solidFill>
                <a:srgbClr val="002060"/>
              </a:solidFill>
            </a:rPr>
            <a:t> &amp; </a:t>
          </a:r>
          <a:r>
            <a:rPr lang="it-IT" sz="1400" b="1" dirty="0" err="1">
              <a:solidFill>
                <a:srgbClr val="002060"/>
              </a:solidFill>
            </a:rPr>
            <a:t>convergence</a:t>
          </a:r>
          <a:r>
            <a:rPr lang="it-IT" sz="1400" b="1" dirty="0">
              <a:solidFill>
                <a:srgbClr val="002060"/>
              </a:solidFill>
            </a:rPr>
            <a:t>)</a:t>
          </a:r>
        </a:p>
      </dgm:t>
    </dgm:pt>
    <dgm:pt modelId="{C21275AF-22D7-4E61-BC3E-ACD7F1BD56F2}" type="parTrans" cxnId="{1D64840E-4601-4830-8A8C-D6F926092078}">
      <dgm:prSet/>
      <dgm:spPr/>
      <dgm:t>
        <a:bodyPr/>
        <a:lstStyle/>
        <a:p>
          <a:endParaRPr lang="it-IT"/>
        </a:p>
      </dgm:t>
    </dgm:pt>
    <dgm:pt modelId="{4C551FCE-D4AF-4EFC-84BB-69F816FABA58}" type="sibTrans" cxnId="{1D64840E-4601-4830-8A8C-D6F926092078}">
      <dgm:prSet/>
      <dgm:spPr/>
      <dgm:t>
        <a:bodyPr/>
        <a:lstStyle/>
        <a:p>
          <a:endParaRPr lang="it-IT"/>
        </a:p>
      </dgm:t>
    </dgm:pt>
    <dgm:pt modelId="{EF520B2E-D288-4C49-8B70-8BCF0F120BF4}">
      <dgm:prSet custT="1"/>
      <dgm:spPr/>
      <dgm:t>
        <a:bodyPr vert="vert270" anchor="ctr"/>
        <a:lstStyle/>
        <a:p>
          <a:pPr algn="l"/>
          <a:r>
            <a:rPr lang="it-IT" sz="1400" b="1" dirty="0" err="1">
              <a:solidFill>
                <a:srgbClr val="002060"/>
              </a:solidFill>
            </a:rPr>
            <a:t>solution</a:t>
          </a:r>
          <a:r>
            <a:rPr lang="it-IT" sz="1400" b="1" dirty="0">
              <a:solidFill>
                <a:srgbClr val="002060"/>
              </a:solidFill>
            </a:rPr>
            <a:t> definition and sustainability evaluation </a:t>
          </a:r>
        </a:p>
      </dgm:t>
    </dgm:pt>
    <dgm:pt modelId="{952BD799-BDCC-40C7-A816-8CE06C2D694F}" type="parTrans" cxnId="{01321D32-A0B7-4272-ABD8-037F1701349D}">
      <dgm:prSet/>
      <dgm:spPr/>
      <dgm:t>
        <a:bodyPr/>
        <a:lstStyle/>
        <a:p>
          <a:endParaRPr lang="it-IT"/>
        </a:p>
      </dgm:t>
    </dgm:pt>
    <dgm:pt modelId="{90FDD81C-2A12-458A-B12B-E0AC185B1056}" type="sibTrans" cxnId="{01321D32-A0B7-4272-ABD8-037F1701349D}">
      <dgm:prSet/>
      <dgm:spPr/>
      <dgm:t>
        <a:bodyPr/>
        <a:lstStyle/>
        <a:p>
          <a:endParaRPr lang="it-IT"/>
        </a:p>
      </dgm:t>
    </dgm:pt>
    <dgm:pt modelId="{742AEDAA-8675-45E8-878E-800583FFA3A9}" type="pres">
      <dgm:prSet presAssocID="{0B0ECFFD-6F0B-449D-8AE5-651E86879151}" presName="Name0" presStyleCnt="0">
        <dgm:presLayoutVars>
          <dgm:dir/>
          <dgm:resizeHandles val="exact"/>
        </dgm:presLayoutVars>
      </dgm:prSet>
      <dgm:spPr/>
    </dgm:pt>
    <dgm:pt modelId="{34000A48-8954-4AFE-ACED-6586A86DBBB2}" type="pres">
      <dgm:prSet presAssocID="{0B0ECFFD-6F0B-449D-8AE5-651E86879151}" presName="arrow" presStyleLbl="bgShp" presStyleIdx="0" presStyleCnt="1" custScaleX="100000" custScaleY="58643" custLinFactNeighborY="2045"/>
      <dgm:spPr/>
    </dgm:pt>
    <dgm:pt modelId="{0D492576-6432-44FF-B384-59FBC60981E1}" type="pres">
      <dgm:prSet presAssocID="{0B0ECFFD-6F0B-449D-8AE5-651E86879151}" presName="points" presStyleCnt="0"/>
      <dgm:spPr/>
    </dgm:pt>
    <dgm:pt modelId="{B3C8E9D7-7F12-4068-9C7B-E29932EB6328}" type="pres">
      <dgm:prSet presAssocID="{3E837138-1C9C-46D7-91C9-1BADA7FE9EAE}" presName="compositeA" presStyleCnt="0"/>
      <dgm:spPr/>
    </dgm:pt>
    <dgm:pt modelId="{755D6275-9AF9-4B30-BA69-277522511794}" type="pres">
      <dgm:prSet presAssocID="{3E837138-1C9C-46D7-91C9-1BADA7FE9EAE}" presName="textA" presStyleLbl="revTx" presStyleIdx="0" presStyleCnt="10">
        <dgm:presLayoutVars>
          <dgm:bulletEnabled val="1"/>
        </dgm:presLayoutVars>
      </dgm:prSet>
      <dgm:spPr/>
      <dgm:t>
        <a:bodyPr/>
        <a:lstStyle/>
        <a:p>
          <a:endParaRPr lang="it-IT"/>
        </a:p>
      </dgm:t>
    </dgm:pt>
    <dgm:pt modelId="{11F5F090-8477-4C22-B700-62705CB1DA8B}" type="pres">
      <dgm:prSet presAssocID="{3E837138-1C9C-46D7-91C9-1BADA7FE9EAE}" presName="circleA" presStyleLbl="node1" presStyleIdx="0" presStyleCnt="10" custScaleX="58909" custScaleY="57785" custLinFactNeighborY="10440"/>
      <dgm:spPr/>
    </dgm:pt>
    <dgm:pt modelId="{D85CC2F4-02B6-465E-BA56-54E3597F6F17}" type="pres">
      <dgm:prSet presAssocID="{3E837138-1C9C-46D7-91C9-1BADA7FE9EAE}" presName="spaceA" presStyleCnt="0"/>
      <dgm:spPr/>
    </dgm:pt>
    <dgm:pt modelId="{5EDEDBB5-CE8E-4D77-B401-3A3528223D04}" type="pres">
      <dgm:prSet presAssocID="{506E4985-EB54-4F13-AB0A-9A74C671BB05}" presName="space" presStyleCnt="0"/>
      <dgm:spPr/>
    </dgm:pt>
    <dgm:pt modelId="{2976931E-92A7-4D50-ADDF-A1F9799A346A}" type="pres">
      <dgm:prSet presAssocID="{5A6EE191-D07D-42CA-92A6-905A9183FF42}" presName="compositeB" presStyleCnt="0"/>
      <dgm:spPr/>
    </dgm:pt>
    <dgm:pt modelId="{19F033A9-6DD1-463D-9479-C7657A66FABB}" type="pres">
      <dgm:prSet presAssocID="{5A6EE191-D07D-42CA-92A6-905A9183FF42}" presName="textB" presStyleLbl="revTx" presStyleIdx="1" presStyleCnt="10">
        <dgm:presLayoutVars>
          <dgm:bulletEnabled val="1"/>
        </dgm:presLayoutVars>
      </dgm:prSet>
      <dgm:spPr/>
      <dgm:t>
        <a:bodyPr/>
        <a:lstStyle/>
        <a:p>
          <a:endParaRPr lang="it-IT"/>
        </a:p>
      </dgm:t>
    </dgm:pt>
    <dgm:pt modelId="{03369C35-A625-4491-A5A7-E9EFF26A2B75}" type="pres">
      <dgm:prSet presAssocID="{5A6EE191-D07D-42CA-92A6-905A9183FF42}" presName="circleB" presStyleLbl="node1" presStyleIdx="1" presStyleCnt="10" custScaleX="58909" custScaleY="57785" custLinFactNeighborY="10440"/>
      <dgm:spPr>
        <a:solidFill>
          <a:srgbClr val="FFC000"/>
        </a:solidFill>
      </dgm:spPr>
    </dgm:pt>
    <dgm:pt modelId="{2A5D05FD-F760-4532-B83B-FA7122A786FE}" type="pres">
      <dgm:prSet presAssocID="{5A6EE191-D07D-42CA-92A6-905A9183FF42}" presName="spaceB" presStyleCnt="0"/>
      <dgm:spPr/>
    </dgm:pt>
    <dgm:pt modelId="{A920C25E-2323-4A5C-99DD-944E2E8823E2}" type="pres">
      <dgm:prSet presAssocID="{665856D2-C629-42B7-888C-917973B8F159}" presName="space" presStyleCnt="0"/>
      <dgm:spPr/>
    </dgm:pt>
    <dgm:pt modelId="{61A0ECC9-2210-4B86-BB1C-95515D111B4F}" type="pres">
      <dgm:prSet presAssocID="{0C6A5126-522B-4593-BF26-05E37CA36811}" presName="compositeA" presStyleCnt="0"/>
      <dgm:spPr/>
    </dgm:pt>
    <dgm:pt modelId="{BAAA796B-53E3-4697-97F1-76A02C639800}" type="pres">
      <dgm:prSet presAssocID="{0C6A5126-522B-4593-BF26-05E37CA36811}" presName="textA" presStyleLbl="revTx" presStyleIdx="2" presStyleCnt="10" custScaleY="79276" custLinFactNeighborX="4840" custLinFactNeighborY="-4861">
        <dgm:presLayoutVars>
          <dgm:bulletEnabled val="1"/>
        </dgm:presLayoutVars>
      </dgm:prSet>
      <dgm:spPr/>
      <dgm:t>
        <a:bodyPr/>
        <a:lstStyle/>
        <a:p>
          <a:endParaRPr lang="it-IT"/>
        </a:p>
      </dgm:t>
    </dgm:pt>
    <dgm:pt modelId="{F8CDBF33-DD49-4F30-AFC3-7FE0AE47218A}" type="pres">
      <dgm:prSet presAssocID="{0C6A5126-522B-4593-BF26-05E37CA36811}" presName="circleA" presStyleLbl="node1" presStyleIdx="2" presStyleCnt="10" custScaleX="58909" custScaleY="57785" custLinFactNeighborX="-3234" custLinFactNeighborY="31164"/>
      <dgm:spPr>
        <a:solidFill>
          <a:srgbClr val="00B050"/>
        </a:solidFill>
      </dgm:spPr>
    </dgm:pt>
    <dgm:pt modelId="{66FE3BC9-504D-4CC1-A02C-0EF1C042699D}" type="pres">
      <dgm:prSet presAssocID="{0C6A5126-522B-4593-BF26-05E37CA36811}" presName="spaceA" presStyleCnt="0"/>
      <dgm:spPr/>
    </dgm:pt>
    <dgm:pt modelId="{4DB8B12D-F4F5-4047-9739-C23C2DE4D17E}" type="pres">
      <dgm:prSet presAssocID="{2083B815-4393-4A26-A817-14F7A8AC3976}" presName="space" presStyleCnt="0"/>
      <dgm:spPr/>
    </dgm:pt>
    <dgm:pt modelId="{E418B473-387B-4286-883D-915E8D5F09F1}" type="pres">
      <dgm:prSet presAssocID="{34B4053F-4610-4FE9-BA57-FBC859150CE3}" presName="compositeB" presStyleCnt="0"/>
      <dgm:spPr/>
    </dgm:pt>
    <dgm:pt modelId="{FEFA5CF2-536A-4A49-BE92-07B25E673516}" type="pres">
      <dgm:prSet presAssocID="{34B4053F-4610-4FE9-BA57-FBC859150CE3}" presName="textB" presStyleLbl="revTx" presStyleIdx="3" presStyleCnt="10" custScaleY="67439" custLinFactNeighborX="-8220" custLinFactNeighborY="14904">
        <dgm:presLayoutVars>
          <dgm:bulletEnabled val="1"/>
        </dgm:presLayoutVars>
      </dgm:prSet>
      <dgm:spPr/>
      <dgm:t>
        <a:bodyPr/>
        <a:lstStyle/>
        <a:p>
          <a:endParaRPr lang="it-IT"/>
        </a:p>
      </dgm:t>
    </dgm:pt>
    <dgm:pt modelId="{FF9D0FB5-1105-4A94-B6F9-60E7C0AF2F17}" type="pres">
      <dgm:prSet presAssocID="{34B4053F-4610-4FE9-BA57-FBC859150CE3}" presName="circleB" presStyleLbl="node1" presStyleIdx="3" presStyleCnt="10" custScaleX="58909" custScaleY="57785" custLinFactNeighborX="5688" custLinFactNeighborY="-22486"/>
      <dgm:spPr>
        <a:solidFill>
          <a:srgbClr val="00B0F0"/>
        </a:solidFill>
      </dgm:spPr>
    </dgm:pt>
    <dgm:pt modelId="{029DE0EC-A625-44E7-9250-04E9AEAF2600}" type="pres">
      <dgm:prSet presAssocID="{34B4053F-4610-4FE9-BA57-FBC859150CE3}" presName="spaceB" presStyleCnt="0"/>
      <dgm:spPr/>
    </dgm:pt>
    <dgm:pt modelId="{A6E5E51D-DCEE-4588-A8AC-B3037416D59E}" type="pres">
      <dgm:prSet presAssocID="{117875FE-0035-4EC0-853D-EE7065C2FAD9}" presName="space" presStyleCnt="0"/>
      <dgm:spPr/>
    </dgm:pt>
    <dgm:pt modelId="{EA865045-6D0E-4935-90F0-A646471C8A5D}" type="pres">
      <dgm:prSet presAssocID="{FDBEC58E-B52F-4BF3-BF0D-D320F234BC66}" presName="compositeA" presStyleCnt="0"/>
      <dgm:spPr/>
    </dgm:pt>
    <dgm:pt modelId="{22AC6639-60D3-4B3A-AE9A-60EBA40150D5}" type="pres">
      <dgm:prSet presAssocID="{FDBEC58E-B52F-4BF3-BF0D-D320F234BC66}" presName="textA" presStyleLbl="revTx" presStyleIdx="4" presStyleCnt="10" custScaleY="62835" custLinFactNeighborX="5570" custLinFactNeighborY="-10300">
        <dgm:presLayoutVars>
          <dgm:bulletEnabled val="1"/>
        </dgm:presLayoutVars>
      </dgm:prSet>
      <dgm:spPr/>
      <dgm:t>
        <a:bodyPr/>
        <a:lstStyle/>
        <a:p>
          <a:endParaRPr lang="it-IT"/>
        </a:p>
      </dgm:t>
    </dgm:pt>
    <dgm:pt modelId="{5697BB85-DF81-4DA9-B9F6-3F602E6983E9}" type="pres">
      <dgm:prSet presAssocID="{FDBEC58E-B52F-4BF3-BF0D-D320F234BC66}" presName="circleA" presStyleLbl="node1" presStyleIdx="4" presStyleCnt="10" custScaleX="58909" custScaleY="57785" custLinFactNeighborX="11827" custLinFactNeighborY="47240"/>
      <dgm:spPr>
        <a:solidFill>
          <a:srgbClr val="7030A0"/>
        </a:solidFill>
      </dgm:spPr>
    </dgm:pt>
    <dgm:pt modelId="{6922EDC5-5627-40DF-B65D-A96EE83CF6A7}" type="pres">
      <dgm:prSet presAssocID="{FDBEC58E-B52F-4BF3-BF0D-D320F234BC66}" presName="spaceA" presStyleCnt="0"/>
      <dgm:spPr/>
    </dgm:pt>
    <dgm:pt modelId="{DAA2B83A-88AE-467D-9B25-29A8EB01FE44}" type="pres">
      <dgm:prSet presAssocID="{9ACD83B2-369A-4676-9B25-57376BAED38E}" presName="space" presStyleCnt="0"/>
      <dgm:spPr/>
    </dgm:pt>
    <dgm:pt modelId="{1BE7592F-F41B-46AA-BD07-39EB2CE3F2A7}" type="pres">
      <dgm:prSet presAssocID="{0C86E223-7752-4735-93DD-BB0E945E242C}" presName="compositeB" presStyleCnt="0"/>
      <dgm:spPr/>
    </dgm:pt>
    <dgm:pt modelId="{B62B7B78-622A-43A8-9BF1-B1499065EA70}" type="pres">
      <dgm:prSet presAssocID="{0C86E223-7752-4735-93DD-BB0E945E242C}" presName="textB" presStyleLbl="revTx" presStyleIdx="5" presStyleCnt="10" custScaleY="69935" custLinFactNeighborX="-6375" custLinFactNeighborY="15439">
        <dgm:presLayoutVars>
          <dgm:bulletEnabled val="1"/>
        </dgm:presLayoutVars>
      </dgm:prSet>
      <dgm:spPr/>
      <dgm:t>
        <a:bodyPr/>
        <a:lstStyle/>
        <a:p>
          <a:endParaRPr lang="it-IT"/>
        </a:p>
      </dgm:t>
    </dgm:pt>
    <dgm:pt modelId="{F4F13125-0B31-4785-AB41-BC9D5E319DC8}" type="pres">
      <dgm:prSet presAssocID="{0C86E223-7752-4735-93DD-BB0E945E242C}" presName="circleB" presStyleLbl="node1" presStyleIdx="5" presStyleCnt="10" custScaleX="58909" custScaleY="57785" custLinFactNeighborX="-435" custLinFactNeighborY="-19990"/>
      <dgm:spPr>
        <a:solidFill>
          <a:schemeClr val="bg2">
            <a:lumMod val="60000"/>
            <a:lumOff val="40000"/>
          </a:schemeClr>
        </a:solidFill>
      </dgm:spPr>
    </dgm:pt>
    <dgm:pt modelId="{87EEF9B2-5F5C-41C6-A756-3B4CD7C65037}" type="pres">
      <dgm:prSet presAssocID="{0C86E223-7752-4735-93DD-BB0E945E242C}" presName="spaceB" presStyleCnt="0"/>
      <dgm:spPr/>
    </dgm:pt>
    <dgm:pt modelId="{3A8129E0-3587-44E0-9E56-A30C30CFC8DD}" type="pres">
      <dgm:prSet presAssocID="{3F56B950-6234-4DBD-97CE-C3D1A59CA159}" presName="space" presStyleCnt="0"/>
      <dgm:spPr/>
    </dgm:pt>
    <dgm:pt modelId="{1A9FB391-B824-4874-B648-9D6C40500924}" type="pres">
      <dgm:prSet presAssocID="{A6AE95EF-12E4-4CB9-B18A-6B75722AFD99}" presName="compositeA" presStyleCnt="0"/>
      <dgm:spPr/>
    </dgm:pt>
    <dgm:pt modelId="{CC0BE278-1DAE-489E-971E-093C66F0A95D}" type="pres">
      <dgm:prSet presAssocID="{A6AE95EF-12E4-4CB9-B18A-6B75722AFD99}" presName="textA" presStyleLbl="revTx" presStyleIdx="6" presStyleCnt="10" custScaleY="72203" custLinFactNeighborX="5716" custLinFactNeighborY="-7708">
        <dgm:presLayoutVars>
          <dgm:bulletEnabled val="1"/>
        </dgm:presLayoutVars>
      </dgm:prSet>
      <dgm:spPr/>
      <dgm:t>
        <a:bodyPr/>
        <a:lstStyle/>
        <a:p>
          <a:endParaRPr lang="it-IT"/>
        </a:p>
      </dgm:t>
    </dgm:pt>
    <dgm:pt modelId="{4CF863C4-6379-4947-B946-6B5527F80799}" type="pres">
      <dgm:prSet presAssocID="{A6AE95EF-12E4-4CB9-B18A-6B75722AFD99}" presName="circleA" presStyleLbl="node1" presStyleIdx="6" presStyleCnt="10" custScaleX="58909" custScaleY="57785" custLinFactNeighborX="12631" custLinFactNeighborY="38237"/>
      <dgm:spPr>
        <a:solidFill>
          <a:schemeClr val="accent6">
            <a:lumMod val="40000"/>
            <a:lumOff val="60000"/>
          </a:schemeClr>
        </a:solidFill>
      </dgm:spPr>
    </dgm:pt>
    <dgm:pt modelId="{E60EED4B-999E-49F9-8A9D-C0879599CD8E}" type="pres">
      <dgm:prSet presAssocID="{A6AE95EF-12E4-4CB9-B18A-6B75722AFD99}" presName="spaceA" presStyleCnt="0"/>
      <dgm:spPr/>
    </dgm:pt>
    <dgm:pt modelId="{AE5411FC-E83C-4ABC-AF43-E2AA10E39B0F}" type="pres">
      <dgm:prSet presAssocID="{4FA0FED7-1EF8-4ACA-AD43-AFC1419A3075}" presName="space" presStyleCnt="0"/>
      <dgm:spPr/>
    </dgm:pt>
    <dgm:pt modelId="{4FEF096B-5AF6-4305-BC40-C6EB1A6443DB}" type="pres">
      <dgm:prSet presAssocID="{83696AED-6526-4AC3-A741-478DCAF9D312}" presName="compositeB" presStyleCnt="0"/>
      <dgm:spPr/>
    </dgm:pt>
    <dgm:pt modelId="{16CDD6CF-8860-42D1-ADE1-05D860325B01}" type="pres">
      <dgm:prSet presAssocID="{83696AED-6526-4AC3-A741-478DCAF9D312}" presName="textB" presStyleLbl="revTx" presStyleIdx="7" presStyleCnt="10" custScaleY="115163">
        <dgm:presLayoutVars>
          <dgm:bulletEnabled val="1"/>
        </dgm:presLayoutVars>
      </dgm:prSet>
      <dgm:spPr/>
      <dgm:t>
        <a:bodyPr/>
        <a:lstStyle/>
        <a:p>
          <a:endParaRPr lang="it-IT"/>
        </a:p>
      </dgm:t>
    </dgm:pt>
    <dgm:pt modelId="{4DC00FE7-326D-4AD6-A92A-47C8E7512D11}" type="pres">
      <dgm:prSet presAssocID="{83696AED-6526-4AC3-A741-478DCAF9D312}" presName="circleB" presStyleLbl="node1" presStyleIdx="7" presStyleCnt="10" custScaleX="58909" custScaleY="57785" custLinFactNeighborX="8437" custLinFactNeighborY="25603"/>
      <dgm:spPr>
        <a:solidFill>
          <a:schemeClr val="accent1">
            <a:lumMod val="60000"/>
            <a:lumOff val="40000"/>
          </a:schemeClr>
        </a:solidFill>
      </dgm:spPr>
    </dgm:pt>
    <dgm:pt modelId="{B8E432E5-0FE7-46CE-9F95-E36245141857}" type="pres">
      <dgm:prSet presAssocID="{83696AED-6526-4AC3-A741-478DCAF9D312}" presName="spaceB" presStyleCnt="0"/>
      <dgm:spPr/>
    </dgm:pt>
    <dgm:pt modelId="{E51E2678-B5AA-4CA6-A13F-B342D5B80367}" type="pres">
      <dgm:prSet presAssocID="{4C551FCE-D4AF-4EFC-84BB-69F816FABA58}" presName="space" presStyleCnt="0"/>
      <dgm:spPr/>
    </dgm:pt>
    <dgm:pt modelId="{191FC5C5-9C7B-494B-BB6C-523BE8462F5B}" type="pres">
      <dgm:prSet presAssocID="{EF520B2E-D288-4C49-8B70-8BCF0F120BF4}" presName="compositeA" presStyleCnt="0"/>
      <dgm:spPr/>
    </dgm:pt>
    <dgm:pt modelId="{610714D9-B7F2-4E7A-A0AD-A56965926676}" type="pres">
      <dgm:prSet presAssocID="{EF520B2E-D288-4C49-8B70-8BCF0F120BF4}" presName="textA" presStyleLbl="revTx" presStyleIdx="8" presStyleCnt="10" custScaleY="65302" custLinFactNeighborX="330" custLinFactNeighborY="-7241">
        <dgm:presLayoutVars>
          <dgm:bulletEnabled val="1"/>
        </dgm:presLayoutVars>
      </dgm:prSet>
      <dgm:spPr/>
      <dgm:t>
        <a:bodyPr/>
        <a:lstStyle/>
        <a:p>
          <a:endParaRPr lang="it-IT"/>
        </a:p>
      </dgm:t>
    </dgm:pt>
    <dgm:pt modelId="{DE36140C-88E9-48B7-BEA6-C708C22A0E83}" type="pres">
      <dgm:prSet presAssocID="{EF520B2E-D288-4C49-8B70-8BCF0F120BF4}" presName="circleA" presStyleLbl="node1" presStyleIdx="8" presStyleCnt="10" custScaleX="58909" custScaleY="57785" custLinFactNeighborX="-5367" custLinFactNeighborY="45138"/>
      <dgm:spPr>
        <a:solidFill>
          <a:schemeClr val="accent4">
            <a:lumMod val="60000"/>
            <a:lumOff val="40000"/>
          </a:schemeClr>
        </a:solidFill>
      </dgm:spPr>
    </dgm:pt>
    <dgm:pt modelId="{DAD91254-54CA-4476-97C6-8900C5D8D487}" type="pres">
      <dgm:prSet presAssocID="{EF520B2E-D288-4C49-8B70-8BCF0F120BF4}" presName="spaceA" presStyleCnt="0"/>
      <dgm:spPr/>
    </dgm:pt>
    <dgm:pt modelId="{E9E0D21E-1D16-47BD-B66A-AB803509F5D2}" type="pres">
      <dgm:prSet presAssocID="{90FDD81C-2A12-458A-B12B-E0AC185B1056}" presName="space" presStyleCnt="0"/>
      <dgm:spPr/>
    </dgm:pt>
    <dgm:pt modelId="{DCAA1EE7-50DC-4D7A-BDE3-A1613B6F33F1}" type="pres">
      <dgm:prSet presAssocID="{23F7BDDD-12EF-4750-9DAC-9FAFC3FF657C}" presName="compositeB" presStyleCnt="0"/>
      <dgm:spPr/>
    </dgm:pt>
    <dgm:pt modelId="{626336AB-E2CF-4BB0-9F26-FCECA7804833}" type="pres">
      <dgm:prSet presAssocID="{23F7BDDD-12EF-4750-9DAC-9FAFC3FF657C}" presName="textB" presStyleLbl="revTx" presStyleIdx="9" presStyleCnt="10" custScaleY="49635">
        <dgm:presLayoutVars>
          <dgm:bulletEnabled val="1"/>
        </dgm:presLayoutVars>
      </dgm:prSet>
      <dgm:spPr/>
      <dgm:t>
        <a:bodyPr/>
        <a:lstStyle/>
        <a:p>
          <a:endParaRPr lang="it-IT"/>
        </a:p>
      </dgm:t>
    </dgm:pt>
    <dgm:pt modelId="{097431FE-0294-49DC-AC71-1F00115FE418}" type="pres">
      <dgm:prSet presAssocID="{23F7BDDD-12EF-4750-9DAC-9FAFC3FF657C}" presName="circleB" presStyleLbl="node1" presStyleIdx="9" presStyleCnt="10" custScaleX="58909" custScaleY="57785" custLinFactNeighborX="8426" custLinFactNeighborY="-39925"/>
      <dgm:spPr>
        <a:solidFill>
          <a:schemeClr val="accent3">
            <a:lumMod val="40000"/>
            <a:lumOff val="60000"/>
          </a:schemeClr>
        </a:solidFill>
      </dgm:spPr>
    </dgm:pt>
    <dgm:pt modelId="{43C8CEB1-B7B3-4CA2-9DB2-FC6652AA6422}" type="pres">
      <dgm:prSet presAssocID="{23F7BDDD-12EF-4750-9DAC-9FAFC3FF657C}" presName="spaceB" presStyleCnt="0"/>
      <dgm:spPr/>
    </dgm:pt>
  </dgm:ptLst>
  <dgm:cxnLst>
    <dgm:cxn modelId="{5EBCD104-BD38-45A9-AD91-3D913DD4B6A1}" type="presOf" srcId="{EF520B2E-D288-4C49-8B70-8BCF0F120BF4}" destId="{610714D9-B7F2-4E7A-A0AD-A56965926676}" srcOrd="0" destOrd="0" presId="urn:microsoft.com/office/officeart/2005/8/layout/hProcess11"/>
    <dgm:cxn modelId="{00FD6ECF-5BB0-4125-B0BE-63BF5542A1B3}" type="presOf" srcId="{83696AED-6526-4AC3-A741-478DCAF9D312}" destId="{16CDD6CF-8860-42D1-ADE1-05D860325B01}" srcOrd="0" destOrd="0" presId="urn:microsoft.com/office/officeart/2005/8/layout/hProcess11"/>
    <dgm:cxn modelId="{6F428A55-43E0-4B22-B0F4-369FE5521FFF}" type="presOf" srcId="{0C86E223-7752-4735-93DD-BB0E945E242C}" destId="{B62B7B78-622A-43A8-9BF1-B1499065EA70}" srcOrd="0" destOrd="0" presId="urn:microsoft.com/office/officeart/2005/8/layout/hProcess11"/>
    <dgm:cxn modelId="{E7A0B65F-ABC0-4B05-B88A-2C9954494FD3}" srcId="{0B0ECFFD-6F0B-449D-8AE5-651E86879151}" destId="{23F7BDDD-12EF-4750-9DAC-9FAFC3FF657C}" srcOrd="9" destOrd="0" parTransId="{4A11CABC-FE94-42D2-8CC1-520B60037A13}" sibTransId="{00F3AB6F-7FC1-4BB8-9EDC-10ECAA98B03D}"/>
    <dgm:cxn modelId="{2E270DE8-A98A-4824-8BE9-122DF5A0F639}" type="presOf" srcId="{A6AE95EF-12E4-4CB9-B18A-6B75722AFD99}" destId="{CC0BE278-1DAE-489E-971E-093C66F0A95D}" srcOrd="0" destOrd="0" presId="urn:microsoft.com/office/officeart/2005/8/layout/hProcess11"/>
    <dgm:cxn modelId="{01321D32-A0B7-4272-ABD8-037F1701349D}" srcId="{0B0ECFFD-6F0B-449D-8AE5-651E86879151}" destId="{EF520B2E-D288-4C49-8B70-8BCF0F120BF4}" srcOrd="8" destOrd="0" parTransId="{952BD799-BDCC-40C7-A816-8CE06C2D694F}" sibTransId="{90FDD81C-2A12-458A-B12B-E0AC185B1056}"/>
    <dgm:cxn modelId="{45C04CF9-F17E-4D31-86D2-C4B20B4CBAC5}" type="presOf" srcId="{0C6A5126-522B-4593-BF26-05E37CA36811}" destId="{BAAA796B-53E3-4697-97F1-76A02C639800}" srcOrd="0" destOrd="0" presId="urn:microsoft.com/office/officeart/2005/8/layout/hProcess11"/>
    <dgm:cxn modelId="{C0CBDE36-D223-4CD7-AAFC-7CFF20528F69}" type="presOf" srcId="{5A6EE191-D07D-42CA-92A6-905A9183FF42}" destId="{19F033A9-6DD1-463D-9479-C7657A66FABB}" srcOrd="0" destOrd="0" presId="urn:microsoft.com/office/officeart/2005/8/layout/hProcess11"/>
    <dgm:cxn modelId="{B7BDB27F-D82F-4847-8975-A28D17D90F2C}" srcId="{0B0ECFFD-6F0B-449D-8AE5-651E86879151}" destId="{5A6EE191-D07D-42CA-92A6-905A9183FF42}" srcOrd="1" destOrd="0" parTransId="{F233A0E7-B6EC-4185-B876-5FBE4C006AB8}" sibTransId="{665856D2-C629-42B7-888C-917973B8F159}"/>
    <dgm:cxn modelId="{4061DAD7-6D24-4F79-9905-2DB3F193AACE}" srcId="{0B0ECFFD-6F0B-449D-8AE5-651E86879151}" destId="{A6AE95EF-12E4-4CB9-B18A-6B75722AFD99}" srcOrd="6" destOrd="0" parTransId="{936C269C-4241-4B0B-8B78-93D81C0FAECA}" sibTransId="{4FA0FED7-1EF8-4ACA-AD43-AFC1419A3075}"/>
    <dgm:cxn modelId="{8B715A7E-3DF2-496B-9F0B-74EFB088FC20}" type="presOf" srcId="{0B0ECFFD-6F0B-449D-8AE5-651E86879151}" destId="{742AEDAA-8675-45E8-878E-800583FFA3A9}" srcOrd="0" destOrd="0" presId="urn:microsoft.com/office/officeart/2005/8/layout/hProcess11"/>
    <dgm:cxn modelId="{0FAFF141-7CF9-43FF-8234-BB133BA8B5CF}" type="presOf" srcId="{34B4053F-4610-4FE9-BA57-FBC859150CE3}" destId="{FEFA5CF2-536A-4A49-BE92-07B25E673516}" srcOrd="0" destOrd="0" presId="urn:microsoft.com/office/officeart/2005/8/layout/hProcess11"/>
    <dgm:cxn modelId="{4B51E430-690F-4ECB-83BD-169CB1A10CC5}" srcId="{0B0ECFFD-6F0B-449D-8AE5-651E86879151}" destId="{0C6A5126-522B-4593-BF26-05E37CA36811}" srcOrd="2" destOrd="0" parTransId="{93AD9D36-344C-4E1C-BFE2-CB8BA9DEFE75}" sibTransId="{2083B815-4393-4A26-A817-14F7A8AC3976}"/>
    <dgm:cxn modelId="{AD6A5A79-9526-47B1-8F1D-C980FC9D8B6D}" srcId="{0B0ECFFD-6F0B-449D-8AE5-651E86879151}" destId="{34B4053F-4610-4FE9-BA57-FBC859150CE3}" srcOrd="3" destOrd="0" parTransId="{7E7A8378-7888-4C5A-B8D0-CF36F9E83EA5}" sibTransId="{117875FE-0035-4EC0-853D-EE7065C2FAD9}"/>
    <dgm:cxn modelId="{2AA5160D-08D5-4F10-9E27-18787BF60000}" type="presOf" srcId="{FDBEC58E-B52F-4BF3-BF0D-D320F234BC66}" destId="{22AC6639-60D3-4B3A-AE9A-60EBA40150D5}" srcOrd="0" destOrd="0" presId="urn:microsoft.com/office/officeart/2005/8/layout/hProcess11"/>
    <dgm:cxn modelId="{950B8CE9-A527-48A8-9E49-C684D06F4878}" type="presOf" srcId="{23F7BDDD-12EF-4750-9DAC-9FAFC3FF657C}" destId="{626336AB-E2CF-4BB0-9F26-FCECA7804833}" srcOrd="0" destOrd="0" presId="urn:microsoft.com/office/officeart/2005/8/layout/hProcess11"/>
    <dgm:cxn modelId="{F62B457D-186B-47AD-B2BC-98781EFEB595}" srcId="{0B0ECFFD-6F0B-449D-8AE5-651E86879151}" destId="{0C86E223-7752-4735-93DD-BB0E945E242C}" srcOrd="5" destOrd="0" parTransId="{9CBF6284-CBDA-40D8-9B51-4915F1D69E46}" sibTransId="{3F56B950-6234-4DBD-97CE-C3D1A59CA159}"/>
    <dgm:cxn modelId="{973C5635-1874-4F73-B165-85C21B1056C4}" type="presOf" srcId="{3E837138-1C9C-46D7-91C9-1BADA7FE9EAE}" destId="{755D6275-9AF9-4B30-BA69-277522511794}" srcOrd="0" destOrd="0" presId="urn:microsoft.com/office/officeart/2005/8/layout/hProcess11"/>
    <dgm:cxn modelId="{1D64840E-4601-4830-8A8C-D6F926092078}" srcId="{0B0ECFFD-6F0B-449D-8AE5-651E86879151}" destId="{83696AED-6526-4AC3-A741-478DCAF9D312}" srcOrd="7" destOrd="0" parTransId="{C21275AF-22D7-4E61-BC3E-ACD7F1BD56F2}" sibTransId="{4C551FCE-D4AF-4EFC-84BB-69F816FABA58}"/>
    <dgm:cxn modelId="{F55433AC-0614-4CE3-A6A6-9BF85A2152FF}" srcId="{0B0ECFFD-6F0B-449D-8AE5-651E86879151}" destId="{3E837138-1C9C-46D7-91C9-1BADA7FE9EAE}" srcOrd="0" destOrd="0" parTransId="{2682F8AB-60B3-439E-ACE3-F20C39AE1ADA}" sibTransId="{506E4985-EB54-4F13-AB0A-9A74C671BB05}"/>
    <dgm:cxn modelId="{157CE6B1-79E7-4AA0-BC91-5C3D6C3728E5}" srcId="{0B0ECFFD-6F0B-449D-8AE5-651E86879151}" destId="{FDBEC58E-B52F-4BF3-BF0D-D320F234BC66}" srcOrd="4" destOrd="0" parTransId="{08C18645-F9F6-445F-9D5E-E457DA636353}" sibTransId="{9ACD83B2-369A-4676-9B25-57376BAED38E}"/>
    <dgm:cxn modelId="{5B9970D7-3A4B-4212-9131-58EB4B7FC10D}" type="presParOf" srcId="{742AEDAA-8675-45E8-878E-800583FFA3A9}" destId="{34000A48-8954-4AFE-ACED-6586A86DBBB2}" srcOrd="0" destOrd="0" presId="urn:microsoft.com/office/officeart/2005/8/layout/hProcess11"/>
    <dgm:cxn modelId="{74F4235D-F1FB-4D3D-A4A9-207E658BDE75}" type="presParOf" srcId="{742AEDAA-8675-45E8-878E-800583FFA3A9}" destId="{0D492576-6432-44FF-B384-59FBC60981E1}" srcOrd="1" destOrd="0" presId="urn:microsoft.com/office/officeart/2005/8/layout/hProcess11"/>
    <dgm:cxn modelId="{8BB5E4FD-6517-4B63-BCE2-9D8AE655DBEE}" type="presParOf" srcId="{0D492576-6432-44FF-B384-59FBC60981E1}" destId="{B3C8E9D7-7F12-4068-9C7B-E29932EB6328}" srcOrd="0" destOrd="0" presId="urn:microsoft.com/office/officeart/2005/8/layout/hProcess11"/>
    <dgm:cxn modelId="{871B8A75-6BCE-4AC3-93E0-D533EA187FBB}" type="presParOf" srcId="{B3C8E9D7-7F12-4068-9C7B-E29932EB6328}" destId="{755D6275-9AF9-4B30-BA69-277522511794}" srcOrd="0" destOrd="0" presId="urn:microsoft.com/office/officeart/2005/8/layout/hProcess11"/>
    <dgm:cxn modelId="{DF2E5E4D-F47B-40E2-A5CA-92C51A7336C5}" type="presParOf" srcId="{B3C8E9D7-7F12-4068-9C7B-E29932EB6328}" destId="{11F5F090-8477-4C22-B700-62705CB1DA8B}" srcOrd="1" destOrd="0" presId="urn:microsoft.com/office/officeart/2005/8/layout/hProcess11"/>
    <dgm:cxn modelId="{886D77F1-2279-4EC9-8CA3-2A38C0C664CD}" type="presParOf" srcId="{B3C8E9D7-7F12-4068-9C7B-E29932EB6328}" destId="{D85CC2F4-02B6-465E-BA56-54E3597F6F17}" srcOrd="2" destOrd="0" presId="urn:microsoft.com/office/officeart/2005/8/layout/hProcess11"/>
    <dgm:cxn modelId="{065C108B-CE5B-4577-9DA8-0D6AF31F8B64}" type="presParOf" srcId="{0D492576-6432-44FF-B384-59FBC60981E1}" destId="{5EDEDBB5-CE8E-4D77-B401-3A3528223D04}" srcOrd="1" destOrd="0" presId="urn:microsoft.com/office/officeart/2005/8/layout/hProcess11"/>
    <dgm:cxn modelId="{CE72F17F-5416-460A-BC9C-3C6F8B218D17}" type="presParOf" srcId="{0D492576-6432-44FF-B384-59FBC60981E1}" destId="{2976931E-92A7-4D50-ADDF-A1F9799A346A}" srcOrd="2" destOrd="0" presId="urn:microsoft.com/office/officeart/2005/8/layout/hProcess11"/>
    <dgm:cxn modelId="{7860225C-971E-4286-84CA-4C2CBFAD87CB}" type="presParOf" srcId="{2976931E-92A7-4D50-ADDF-A1F9799A346A}" destId="{19F033A9-6DD1-463D-9479-C7657A66FABB}" srcOrd="0" destOrd="0" presId="urn:microsoft.com/office/officeart/2005/8/layout/hProcess11"/>
    <dgm:cxn modelId="{C2B036F8-E9A7-4343-B054-5ABADFA25064}" type="presParOf" srcId="{2976931E-92A7-4D50-ADDF-A1F9799A346A}" destId="{03369C35-A625-4491-A5A7-E9EFF26A2B75}" srcOrd="1" destOrd="0" presId="urn:microsoft.com/office/officeart/2005/8/layout/hProcess11"/>
    <dgm:cxn modelId="{2CF55411-7909-4BEA-9B78-F30F25CC6B1B}" type="presParOf" srcId="{2976931E-92A7-4D50-ADDF-A1F9799A346A}" destId="{2A5D05FD-F760-4532-B83B-FA7122A786FE}" srcOrd="2" destOrd="0" presId="urn:microsoft.com/office/officeart/2005/8/layout/hProcess11"/>
    <dgm:cxn modelId="{BB882DF8-6A36-4B60-BC69-9582530EC6DF}" type="presParOf" srcId="{0D492576-6432-44FF-B384-59FBC60981E1}" destId="{A920C25E-2323-4A5C-99DD-944E2E8823E2}" srcOrd="3" destOrd="0" presId="urn:microsoft.com/office/officeart/2005/8/layout/hProcess11"/>
    <dgm:cxn modelId="{C48D4BB8-50C0-41A5-9C37-793381917711}" type="presParOf" srcId="{0D492576-6432-44FF-B384-59FBC60981E1}" destId="{61A0ECC9-2210-4B86-BB1C-95515D111B4F}" srcOrd="4" destOrd="0" presId="urn:microsoft.com/office/officeart/2005/8/layout/hProcess11"/>
    <dgm:cxn modelId="{7798B762-F82B-4CB2-9F04-24BEB8DDAF03}" type="presParOf" srcId="{61A0ECC9-2210-4B86-BB1C-95515D111B4F}" destId="{BAAA796B-53E3-4697-97F1-76A02C639800}" srcOrd="0" destOrd="0" presId="urn:microsoft.com/office/officeart/2005/8/layout/hProcess11"/>
    <dgm:cxn modelId="{C80FBF62-BAEF-4DEF-B41C-E975A1A33198}" type="presParOf" srcId="{61A0ECC9-2210-4B86-BB1C-95515D111B4F}" destId="{F8CDBF33-DD49-4F30-AFC3-7FE0AE47218A}" srcOrd="1" destOrd="0" presId="urn:microsoft.com/office/officeart/2005/8/layout/hProcess11"/>
    <dgm:cxn modelId="{80EC7B8A-5816-49D8-8BCF-375C12217C9B}" type="presParOf" srcId="{61A0ECC9-2210-4B86-BB1C-95515D111B4F}" destId="{66FE3BC9-504D-4CC1-A02C-0EF1C042699D}" srcOrd="2" destOrd="0" presId="urn:microsoft.com/office/officeart/2005/8/layout/hProcess11"/>
    <dgm:cxn modelId="{EE4DC110-1269-4B54-A7E6-BB049BDB9C7B}" type="presParOf" srcId="{0D492576-6432-44FF-B384-59FBC60981E1}" destId="{4DB8B12D-F4F5-4047-9739-C23C2DE4D17E}" srcOrd="5" destOrd="0" presId="urn:microsoft.com/office/officeart/2005/8/layout/hProcess11"/>
    <dgm:cxn modelId="{3F17D9CE-6DFD-4E7D-B87E-06D2A083DFB5}" type="presParOf" srcId="{0D492576-6432-44FF-B384-59FBC60981E1}" destId="{E418B473-387B-4286-883D-915E8D5F09F1}" srcOrd="6" destOrd="0" presId="urn:microsoft.com/office/officeart/2005/8/layout/hProcess11"/>
    <dgm:cxn modelId="{C8558D80-6C16-4C7C-B738-5AC4F51D0C7A}" type="presParOf" srcId="{E418B473-387B-4286-883D-915E8D5F09F1}" destId="{FEFA5CF2-536A-4A49-BE92-07B25E673516}" srcOrd="0" destOrd="0" presId="urn:microsoft.com/office/officeart/2005/8/layout/hProcess11"/>
    <dgm:cxn modelId="{6690D4A9-43D6-4D51-A628-8261B2F1A7F4}" type="presParOf" srcId="{E418B473-387B-4286-883D-915E8D5F09F1}" destId="{FF9D0FB5-1105-4A94-B6F9-60E7C0AF2F17}" srcOrd="1" destOrd="0" presId="urn:microsoft.com/office/officeart/2005/8/layout/hProcess11"/>
    <dgm:cxn modelId="{44E5EDA6-516D-4EEA-A398-3457815C4914}" type="presParOf" srcId="{E418B473-387B-4286-883D-915E8D5F09F1}" destId="{029DE0EC-A625-44E7-9250-04E9AEAF2600}" srcOrd="2" destOrd="0" presId="urn:microsoft.com/office/officeart/2005/8/layout/hProcess11"/>
    <dgm:cxn modelId="{951DD5E8-D031-4C05-99A2-E645889ED42D}" type="presParOf" srcId="{0D492576-6432-44FF-B384-59FBC60981E1}" destId="{A6E5E51D-DCEE-4588-A8AC-B3037416D59E}" srcOrd="7" destOrd="0" presId="urn:microsoft.com/office/officeart/2005/8/layout/hProcess11"/>
    <dgm:cxn modelId="{E70569A2-295B-4620-A6F1-080482CAE0D3}" type="presParOf" srcId="{0D492576-6432-44FF-B384-59FBC60981E1}" destId="{EA865045-6D0E-4935-90F0-A646471C8A5D}" srcOrd="8" destOrd="0" presId="urn:microsoft.com/office/officeart/2005/8/layout/hProcess11"/>
    <dgm:cxn modelId="{3A8C7D73-5F2B-4E06-A271-53426AE93434}" type="presParOf" srcId="{EA865045-6D0E-4935-90F0-A646471C8A5D}" destId="{22AC6639-60D3-4B3A-AE9A-60EBA40150D5}" srcOrd="0" destOrd="0" presId="urn:microsoft.com/office/officeart/2005/8/layout/hProcess11"/>
    <dgm:cxn modelId="{EE188CFE-5CBC-401A-966A-5DDD98B88649}" type="presParOf" srcId="{EA865045-6D0E-4935-90F0-A646471C8A5D}" destId="{5697BB85-DF81-4DA9-B9F6-3F602E6983E9}" srcOrd="1" destOrd="0" presId="urn:microsoft.com/office/officeart/2005/8/layout/hProcess11"/>
    <dgm:cxn modelId="{EE6478A9-555B-4918-BB54-B6A1D18C9E98}" type="presParOf" srcId="{EA865045-6D0E-4935-90F0-A646471C8A5D}" destId="{6922EDC5-5627-40DF-B65D-A96EE83CF6A7}" srcOrd="2" destOrd="0" presId="urn:microsoft.com/office/officeart/2005/8/layout/hProcess11"/>
    <dgm:cxn modelId="{DFB50FA2-336A-458D-9996-F12A8C861D0F}" type="presParOf" srcId="{0D492576-6432-44FF-B384-59FBC60981E1}" destId="{DAA2B83A-88AE-467D-9B25-29A8EB01FE44}" srcOrd="9" destOrd="0" presId="urn:microsoft.com/office/officeart/2005/8/layout/hProcess11"/>
    <dgm:cxn modelId="{FA4332D0-C0D9-46B8-AE4C-58927DF6484D}" type="presParOf" srcId="{0D492576-6432-44FF-B384-59FBC60981E1}" destId="{1BE7592F-F41B-46AA-BD07-39EB2CE3F2A7}" srcOrd="10" destOrd="0" presId="urn:microsoft.com/office/officeart/2005/8/layout/hProcess11"/>
    <dgm:cxn modelId="{FC09A4C9-C25E-4BC2-8D55-B5DE4C5A3E7F}" type="presParOf" srcId="{1BE7592F-F41B-46AA-BD07-39EB2CE3F2A7}" destId="{B62B7B78-622A-43A8-9BF1-B1499065EA70}" srcOrd="0" destOrd="0" presId="urn:microsoft.com/office/officeart/2005/8/layout/hProcess11"/>
    <dgm:cxn modelId="{C985F824-C7B4-4353-B308-790B70C28633}" type="presParOf" srcId="{1BE7592F-F41B-46AA-BD07-39EB2CE3F2A7}" destId="{F4F13125-0B31-4785-AB41-BC9D5E319DC8}" srcOrd="1" destOrd="0" presId="urn:microsoft.com/office/officeart/2005/8/layout/hProcess11"/>
    <dgm:cxn modelId="{A62D8F43-C782-49C1-A2F3-3467CEE80031}" type="presParOf" srcId="{1BE7592F-F41B-46AA-BD07-39EB2CE3F2A7}" destId="{87EEF9B2-5F5C-41C6-A756-3B4CD7C65037}" srcOrd="2" destOrd="0" presId="urn:microsoft.com/office/officeart/2005/8/layout/hProcess11"/>
    <dgm:cxn modelId="{49E1ACBB-E2FD-4659-8EFA-F3EB0F731EE7}" type="presParOf" srcId="{0D492576-6432-44FF-B384-59FBC60981E1}" destId="{3A8129E0-3587-44E0-9E56-A30C30CFC8DD}" srcOrd="11" destOrd="0" presId="urn:microsoft.com/office/officeart/2005/8/layout/hProcess11"/>
    <dgm:cxn modelId="{917522FC-6276-49E3-A6AA-1D0188678B52}" type="presParOf" srcId="{0D492576-6432-44FF-B384-59FBC60981E1}" destId="{1A9FB391-B824-4874-B648-9D6C40500924}" srcOrd="12" destOrd="0" presId="urn:microsoft.com/office/officeart/2005/8/layout/hProcess11"/>
    <dgm:cxn modelId="{818D9F25-8082-4D6D-A39F-4C70908499D0}" type="presParOf" srcId="{1A9FB391-B824-4874-B648-9D6C40500924}" destId="{CC0BE278-1DAE-489E-971E-093C66F0A95D}" srcOrd="0" destOrd="0" presId="urn:microsoft.com/office/officeart/2005/8/layout/hProcess11"/>
    <dgm:cxn modelId="{4311E648-DA0B-402C-AC8D-4A188C996830}" type="presParOf" srcId="{1A9FB391-B824-4874-B648-9D6C40500924}" destId="{4CF863C4-6379-4947-B946-6B5527F80799}" srcOrd="1" destOrd="0" presId="urn:microsoft.com/office/officeart/2005/8/layout/hProcess11"/>
    <dgm:cxn modelId="{1488B17B-660F-4C79-A15A-2E4AB2F9C27D}" type="presParOf" srcId="{1A9FB391-B824-4874-B648-9D6C40500924}" destId="{E60EED4B-999E-49F9-8A9D-C0879599CD8E}" srcOrd="2" destOrd="0" presId="urn:microsoft.com/office/officeart/2005/8/layout/hProcess11"/>
    <dgm:cxn modelId="{8A14A008-9E48-4FCB-B4BD-941B99959795}" type="presParOf" srcId="{0D492576-6432-44FF-B384-59FBC60981E1}" destId="{AE5411FC-E83C-4ABC-AF43-E2AA10E39B0F}" srcOrd="13" destOrd="0" presId="urn:microsoft.com/office/officeart/2005/8/layout/hProcess11"/>
    <dgm:cxn modelId="{5597BA38-2513-486E-85E2-0F1FD5AA17B7}" type="presParOf" srcId="{0D492576-6432-44FF-B384-59FBC60981E1}" destId="{4FEF096B-5AF6-4305-BC40-C6EB1A6443DB}" srcOrd="14" destOrd="0" presId="urn:microsoft.com/office/officeart/2005/8/layout/hProcess11"/>
    <dgm:cxn modelId="{09729050-4956-43D9-9831-1E74B11CFC0F}" type="presParOf" srcId="{4FEF096B-5AF6-4305-BC40-C6EB1A6443DB}" destId="{16CDD6CF-8860-42D1-ADE1-05D860325B01}" srcOrd="0" destOrd="0" presId="urn:microsoft.com/office/officeart/2005/8/layout/hProcess11"/>
    <dgm:cxn modelId="{76EE3786-BB13-47FA-9B26-A37961CB8057}" type="presParOf" srcId="{4FEF096B-5AF6-4305-BC40-C6EB1A6443DB}" destId="{4DC00FE7-326D-4AD6-A92A-47C8E7512D11}" srcOrd="1" destOrd="0" presId="urn:microsoft.com/office/officeart/2005/8/layout/hProcess11"/>
    <dgm:cxn modelId="{B2BB8A32-3EC4-4FB1-9D71-7D4BBCA21C93}" type="presParOf" srcId="{4FEF096B-5AF6-4305-BC40-C6EB1A6443DB}" destId="{B8E432E5-0FE7-46CE-9F95-E36245141857}" srcOrd="2" destOrd="0" presId="urn:microsoft.com/office/officeart/2005/8/layout/hProcess11"/>
    <dgm:cxn modelId="{4AF46464-B366-490E-8F80-7CDA809C28B6}" type="presParOf" srcId="{0D492576-6432-44FF-B384-59FBC60981E1}" destId="{E51E2678-B5AA-4CA6-A13F-B342D5B80367}" srcOrd="15" destOrd="0" presId="urn:microsoft.com/office/officeart/2005/8/layout/hProcess11"/>
    <dgm:cxn modelId="{785BA6D1-51FB-4FA8-B706-F7B6DE734CCD}" type="presParOf" srcId="{0D492576-6432-44FF-B384-59FBC60981E1}" destId="{191FC5C5-9C7B-494B-BB6C-523BE8462F5B}" srcOrd="16" destOrd="0" presId="urn:microsoft.com/office/officeart/2005/8/layout/hProcess11"/>
    <dgm:cxn modelId="{320EBC75-704B-4B98-9E0C-59877781F2BE}" type="presParOf" srcId="{191FC5C5-9C7B-494B-BB6C-523BE8462F5B}" destId="{610714D9-B7F2-4E7A-A0AD-A56965926676}" srcOrd="0" destOrd="0" presId="urn:microsoft.com/office/officeart/2005/8/layout/hProcess11"/>
    <dgm:cxn modelId="{1E86CF12-7873-4EE6-BCCC-FE3C22B3E81A}" type="presParOf" srcId="{191FC5C5-9C7B-494B-BB6C-523BE8462F5B}" destId="{DE36140C-88E9-48B7-BEA6-C708C22A0E83}" srcOrd="1" destOrd="0" presId="urn:microsoft.com/office/officeart/2005/8/layout/hProcess11"/>
    <dgm:cxn modelId="{43888715-575C-4CCB-AE9C-180C6B326D65}" type="presParOf" srcId="{191FC5C5-9C7B-494B-BB6C-523BE8462F5B}" destId="{DAD91254-54CA-4476-97C6-8900C5D8D487}" srcOrd="2" destOrd="0" presId="urn:microsoft.com/office/officeart/2005/8/layout/hProcess11"/>
    <dgm:cxn modelId="{290F5025-6D54-4E57-8B99-22DBC0E1D419}" type="presParOf" srcId="{0D492576-6432-44FF-B384-59FBC60981E1}" destId="{E9E0D21E-1D16-47BD-B66A-AB803509F5D2}" srcOrd="17" destOrd="0" presId="urn:microsoft.com/office/officeart/2005/8/layout/hProcess11"/>
    <dgm:cxn modelId="{92E3C5F1-FC0B-4608-BE28-E61167813DB8}" type="presParOf" srcId="{0D492576-6432-44FF-B384-59FBC60981E1}" destId="{DCAA1EE7-50DC-4D7A-BDE3-A1613B6F33F1}" srcOrd="18" destOrd="0" presId="urn:microsoft.com/office/officeart/2005/8/layout/hProcess11"/>
    <dgm:cxn modelId="{4C89E579-B74A-45B5-B810-EBB71ED3AB9B}" type="presParOf" srcId="{DCAA1EE7-50DC-4D7A-BDE3-A1613B6F33F1}" destId="{626336AB-E2CF-4BB0-9F26-FCECA7804833}" srcOrd="0" destOrd="0" presId="urn:microsoft.com/office/officeart/2005/8/layout/hProcess11"/>
    <dgm:cxn modelId="{51C4220F-2DA0-4B20-843F-C2B3F246AAC8}" type="presParOf" srcId="{DCAA1EE7-50DC-4D7A-BDE3-A1613B6F33F1}" destId="{097431FE-0294-49DC-AC71-1F00115FE418}" srcOrd="1" destOrd="0" presId="urn:microsoft.com/office/officeart/2005/8/layout/hProcess11"/>
    <dgm:cxn modelId="{D31A6EDA-AB46-4840-A2B1-70B901E6CA5D}" type="presParOf" srcId="{DCAA1EE7-50DC-4D7A-BDE3-A1613B6F33F1}" destId="{43C8CEB1-B7B3-4CA2-9DB2-FC6652AA642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E0A55-4E01-4DEA-8269-F82538BBD447}">
      <dsp:nvSpPr>
        <dsp:cNvPr id="0" name=""/>
        <dsp:cNvSpPr/>
      </dsp:nvSpPr>
      <dsp:spPr>
        <a:xfrm>
          <a:off x="56883" y="204482"/>
          <a:ext cx="669525" cy="669525"/>
        </a:xfrm>
        <a:prstGeom prst="pie">
          <a:avLst>
            <a:gd name="adj1" fmla="val 16200000"/>
            <a:gd name="adj2" fmla="val 19285716"/>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it-IT" sz="700" kern="1200" dirty="0"/>
        </a:p>
      </dsp:txBody>
      <dsp:txXfrm>
        <a:off x="408623" y="266652"/>
        <a:ext cx="159410" cy="127528"/>
      </dsp:txXfrm>
    </dsp:sp>
    <dsp:sp modelId="{15D4BE7A-930D-45BB-A1A1-5DB71E73535D}">
      <dsp:nvSpPr>
        <dsp:cNvPr id="0" name=""/>
        <dsp:cNvSpPr/>
      </dsp:nvSpPr>
      <dsp:spPr>
        <a:xfrm>
          <a:off x="65491" y="215242"/>
          <a:ext cx="669525" cy="669525"/>
        </a:xfrm>
        <a:prstGeom prst="pie">
          <a:avLst>
            <a:gd name="adj1" fmla="val 19285716"/>
            <a:gd name="adj2" fmla="val 771428"/>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it-IT" sz="600" kern="1200" dirty="0"/>
        </a:p>
      </dsp:txBody>
      <dsp:txXfrm>
        <a:off x="520210" y="457945"/>
        <a:ext cx="183322" cy="111587"/>
      </dsp:txXfrm>
    </dsp:sp>
    <dsp:sp modelId="{CC73069B-51F5-43AA-9F1C-A090F1A37F53}">
      <dsp:nvSpPr>
        <dsp:cNvPr id="0" name=""/>
        <dsp:cNvSpPr/>
      </dsp:nvSpPr>
      <dsp:spPr>
        <a:xfrm>
          <a:off x="62382" y="228792"/>
          <a:ext cx="669525" cy="669525"/>
        </a:xfrm>
        <a:prstGeom prst="pie">
          <a:avLst>
            <a:gd name="adj1" fmla="val 771428"/>
            <a:gd name="adj2" fmla="val 3857143"/>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it-IT" sz="700" kern="1200" dirty="0"/>
        </a:p>
      </dsp:txBody>
      <dsp:txXfrm>
        <a:off x="492313" y="625326"/>
        <a:ext cx="159410" cy="123543"/>
      </dsp:txXfrm>
    </dsp:sp>
    <dsp:sp modelId="{8825A50E-1D5A-4917-AB12-CEBB57C3AA37}">
      <dsp:nvSpPr>
        <dsp:cNvPr id="0" name=""/>
        <dsp:cNvSpPr/>
      </dsp:nvSpPr>
      <dsp:spPr>
        <a:xfrm>
          <a:off x="49948" y="234770"/>
          <a:ext cx="669525" cy="669525"/>
        </a:xfrm>
        <a:prstGeom prst="pie">
          <a:avLst>
            <a:gd name="adj1" fmla="val 3857226"/>
            <a:gd name="adj2" fmla="val 6942858"/>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it-IT" sz="600" kern="1200" dirty="0"/>
        </a:p>
      </dsp:txBody>
      <dsp:txXfrm>
        <a:off x="306998" y="760825"/>
        <a:ext cx="155425" cy="111587"/>
      </dsp:txXfrm>
    </dsp:sp>
    <dsp:sp modelId="{F3753446-C088-48B6-9800-B1C31A4DB3B4}">
      <dsp:nvSpPr>
        <dsp:cNvPr id="0" name=""/>
        <dsp:cNvSpPr/>
      </dsp:nvSpPr>
      <dsp:spPr>
        <a:xfrm>
          <a:off x="37514" y="228792"/>
          <a:ext cx="669525" cy="669525"/>
        </a:xfrm>
        <a:prstGeom prst="pie">
          <a:avLst>
            <a:gd name="adj1" fmla="val 6942858"/>
            <a:gd name="adj2" fmla="val 10028574"/>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it-IT" sz="700" kern="1200" dirty="0"/>
        </a:p>
      </dsp:txBody>
      <dsp:txXfrm>
        <a:off x="117698" y="625326"/>
        <a:ext cx="159410" cy="123543"/>
      </dsp:txXfrm>
    </dsp:sp>
    <dsp:sp modelId="{B581D8DC-6297-4F17-9626-FDB11C6A3663}">
      <dsp:nvSpPr>
        <dsp:cNvPr id="0" name=""/>
        <dsp:cNvSpPr/>
      </dsp:nvSpPr>
      <dsp:spPr>
        <a:xfrm>
          <a:off x="34406" y="215242"/>
          <a:ext cx="669525" cy="669525"/>
        </a:xfrm>
        <a:prstGeom prst="pie">
          <a:avLst>
            <a:gd name="adj1" fmla="val 10028574"/>
            <a:gd name="adj2" fmla="val 13114284"/>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it-IT" sz="600" kern="1200" dirty="0"/>
        </a:p>
      </dsp:txBody>
      <dsp:txXfrm>
        <a:off x="65889" y="457945"/>
        <a:ext cx="183322" cy="111587"/>
      </dsp:txXfrm>
    </dsp:sp>
    <dsp:sp modelId="{F2E673D5-067E-4EA6-A62B-D525F066A67D}">
      <dsp:nvSpPr>
        <dsp:cNvPr id="0" name=""/>
        <dsp:cNvSpPr/>
      </dsp:nvSpPr>
      <dsp:spPr>
        <a:xfrm>
          <a:off x="43014" y="204482"/>
          <a:ext cx="669525" cy="669525"/>
        </a:xfrm>
        <a:prstGeom prst="pie">
          <a:avLst>
            <a:gd name="adj1" fmla="val 13114284"/>
            <a:gd name="adj2" fmla="val 1620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it-IT" sz="700" kern="1200" dirty="0"/>
        </a:p>
      </dsp:txBody>
      <dsp:txXfrm>
        <a:off x="201389" y="266652"/>
        <a:ext cx="159410" cy="127528"/>
      </dsp:txXfrm>
    </dsp:sp>
    <dsp:sp modelId="{A585AA12-17DD-4634-A371-BD45A6615F7F}">
      <dsp:nvSpPr>
        <dsp:cNvPr id="0" name=""/>
        <dsp:cNvSpPr/>
      </dsp:nvSpPr>
      <dsp:spPr>
        <a:xfrm>
          <a:off x="15403" y="163035"/>
          <a:ext cx="752418" cy="752418"/>
        </a:xfrm>
        <a:prstGeom prst="circularArrow">
          <a:avLst>
            <a:gd name="adj1" fmla="val 5085"/>
            <a:gd name="adj2" fmla="val 327528"/>
            <a:gd name="adj3" fmla="val 18957827"/>
            <a:gd name="adj4" fmla="val 16200343"/>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5EBED-4DEA-4778-B628-EA2D73377CD4}">
      <dsp:nvSpPr>
        <dsp:cNvPr id="0" name=""/>
        <dsp:cNvSpPr/>
      </dsp:nvSpPr>
      <dsp:spPr>
        <a:xfrm>
          <a:off x="24065" y="173843"/>
          <a:ext cx="752418" cy="752418"/>
        </a:xfrm>
        <a:prstGeom prst="circularArrow">
          <a:avLst>
            <a:gd name="adj1" fmla="val 5085"/>
            <a:gd name="adj2" fmla="val 327528"/>
            <a:gd name="adj3" fmla="val 443744"/>
            <a:gd name="adj4" fmla="val 19285776"/>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B9D465-7A17-4871-9C7E-31BB13C0A407}">
      <dsp:nvSpPr>
        <dsp:cNvPr id="0" name=""/>
        <dsp:cNvSpPr/>
      </dsp:nvSpPr>
      <dsp:spPr>
        <a:xfrm>
          <a:off x="20945" y="187361"/>
          <a:ext cx="752418" cy="752418"/>
        </a:xfrm>
        <a:prstGeom prst="circularArrow">
          <a:avLst>
            <a:gd name="adj1" fmla="val 5085"/>
            <a:gd name="adj2" fmla="val 327528"/>
            <a:gd name="adj3" fmla="val 3529100"/>
            <a:gd name="adj4" fmla="val 770764"/>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EB2AB3-A39C-4D3C-9CBB-D04AFB3327B9}">
      <dsp:nvSpPr>
        <dsp:cNvPr id="0" name=""/>
        <dsp:cNvSpPr/>
      </dsp:nvSpPr>
      <dsp:spPr>
        <a:xfrm>
          <a:off x="8502" y="193305"/>
          <a:ext cx="752418" cy="752418"/>
        </a:xfrm>
        <a:prstGeom prst="circularArrow">
          <a:avLst>
            <a:gd name="adj1" fmla="val 5085"/>
            <a:gd name="adj2" fmla="val 327528"/>
            <a:gd name="adj3" fmla="val 6615046"/>
            <a:gd name="adj4" fmla="val 3857426"/>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BCF40B-A36B-4108-B7E6-ED862867C337}">
      <dsp:nvSpPr>
        <dsp:cNvPr id="0" name=""/>
        <dsp:cNvSpPr/>
      </dsp:nvSpPr>
      <dsp:spPr>
        <a:xfrm>
          <a:off x="-3941" y="187361"/>
          <a:ext cx="752418" cy="752418"/>
        </a:xfrm>
        <a:prstGeom prst="circularArrow">
          <a:avLst>
            <a:gd name="adj1" fmla="val 5085"/>
            <a:gd name="adj2" fmla="val 327528"/>
            <a:gd name="adj3" fmla="val 9701707"/>
            <a:gd name="adj4" fmla="val 694337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DAE3BB-9105-4B26-9CDF-B5CC02E84950}">
      <dsp:nvSpPr>
        <dsp:cNvPr id="0" name=""/>
        <dsp:cNvSpPr/>
      </dsp:nvSpPr>
      <dsp:spPr>
        <a:xfrm>
          <a:off x="-7061" y="173843"/>
          <a:ext cx="752418" cy="752418"/>
        </a:xfrm>
        <a:prstGeom prst="circularArrow">
          <a:avLst>
            <a:gd name="adj1" fmla="val 5085"/>
            <a:gd name="adj2" fmla="val 327528"/>
            <a:gd name="adj3" fmla="val 12786695"/>
            <a:gd name="adj4" fmla="val 10028727"/>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84A080-85CD-4941-B76F-1A8D802DCC76}">
      <dsp:nvSpPr>
        <dsp:cNvPr id="0" name=""/>
        <dsp:cNvSpPr/>
      </dsp:nvSpPr>
      <dsp:spPr>
        <a:xfrm>
          <a:off x="1601" y="163035"/>
          <a:ext cx="752418" cy="752418"/>
        </a:xfrm>
        <a:prstGeom prst="circularArrow">
          <a:avLst>
            <a:gd name="adj1" fmla="val 5085"/>
            <a:gd name="adj2" fmla="val 327528"/>
            <a:gd name="adj3" fmla="val 15872129"/>
            <a:gd name="adj4" fmla="val 13114645"/>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00A48-8954-4AFE-ACED-6586A86DBBB2}">
      <dsp:nvSpPr>
        <dsp:cNvPr id="0" name=""/>
        <dsp:cNvSpPr/>
      </dsp:nvSpPr>
      <dsp:spPr>
        <a:xfrm>
          <a:off x="0" y="2118124"/>
          <a:ext cx="11079494" cy="127106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D6275-9AF9-4B30-BA69-277522511794}">
      <dsp:nvSpPr>
        <dsp:cNvPr id="0" name=""/>
        <dsp:cNvSpPr/>
      </dsp:nvSpPr>
      <dsp:spPr>
        <a:xfrm>
          <a:off x="10736" y="0"/>
          <a:ext cx="952159"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9568" tIns="99568" rIns="99568" bIns="99568" numCol="1" spcCol="1270" anchor="ctr" anchorCtr="0">
          <a:noAutofit/>
        </a:bodyPr>
        <a:lstStyle/>
        <a:p>
          <a:pPr lvl="0" algn="l" defTabSz="622300">
            <a:lnSpc>
              <a:spcPct val="90000"/>
            </a:lnSpc>
            <a:spcBef>
              <a:spcPct val="0"/>
            </a:spcBef>
            <a:spcAft>
              <a:spcPct val="35000"/>
            </a:spcAft>
          </a:pPr>
          <a:r>
            <a:rPr lang="it-IT" sz="1400" b="1" kern="1200" dirty="0">
              <a:solidFill>
                <a:srgbClr val="002060"/>
              </a:solidFill>
            </a:rPr>
            <a:t>Welcome &amp; </a:t>
          </a:r>
          <a:r>
            <a:rPr lang="it-IT" sz="1400" b="1" kern="1200" dirty="0" err="1">
              <a:solidFill>
                <a:srgbClr val="002060"/>
              </a:solidFill>
            </a:rPr>
            <a:t>objective</a:t>
          </a:r>
          <a:r>
            <a:rPr lang="it-IT" sz="1400" b="1" kern="1200" dirty="0">
              <a:solidFill>
                <a:srgbClr val="002060"/>
              </a:solidFill>
            </a:rPr>
            <a:t> set-up</a:t>
          </a:r>
        </a:p>
      </dsp:txBody>
      <dsp:txXfrm>
        <a:off x="10736" y="0"/>
        <a:ext cx="952159" cy="2167466"/>
      </dsp:txXfrm>
    </dsp:sp>
    <dsp:sp modelId="{11F5F090-8477-4C22-B700-62705CB1DA8B}">
      <dsp:nvSpPr>
        <dsp:cNvPr id="0" name=""/>
        <dsp:cNvSpPr/>
      </dsp:nvSpPr>
      <dsp:spPr>
        <a:xfrm>
          <a:off x="327212" y="2609345"/>
          <a:ext cx="319208" cy="31311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033A9-6DD1-463D-9479-C7657A66FABB}">
      <dsp:nvSpPr>
        <dsp:cNvPr id="0" name=""/>
        <dsp:cNvSpPr/>
      </dsp:nvSpPr>
      <dsp:spPr>
        <a:xfrm>
          <a:off x="1010504" y="3251200"/>
          <a:ext cx="952159"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9568" tIns="99568" rIns="99568" bIns="99568" numCol="1" spcCol="1270" anchor="ctr" anchorCtr="0">
          <a:noAutofit/>
        </a:bodyPr>
        <a:lstStyle/>
        <a:p>
          <a:pPr lvl="0" algn="r" defTabSz="622300">
            <a:lnSpc>
              <a:spcPct val="90000"/>
            </a:lnSpc>
            <a:spcBef>
              <a:spcPct val="0"/>
            </a:spcBef>
            <a:spcAft>
              <a:spcPct val="35000"/>
            </a:spcAft>
          </a:pPr>
          <a:r>
            <a:rPr lang="it-IT" sz="1400" b="1" kern="1200" dirty="0" err="1">
              <a:solidFill>
                <a:srgbClr val="002060"/>
              </a:solidFill>
              <a:latin typeface="Century Gothic" panose="020B0502020202020204"/>
              <a:ea typeface="+mn-ea"/>
              <a:cs typeface="+mn-cs"/>
            </a:rPr>
            <a:t>Icebrakers</a:t>
          </a:r>
          <a:r>
            <a:rPr lang="it-IT" sz="1400" b="1" kern="1200" dirty="0">
              <a:solidFill>
                <a:srgbClr val="002060"/>
              </a:solidFill>
              <a:latin typeface="Century Gothic" panose="020B0502020202020204"/>
              <a:ea typeface="+mn-ea"/>
              <a:cs typeface="+mn-cs"/>
            </a:rPr>
            <a:t> and </a:t>
          </a:r>
          <a:r>
            <a:rPr lang="it-IT" sz="1400" b="1" kern="1200" dirty="0" err="1">
              <a:solidFill>
                <a:srgbClr val="002060"/>
              </a:solidFill>
              <a:latin typeface="Century Gothic" panose="020B0502020202020204"/>
              <a:ea typeface="+mn-ea"/>
              <a:cs typeface="+mn-cs"/>
            </a:rPr>
            <a:t>creativity</a:t>
          </a:r>
          <a:r>
            <a:rPr lang="it-IT" sz="1400" b="1" kern="1200" dirty="0">
              <a:solidFill>
                <a:srgbClr val="002060"/>
              </a:solidFill>
              <a:latin typeface="Century Gothic" panose="020B0502020202020204"/>
              <a:ea typeface="+mn-ea"/>
              <a:cs typeface="+mn-cs"/>
            </a:rPr>
            <a:t> </a:t>
          </a:r>
          <a:r>
            <a:rPr lang="it-IT" sz="1400" b="1" kern="1200" dirty="0" err="1">
              <a:solidFill>
                <a:srgbClr val="002060"/>
              </a:solidFill>
              <a:latin typeface="Century Gothic" panose="020B0502020202020204"/>
              <a:ea typeface="+mn-ea"/>
              <a:cs typeface="+mn-cs"/>
            </a:rPr>
            <a:t>stymulus</a:t>
          </a:r>
          <a:endParaRPr lang="it-IT" sz="1400" b="1" kern="1200" dirty="0">
            <a:solidFill>
              <a:srgbClr val="002060"/>
            </a:solidFill>
            <a:latin typeface="Century Gothic" panose="020B0502020202020204"/>
            <a:ea typeface="+mn-ea"/>
            <a:cs typeface="+mn-cs"/>
          </a:endParaRPr>
        </a:p>
      </dsp:txBody>
      <dsp:txXfrm>
        <a:off x="1010504" y="3251200"/>
        <a:ext cx="952159" cy="2167466"/>
      </dsp:txXfrm>
    </dsp:sp>
    <dsp:sp modelId="{03369C35-A625-4491-A5A7-E9EFF26A2B75}">
      <dsp:nvSpPr>
        <dsp:cNvPr id="0" name=""/>
        <dsp:cNvSpPr/>
      </dsp:nvSpPr>
      <dsp:spPr>
        <a:xfrm>
          <a:off x="1326980" y="2609345"/>
          <a:ext cx="319208" cy="313117"/>
        </a:xfrm>
        <a:prstGeom prst="ellipse">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A796B-53E3-4697-97F1-76A02C639800}">
      <dsp:nvSpPr>
        <dsp:cNvPr id="0" name=""/>
        <dsp:cNvSpPr/>
      </dsp:nvSpPr>
      <dsp:spPr>
        <a:xfrm>
          <a:off x="2056356" y="6935"/>
          <a:ext cx="952159" cy="1718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9568" tIns="99568" rIns="99568" bIns="99568" numCol="1" spcCol="1270" anchor="ctr" anchorCtr="0">
          <a:noAutofit/>
        </a:bodyPr>
        <a:lstStyle/>
        <a:p>
          <a:pPr lvl="0" algn="l" defTabSz="622300">
            <a:lnSpc>
              <a:spcPct val="90000"/>
            </a:lnSpc>
            <a:spcBef>
              <a:spcPct val="0"/>
            </a:spcBef>
            <a:spcAft>
              <a:spcPct val="35000"/>
            </a:spcAft>
          </a:pPr>
          <a:r>
            <a:rPr lang="it-IT" sz="1400" b="1" kern="1200" dirty="0" err="1">
              <a:solidFill>
                <a:srgbClr val="002060"/>
              </a:solidFill>
            </a:rPr>
            <a:t>Problem</a:t>
          </a:r>
          <a:r>
            <a:rPr lang="it-IT" sz="1400" b="1" kern="1200" dirty="0">
              <a:solidFill>
                <a:srgbClr val="002060"/>
              </a:solidFill>
            </a:rPr>
            <a:t>/opportunity definition/setting</a:t>
          </a:r>
        </a:p>
      </dsp:txBody>
      <dsp:txXfrm>
        <a:off x="2056356" y="6935"/>
        <a:ext cx="952159" cy="1718280"/>
      </dsp:txXfrm>
    </dsp:sp>
    <dsp:sp modelId="{F8CDBF33-DD49-4F30-AFC3-7FE0AE47218A}">
      <dsp:nvSpPr>
        <dsp:cNvPr id="0" name=""/>
        <dsp:cNvSpPr/>
      </dsp:nvSpPr>
      <dsp:spPr>
        <a:xfrm>
          <a:off x="2309224" y="2609345"/>
          <a:ext cx="319208" cy="313117"/>
        </a:xfrm>
        <a:prstGeom prst="ellipse">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FA5CF2-536A-4A49-BE92-07B25E673516}">
      <dsp:nvSpPr>
        <dsp:cNvPr id="0" name=""/>
        <dsp:cNvSpPr/>
      </dsp:nvSpPr>
      <dsp:spPr>
        <a:xfrm>
          <a:off x="2931772" y="3956949"/>
          <a:ext cx="952159" cy="146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9568" tIns="99568" rIns="99568" bIns="99568" numCol="1" spcCol="1270" anchor="ctr" anchorCtr="0">
          <a:noAutofit/>
        </a:bodyPr>
        <a:lstStyle/>
        <a:p>
          <a:pPr lvl="0" algn="r" defTabSz="622300">
            <a:lnSpc>
              <a:spcPct val="90000"/>
            </a:lnSpc>
            <a:spcBef>
              <a:spcPct val="0"/>
            </a:spcBef>
            <a:spcAft>
              <a:spcPct val="35000"/>
            </a:spcAft>
          </a:pPr>
          <a:r>
            <a:rPr lang="it-IT" sz="1400" b="1" kern="1200" dirty="0">
              <a:solidFill>
                <a:srgbClr val="002060"/>
              </a:solidFill>
            </a:rPr>
            <a:t>Sustainability </a:t>
          </a:r>
          <a:r>
            <a:rPr lang="it-IT" sz="1400" b="1" kern="1200" dirty="0" err="1">
              <a:solidFill>
                <a:srgbClr val="002060"/>
              </a:solidFill>
            </a:rPr>
            <a:t>focusing</a:t>
          </a:r>
          <a:endParaRPr lang="it-IT" sz="1400" b="1" kern="1200" dirty="0">
            <a:solidFill>
              <a:srgbClr val="002060"/>
            </a:solidFill>
          </a:endParaRPr>
        </a:p>
      </dsp:txBody>
      <dsp:txXfrm>
        <a:off x="2931772" y="3956949"/>
        <a:ext cx="952159" cy="1461717"/>
      </dsp:txXfrm>
    </dsp:sp>
    <dsp:sp modelId="{FF9D0FB5-1105-4A94-B6F9-60E7C0AF2F17}">
      <dsp:nvSpPr>
        <dsp:cNvPr id="0" name=""/>
        <dsp:cNvSpPr/>
      </dsp:nvSpPr>
      <dsp:spPr>
        <a:xfrm>
          <a:off x="3357337" y="2607367"/>
          <a:ext cx="319208" cy="313117"/>
        </a:xfrm>
        <a:prstGeom prst="ellipse">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C6639-60D3-4B3A-AE9A-60EBA40150D5}">
      <dsp:nvSpPr>
        <dsp:cNvPr id="0" name=""/>
        <dsp:cNvSpPr/>
      </dsp:nvSpPr>
      <dsp:spPr>
        <a:xfrm>
          <a:off x="4062843" y="0"/>
          <a:ext cx="952159" cy="136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9568" tIns="99568" rIns="99568" bIns="99568" numCol="1" spcCol="1270" anchor="ctr" anchorCtr="0">
          <a:noAutofit/>
        </a:bodyPr>
        <a:lstStyle/>
        <a:p>
          <a:pPr lvl="0" algn="l" defTabSz="622300">
            <a:lnSpc>
              <a:spcPct val="90000"/>
            </a:lnSpc>
            <a:spcBef>
              <a:spcPct val="0"/>
            </a:spcBef>
            <a:spcAft>
              <a:spcPct val="35000"/>
            </a:spcAft>
          </a:pPr>
          <a:r>
            <a:rPr lang="it-IT" sz="1400" b="1" kern="1200" dirty="0">
              <a:solidFill>
                <a:srgbClr val="002060"/>
              </a:solidFill>
            </a:rPr>
            <a:t>Innovation opportunities </a:t>
          </a:r>
          <a:r>
            <a:rPr lang="it-IT" sz="1400" b="1" kern="1200" dirty="0" err="1">
              <a:solidFill>
                <a:srgbClr val="002060"/>
              </a:solidFill>
            </a:rPr>
            <a:t>stymulus</a:t>
          </a:r>
          <a:endParaRPr lang="it-IT" sz="1400" b="1" kern="1200" dirty="0">
            <a:solidFill>
              <a:srgbClr val="002060"/>
            </a:solidFill>
          </a:endParaRPr>
        </a:p>
      </dsp:txBody>
      <dsp:txXfrm>
        <a:off x="4062843" y="0"/>
        <a:ext cx="952159" cy="1361927"/>
      </dsp:txXfrm>
    </dsp:sp>
    <dsp:sp modelId="{5697BB85-DF81-4DA9-B9F6-3F602E6983E9}">
      <dsp:nvSpPr>
        <dsp:cNvPr id="0" name=""/>
        <dsp:cNvSpPr/>
      </dsp:nvSpPr>
      <dsp:spPr>
        <a:xfrm>
          <a:off x="4390370" y="2607367"/>
          <a:ext cx="319208" cy="313117"/>
        </a:xfrm>
        <a:prstGeom prst="ellipse">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2B7B78-622A-43A8-9BF1-B1499065EA70}">
      <dsp:nvSpPr>
        <dsp:cNvPr id="0" name=""/>
        <dsp:cNvSpPr/>
      </dsp:nvSpPr>
      <dsp:spPr>
        <a:xfrm>
          <a:off x="4948876" y="3902849"/>
          <a:ext cx="952159" cy="1515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9568" tIns="99568" rIns="99568" bIns="99568" numCol="1" spcCol="1270" anchor="ctr" anchorCtr="0">
          <a:noAutofit/>
        </a:bodyPr>
        <a:lstStyle/>
        <a:p>
          <a:pPr lvl="0" algn="r" defTabSz="622300">
            <a:lnSpc>
              <a:spcPct val="90000"/>
            </a:lnSpc>
            <a:spcBef>
              <a:spcPct val="0"/>
            </a:spcBef>
            <a:spcAft>
              <a:spcPct val="35000"/>
            </a:spcAft>
          </a:pPr>
          <a:r>
            <a:rPr lang="it-IT" sz="1400" b="1" kern="1200" dirty="0" err="1">
              <a:solidFill>
                <a:srgbClr val="002060"/>
              </a:solidFill>
            </a:rPr>
            <a:t>Ideas</a:t>
          </a:r>
          <a:r>
            <a:rPr lang="it-IT" sz="1400" b="1" kern="1200" dirty="0">
              <a:solidFill>
                <a:srgbClr val="002060"/>
              </a:solidFill>
            </a:rPr>
            <a:t> generation (</a:t>
          </a:r>
          <a:r>
            <a:rPr lang="it-IT" sz="1400" b="1" kern="1200" dirty="0" err="1">
              <a:solidFill>
                <a:srgbClr val="002060"/>
              </a:solidFill>
            </a:rPr>
            <a:t>divergence</a:t>
          </a:r>
          <a:r>
            <a:rPr lang="it-IT" sz="1400" b="1" kern="1200" dirty="0">
              <a:solidFill>
                <a:srgbClr val="002060"/>
              </a:solidFill>
            </a:rPr>
            <a:t>)</a:t>
          </a:r>
        </a:p>
      </dsp:txBody>
      <dsp:txXfrm>
        <a:off x="4948876" y="3902849"/>
        <a:ext cx="952159" cy="1515817"/>
      </dsp:txXfrm>
    </dsp:sp>
    <dsp:sp modelId="{F4F13125-0B31-4785-AB41-BC9D5E319DC8}">
      <dsp:nvSpPr>
        <dsp:cNvPr id="0" name=""/>
        <dsp:cNvSpPr/>
      </dsp:nvSpPr>
      <dsp:spPr>
        <a:xfrm>
          <a:off x="5323695" y="2607367"/>
          <a:ext cx="319208" cy="313117"/>
        </a:xfrm>
        <a:prstGeom prst="ellipse">
          <a:avLst/>
        </a:prstGeom>
        <a:solidFill>
          <a:schemeClr val="bg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0BE278-1DAE-489E-971E-093C66F0A95D}">
      <dsp:nvSpPr>
        <dsp:cNvPr id="0" name=""/>
        <dsp:cNvSpPr/>
      </dsp:nvSpPr>
      <dsp:spPr>
        <a:xfrm>
          <a:off x="6063769" y="0"/>
          <a:ext cx="952159" cy="156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9568" tIns="99568" rIns="99568" bIns="99568" numCol="1" spcCol="1270" anchor="ctr" anchorCtr="0">
          <a:noAutofit/>
        </a:bodyPr>
        <a:lstStyle/>
        <a:p>
          <a:pPr lvl="0" algn="l" defTabSz="622300">
            <a:lnSpc>
              <a:spcPct val="90000"/>
            </a:lnSpc>
            <a:spcBef>
              <a:spcPct val="0"/>
            </a:spcBef>
            <a:spcAft>
              <a:spcPct val="35000"/>
            </a:spcAft>
          </a:pPr>
          <a:r>
            <a:rPr lang="it-IT" sz="1400" b="1" kern="1200" dirty="0">
              <a:solidFill>
                <a:srgbClr val="002060"/>
              </a:solidFill>
            </a:rPr>
            <a:t>New Business </a:t>
          </a:r>
          <a:r>
            <a:rPr lang="it-IT" sz="1400" b="1" kern="1200" dirty="0" err="1">
              <a:solidFill>
                <a:srgbClr val="002060"/>
              </a:solidFill>
            </a:rPr>
            <a:t>concept</a:t>
          </a:r>
          <a:r>
            <a:rPr lang="it-IT" sz="1400" b="1" kern="1200" dirty="0">
              <a:solidFill>
                <a:srgbClr val="002060"/>
              </a:solidFill>
            </a:rPr>
            <a:t> design (</a:t>
          </a:r>
          <a:r>
            <a:rPr lang="it-IT" sz="1400" b="1" kern="1200" dirty="0" err="1">
              <a:solidFill>
                <a:srgbClr val="002060"/>
              </a:solidFill>
            </a:rPr>
            <a:t>convergence</a:t>
          </a:r>
          <a:r>
            <a:rPr lang="it-IT" sz="1400" b="1" kern="1200" dirty="0">
              <a:solidFill>
                <a:srgbClr val="002060"/>
              </a:solidFill>
            </a:rPr>
            <a:t>)</a:t>
          </a:r>
        </a:p>
      </dsp:txBody>
      <dsp:txXfrm>
        <a:off x="6063769" y="0"/>
        <a:ext cx="952159" cy="1564976"/>
      </dsp:txXfrm>
    </dsp:sp>
    <dsp:sp modelId="{4CF863C4-6379-4947-B946-6B5527F80799}">
      <dsp:nvSpPr>
        <dsp:cNvPr id="0" name=""/>
        <dsp:cNvSpPr/>
      </dsp:nvSpPr>
      <dsp:spPr>
        <a:xfrm>
          <a:off x="6394263" y="2609345"/>
          <a:ext cx="319208" cy="313117"/>
        </a:xfrm>
        <a:prstGeom prst="ellipse">
          <a:avLst/>
        </a:prstGeom>
        <a:solidFill>
          <a:schemeClr val="accent6">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CDD6CF-8860-42D1-ADE1-05D860325B01}">
      <dsp:nvSpPr>
        <dsp:cNvPr id="0" name=""/>
        <dsp:cNvSpPr/>
      </dsp:nvSpPr>
      <dsp:spPr>
        <a:xfrm>
          <a:off x="7009112" y="3004710"/>
          <a:ext cx="952159" cy="249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9568" tIns="99568" rIns="99568" bIns="99568" numCol="1" spcCol="1270" anchor="ctr" anchorCtr="0">
          <a:noAutofit/>
        </a:bodyPr>
        <a:lstStyle/>
        <a:p>
          <a:pPr lvl="0" algn="r" defTabSz="622300">
            <a:lnSpc>
              <a:spcPct val="90000"/>
            </a:lnSpc>
            <a:spcBef>
              <a:spcPct val="0"/>
            </a:spcBef>
            <a:spcAft>
              <a:spcPct val="35000"/>
            </a:spcAft>
          </a:pPr>
          <a:r>
            <a:rPr lang="it-IT" sz="1400" b="1" kern="1200" dirty="0" err="1">
              <a:solidFill>
                <a:srgbClr val="002060"/>
              </a:solidFill>
            </a:rPr>
            <a:t>Possible</a:t>
          </a:r>
          <a:r>
            <a:rPr lang="it-IT" sz="1400" b="1" kern="1200" dirty="0">
              <a:solidFill>
                <a:srgbClr val="002060"/>
              </a:solidFill>
            </a:rPr>
            <a:t> </a:t>
          </a:r>
          <a:r>
            <a:rPr lang="it-IT" sz="1400" b="1" kern="1200" dirty="0" err="1">
              <a:solidFill>
                <a:srgbClr val="002060"/>
              </a:solidFill>
            </a:rPr>
            <a:t>obstacles</a:t>
          </a:r>
          <a:r>
            <a:rPr lang="it-IT" sz="1400" b="1" kern="1200" dirty="0">
              <a:solidFill>
                <a:srgbClr val="002060"/>
              </a:solidFill>
            </a:rPr>
            <a:t> </a:t>
          </a:r>
          <a:r>
            <a:rPr lang="it-IT" sz="1400" b="1" kern="1200" dirty="0" err="1">
              <a:solidFill>
                <a:srgbClr val="002060"/>
              </a:solidFill>
            </a:rPr>
            <a:t>overcome</a:t>
          </a:r>
          <a:r>
            <a:rPr lang="it-IT" sz="1400" b="1" kern="1200" dirty="0">
              <a:solidFill>
                <a:srgbClr val="002060"/>
              </a:solidFill>
            </a:rPr>
            <a:t> (</a:t>
          </a:r>
          <a:r>
            <a:rPr lang="it-IT" sz="1400" b="1" kern="1200" dirty="0" err="1">
              <a:solidFill>
                <a:srgbClr val="002060"/>
              </a:solidFill>
            </a:rPr>
            <a:t>divergenc</a:t>
          </a:r>
          <a:r>
            <a:rPr lang="it-IT" sz="1400" b="1" kern="1200" dirty="0">
              <a:solidFill>
                <a:srgbClr val="002060"/>
              </a:solidFill>
            </a:rPr>
            <a:t> &amp; </a:t>
          </a:r>
          <a:r>
            <a:rPr lang="it-IT" sz="1400" b="1" kern="1200" dirty="0" err="1">
              <a:solidFill>
                <a:srgbClr val="002060"/>
              </a:solidFill>
            </a:rPr>
            <a:t>convergence</a:t>
          </a:r>
          <a:r>
            <a:rPr lang="it-IT" sz="1400" b="1" kern="1200" dirty="0">
              <a:solidFill>
                <a:srgbClr val="002060"/>
              </a:solidFill>
            </a:rPr>
            <a:t>)</a:t>
          </a:r>
        </a:p>
      </dsp:txBody>
      <dsp:txXfrm>
        <a:off x="7009112" y="3004710"/>
        <a:ext cx="952159" cy="2496119"/>
      </dsp:txXfrm>
    </dsp:sp>
    <dsp:sp modelId="{4DC00FE7-326D-4AD6-A92A-47C8E7512D11}">
      <dsp:nvSpPr>
        <dsp:cNvPr id="0" name=""/>
        <dsp:cNvSpPr/>
      </dsp:nvSpPr>
      <dsp:spPr>
        <a:xfrm>
          <a:off x="7371305" y="2609345"/>
          <a:ext cx="319208" cy="313117"/>
        </a:xfrm>
        <a:prstGeom prst="ellipse">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714D9-B7F2-4E7A-A0AD-A56965926676}">
      <dsp:nvSpPr>
        <dsp:cNvPr id="0" name=""/>
        <dsp:cNvSpPr/>
      </dsp:nvSpPr>
      <dsp:spPr>
        <a:xfrm>
          <a:off x="8012022" y="31070"/>
          <a:ext cx="952159" cy="1415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9568" tIns="99568" rIns="99568" bIns="99568" numCol="1" spcCol="1270" anchor="ctr" anchorCtr="0">
          <a:noAutofit/>
        </a:bodyPr>
        <a:lstStyle/>
        <a:p>
          <a:pPr lvl="0" algn="l" defTabSz="622300">
            <a:lnSpc>
              <a:spcPct val="90000"/>
            </a:lnSpc>
            <a:spcBef>
              <a:spcPct val="0"/>
            </a:spcBef>
            <a:spcAft>
              <a:spcPct val="35000"/>
            </a:spcAft>
          </a:pPr>
          <a:r>
            <a:rPr lang="it-IT" sz="1400" b="1" kern="1200" dirty="0" err="1">
              <a:solidFill>
                <a:srgbClr val="002060"/>
              </a:solidFill>
            </a:rPr>
            <a:t>solution</a:t>
          </a:r>
          <a:r>
            <a:rPr lang="it-IT" sz="1400" b="1" kern="1200" dirty="0">
              <a:solidFill>
                <a:srgbClr val="002060"/>
              </a:solidFill>
            </a:rPr>
            <a:t> definition and sustainability evaluation </a:t>
          </a:r>
        </a:p>
      </dsp:txBody>
      <dsp:txXfrm>
        <a:off x="8012022" y="31070"/>
        <a:ext cx="952159" cy="1415399"/>
      </dsp:txXfrm>
    </dsp:sp>
    <dsp:sp modelId="{DE36140C-88E9-48B7-BEA6-C708C22A0E83}">
      <dsp:nvSpPr>
        <dsp:cNvPr id="0" name=""/>
        <dsp:cNvSpPr/>
      </dsp:nvSpPr>
      <dsp:spPr>
        <a:xfrm>
          <a:off x="8296274" y="2609345"/>
          <a:ext cx="319208" cy="313117"/>
        </a:xfrm>
        <a:prstGeom prst="ellipse">
          <a:avLst/>
        </a:prstGeom>
        <a:solidFill>
          <a:schemeClr val="accent4">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6336AB-E2CF-4BB0-9F26-FCECA7804833}">
      <dsp:nvSpPr>
        <dsp:cNvPr id="0" name=""/>
        <dsp:cNvSpPr/>
      </dsp:nvSpPr>
      <dsp:spPr>
        <a:xfrm>
          <a:off x="9008648" y="4069933"/>
          <a:ext cx="952159" cy="1075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9568" tIns="99568" rIns="99568" bIns="99568" numCol="1" spcCol="1270" anchor="ctr" anchorCtr="0">
          <a:noAutofit/>
        </a:bodyPr>
        <a:lstStyle/>
        <a:p>
          <a:pPr lvl="0" algn="r" defTabSz="622300">
            <a:lnSpc>
              <a:spcPct val="90000"/>
            </a:lnSpc>
            <a:spcBef>
              <a:spcPct val="0"/>
            </a:spcBef>
            <a:spcAft>
              <a:spcPct val="35000"/>
            </a:spcAft>
          </a:pPr>
          <a:r>
            <a:rPr lang="it-IT" sz="1400" b="1" kern="1200" dirty="0">
              <a:solidFill>
                <a:srgbClr val="002060"/>
              </a:solidFill>
            </a:rPr>
            <a:t>Action plan</a:t>
          </a:r>
          <a:endParaRPr lang="it-IT" sz="1200" b="1" kern="1200" dirty="0">
            <a:solidFill>
              <a:srgbClr val="002060"/>
            </a:solidFill>
          </a:endParaRPr>
        </a:p>
      </dsp:txBody>
      <dsp:txXfrm>
        <a:off x="9008648" y="4069933"/>
        <a:ext cx="952159" cy="1075822"/>
      </dsp:txXfrm>
    </dsp:sp>
    <dsp:sp modelId="{097431FE-0294-49DC-AC71-1F00115FE418}">
      <dsp:nvSpPr>
        <dsp:cNvPr id="0" name=""/>
        <dsp:cNvSpPr/>
      </dsp:nvSpPr>
      <dsp:spPr>
        <a:xfrm>
          <a:off x="9370781" y="2609345"/>
          <a:ext cx="319208" cy="313117"/>
        </a:xfrm>
        <a:prstGeom prst="ellipse">
          <a:avLst/>
        </a:prstGeom>
        <a:solidFill>
          <a:schemeClr val="accent3">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4"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64CB2BF-41F0-4D0F-B955-6CE312F68177}" type="datetimeFigureOut">
              <a:rPr lang="it-IT" smtClean="0"/>
              <a:t>05/10/2019</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92E8D3E-3030-4C08-A660-AEEC69EDFF35}" type="slidenum">
              <a:rPr lang="it-IT" smtClean="0"/>
              <a:t>‹N›</a:t>
            </a:fld>
            <a:endParaRPr lang="it-IT"/>
          </a:p>
        </p:txBody>
      </p:sp>
    </p:spTree>
    <p:extLst>
      <p:ext uri="{BB962C8B-B14F-4D97-AF65-F5344CB8AC3E}">
        <p14:creationId xmlns:p14="http://schemas.microsoft.com/office/powerpoint/2010/main" val="204200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6DE6355-3F6D-4F23-8EA4-C49C771C70A9}" type="slidenum">
              <a:rPr lang="it-IT" smtClean="0"/>
              <a:t>14</a:t>
            </a:fld>
            <a:endParaRPr lang="it-IT"/>
          </a:p>
        </p:txBody>
      </p:sp>
    </p:spTree>
    <p:extLst>
      <p:ext uri="{BB962C8B-B14F-4D97-AF65-F5344CB8AC3E}">
        <p14:creationId xmlns:p14="http://schemas.microsoft.com/office/powerpoint/2010/main" val="360060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dirty="0">
                <a:solidFill>
                  <a:schemeClr val="bg1"/>
                </a:solidFill>
              </a:rPr>
              <a:t>A - Clarifier</a:t>
            </a:r>
          </a:p>
          <a:p>
            <a:r>
              <a:rPr lang="en-US" sz="1200" b="1" dirty="0">
                <a:solidFill>
                  <a:schemeClr val="bg1"/>
                </a:solidFill>
              </a:rPr>
              <a:t>cautious and structured thinker who likes to collect data to understand reality and identify problems, gaps and opportunities</a:t>
            </a:r>
            <a:endParaRPr lang="it-IT" sz="1200" b="1" dirty="0">
              <a:solidFill>
                <a:schemeClr val="bg1"/>
              </a:solidFill>
            </a:endParaRPr>
          </a:p>
          <a:p>
            <a:endParaRPr lang="it-IT" dirty="0"/>
          </a:p>
          <a:p>
            <a:r>
              <a:rPr lang="en-US" sz="1200" b="1" dirty="0">
                <a:solidFill>
                  <a:schemeClr val="bg1"/>
                </a:solidFill>
              </a:rPr>
              <a:t>B - </a:t>
            </a:r>
            <a:r>
              <a:rPr lang="en-US" sz="1200" b="1" dirty="0" err="1">
                <a:solidFill>
                  <a:schemeClr val="bg1"/>
                </a:solidFill>
              </a:rPr>
              <a:t>Ideator</a:t>
            </a:r>
            <a:endParaRPr lang="en-US" sz="1200" b="1" dirty="0">
              <a:solidFill>
                <a:schemeClr val="bg1"/>
              </a:solidFill>
            </a:endParaRPr>
          </a:p>
          <a:p>
            <a:r>
              <a:rPr lang="en-US" sz="1200" b="1" dirty="0">
                <a:solidFill>
                  <a:schemeClr val="bg1"/>
                </a:solidFill>
              </a:rPr>
              <a:t>playful and original thinker who likes to see the "big picture" and create new connections that could break the paradigm</a:t>
            </a:r>
          </a:p>
          <a:p>
            <a:endParaRPr lang="en-US" sz="1200" b="1" dirty="0">
              <a:solidFill>
                <a:schemeClr val="bg1"/>
              </a:solidFill>
            </a:endParaRPr>
          </a:p>
          <a:p>
            <a:r>
              <a:rPr lang="en-US" sz="1200" b="1" dirty="0">
                <a:solidFill>
                  <a:schemeClr val="bg1"/>
                </a:solidFill>
              </a:rPr>
              <a:t>C - Developer</a:t>
            </a:r>
          </a:p>
          <a:p>
            <a:r>
              <a:rPr lang="en-US" sz="1200" b="1" dirty="0">
                <a:solidFill>
                  <a:schemeClr val="bg1"/>
                </a:solidFill>
              </a:rPr>
              <a:t>detailed planner who likes to evaluate and refine the best version of a solution and predict how it will go on with the most success</a:t>
            </a:r>
            <a:endParaRPr lang="it-IT" sz="1200" b="1" dirty="0">
              <a:solidFill>
                <a:schemeClr val="bg1"/>
              </a:solidFill>
            </a:endParaRPr>
          </a:p>
          <a:p>
            <a:endParaRPr lang="it-IT" sz="1200" b="1" dirty="0">
              <a:solidFill>
                <a:schemeClr val="bg1"/>
              </a:solidFill>
            </a:endParaRPr>
          </a:p>
          <a:p>
            <a:r>
              <a:rPr lang="en-US" sz="1200" b="1" dirty="0">
                <a:solidFill>
                  <a:schemeClr val="bg1"/>
                </a:solidFill>
              </a:rPr>
              <a:t>D - Implementer</a:t>
            </a:r>
          </a:p>
          <a:p>
            <a:r>
              <a:rPr lang="en-US" sz="1200" b="1" dirty="0">
                <a:solidFill>
                  <a:schemeClr val="bg1"/>
                </a:solidFill>
              </a:rPr>
              <a:t>confident, action oriented risk operator who loves learning by doing</a:t>
            </a:r>
            <a:endParaRPr lang="it-IT" sz="1200" b="1" dirty="0">
              <a:solidFill>
                <a:schemeClr val="bg1"/>
              </a:solidFill>
            </a:endParaRPr>
          </a:p>
          <a:p>
            <a:endParaRPr lang="it-IT" sz="1200" b="1" dirty="0">
              <a:solidFill>
                <a:schemeClr val="bg1"/>
              </a:solidFill>
            </a:endParaRPr>
          </a:p>
          <a:p>
            <a:endParaRPr lang="it-IT" sz="1200" b="1" dirty="0">
              <a:solidFill>
                <a:schemeClr val="bg1"/>
              </a:solidFill>
            </a:endParaRPr>
          </a:p>
          <a:p>
            <a:endParaRPr lang="it-IT" dirty="0"/>
          </a:p>
          <a:p>
            <a:endParaRPr lang="it-IT" dirty="0"/>
          </a:p>
          <a:p>
            <a:endParaRPr lang="it-IT" dirty="0"/>
          </a:p>
        </p:txBody>
      </p:sp>
      <p:sp>
        <p:nvSpPr>
          <p:cNvPr id="4" name="Segnaposto numero diapositiva 3"/>
          <p:cNvSpPr>
            <a:spLocks noGrp="1"/>
          </p:cNvSpPr>
          <p:nvPr>
            <p:ph type="sldNum" sz="quarter" idx="5"/>
          </p:nvPr>
        </p:nvSpPr>
        <p:spPr/>
        <p:txBody>
          <a:bodyPr/>
          <a:lstStyle/>
          <a:p>
            <a:fld id="{992E8D3E-3030-4C08-A660-AEEC69EDFF35}" type="slidenum">
              <a:rPr lang="it-IT" smtClean="0"/>
              <a:t>15</a:t>
            </a:fld>
            <a:endParaRPr lang="it-IT"/>
          </a:p>
        </p:txBody>
      </p:sp>
    </p:spTree>
    <p:extLst>
      <p:ext uri="{BB962C8B-B14F-4D97-AF65-F5344CB8AC3E}">
        <p14:creationId xmlns:p14="http://schemas.microsoft.com/office/powerpoint/2010/main" val="342974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5D5C079-FB7E-4300-A483-801ECD96D4F6}" type="slidenum">
              <a:rPr lang="it-IT" smtClean="0"/>
              <a:pPr/>
              <a:t>26</a:t>
            </a:fld>
            <a:endParaRPr lang="it-IT"/>
          </a:p>
        </p:txBody>
      </p:sp>
    </p:spTree>
    <p:extLst>
      <p:ext uri="{BB962C8B-B14F-4D97-AF65-F5344CB8AC3E}">
        <p14:creationId xmlns:p14="http://schemas.microsoft.com/office/powerpoint/2010/main" val="214781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0874376" cy="2971801"/>
          </a:xfrm>
        </p:spPr>
        <p:txBody>
          <a:bodyPr anchor="b">
            <a:normAutofit/>
          </a:bodyPr>
          <a:lstStyle>
            <a:lvl1pPr algn="l">
              <a:defRPr sz="4800">
                <a:solidFill>
                  <a:srgbClr val="002060"/>
                </a:solidFill>
                <a:effectLst/>
              </a:defRPr>
            </a:lvl1pPr>
          </a:lstStyle>
          <a:p>
            <a:r>
              <a:rPr lang="en-US" dirty="0"/>
              <a:t>Click to edit Master title style</a:t>
            </a:r>
          </a:p>
        </p:txBody>
      </p:sp>
      <p:sp>
        <p:nvSpPr>
          <p:cNvPr id="3" name="Subtitle 2"/>
          <p:cNvSpPr>
            <a:spLocks noGrp="1"/>
          </p:cNvSpPr>
          <p:nvPr>
            <p:ph type="subTitle" idx="1"/>
          </p:nvPr>
        </p:nvSpPr>
        <p:spPr>
          <a:xfrm>
            <a:off x="684211" y="3843867"/>
            <a:ext cx="10874375" cy="1947333"/>
          </a:xfrm>
        </p:spPr>
        <p:txBody>
          <a:bodyPr anchor="t">
            <a:normAutofit/>
          </a:bodyPr>
          <a:lstStyle>
            <a:lvl1pPr marL="0" indent="0" algn="l">
              <a:buNone/>
              <a:defRPr sz="21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5D2EA9C-36E6-4702-98C0-7883ECBE1610}" type="datetime1">
              <a:rPr lang="el-GR" smtClean="0"/>
              <a:t>5/10/2019</a:t>
            </a:fld>
            <a:endParaRPr lang="el-GR" dirty="0"/>
          </a:p>
        </p:txBody>
      </p:sp>
      <p:sp>
        <p:nvSpPr>
          <p:cNvPr id="5" name="Footer Placeholder 4"/>
          <p:cNvSpPr>
            <a:spLocks noGrp="1"/>
          </p:cNvSpPr>
          <p:nvPr>
            <p:ph type="ftr" sz="quarter" idx="11"/>
          </p:nvPr>
        </p:nvSpPr>
        <p:spPr/>
        <p:txBody>
          <a:bodyPr/>
          <a:lstStyle/>
          <a:p>
            <a:r>
              <a:rPr lang="en-US"/>
              <a:t>Creativity for Innovation</a:t>
            </a:r>
            <a:endParaRPr lang="el-GR" dirty="0"/>
          </a:p>
        </p:txBody>
      </p:sp>
      <p:sp>
        <p:nvSpPr>
          <p:cNvPr id="6" name="Slide Number Placeholder 5"/>
          <p:cNvSpPr>
            <a:spLocks noGrp="1"/>
          </p:cNvSpPr>
          <p:nvPr>
            <p:ph type="sldNum" sz="quarter" idx="12"/>
          </p:nvPr>
        </p:nvSpPr>
        <p:spPr/>
        <p:txBody>
          <a:bodyPr/>
          <a:lstStyle/>
          <a:p>
            <a:fld id="{0654FBAB-0171-4C80-9E02-4C9E36225FF9}" type="slidenum">
              <a:rPr lang="el-GR" smtClean="0"/>
              <a:t>‹N›</a:t>
            </a:fld>
            <a:endParaRPr lang="el-GR"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830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idx="1" hasCustomPrompt="1"/>
          </p:nvPr>
        </p:nvSpPr>
        <p:spPr/>
        <p:txBody>
          <a:bodyPr anchor="t"/>
          <a:lstStyle>
            <a:lvl1pPr marL="185738" indent="-185738">
              <a:buClr>
                <a:srgbClr val="002060"/>
              </a:buClr>
              <a:defRPr/>
            </a:lvl1pPr>
            <a:lvl2pPr marL="542925" indent="-185738">
              <a:defRPr/>
            </a:lvl2pPr>
            <a:lvl3pPr marL="714375" indent="-171450">
              <a:defRPr/>
            </a:lvl3pPr>
            <a:lvl4pPr marL="900113" indent="-185738">
              <a:defRPr/>
            </a:lvl4pPr>
            <a:lvl5pPr marL="1171575" indent="-27146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85DE5B3-0F6B-4501-BE57-B5BD51AF93CA}" type="datetime1">
              <a:rPr lang="el-GR" smtClean="0"/>
              <a:t>5/10/2019</a:t>
            </a:fld>
            <a:endParaRPr lang="el-GR" dirty="0"/>
          </a:p>
        </p:txBody>
      </p:sp>
      <p:sp>
        <p:nvSpPr>
          <p:cNvPr id="5" name="Footer Placeholder 4"/>
          <p:cNvSpPr>
            <a:spLocks noGrp="1"/>
          </p:cNvSpPr>
          <p:nvPr>
            <p:ph type="ftr" sz="quarter" idx="11"/>
          </p:nvPr>
        </p:nvSpPr>
        <p:spPr/>
        <p:txBody>
          <a:bodyPr/>
          <a:lstStyle/>
          <a:p>
            <a:r>
              <a:rPr lang="en-US"/>
              <a:t>Creativity for Innovation</a:t>
            </a:r>
            <a:endParaRPr lang="el-GR" dirty="0"/>
          </a:p>
        </p:txBody>
      </p:sp>
      <p:sp>
        <p:nvSpPr>
          <p:cNvPr id="6" name="Slide Number Placeholder 5"/>
          <p:cNvSpPr>
            <a:spLocks noGrp="1"/>
          </p:cNvSpPr>
          <p:nvPr>
            <p:ph type="sldNum" sz="quarter" idx="12"/>
          </p:nvPr>
        </p:nvSpPr>
        <p:spPr/>
        <p:txBody>
          <a:bodyPr/>
          <a:lstStyle/>
          <a:p>
            <a:fld id="{0654FBAB-0171-4C80-9E02-4C9E36225FF9}" type="slidenum">
              <a:rPr lang="el-GR" smtClean="0"/>
              <a:t>‹N›</a:t>
            </a:fld>
            <a:endParaRPr lang="el-GR" dirty="0"/>
          </a:p>
        </p:txBody>
      </p:sp>
    </p:spTree>
    <p:extLst>
      <p:ext uri="{BB962C8B-B14F-4D97-AF65-F5344CB8AC3E}">
        <p14:creationId xmlns:p14="http://schemas.microsoft.com/office/powerpoint/2010/main" val="331661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C81079-0544-46EB-9986-748499CA0DF0}" type="datetime1">
              <a:rPr lang="el-GR" smtClean="0"/>
              <a:t>5/10/2019</a:t>
            </a:fld>
            <a:endParaRPr lang="el-GR" dirty="0"/>
          </a:p>
        </p:txBody>
      </p:sp>
      <p:sp>
        <p:nvSpPr>
          <p:cNvPr id="4" name="Footer Placeholder 3"/>
          <p:cNvSpPr>
            <a:spLocks noGrp="1"/>
          </p:cNvSpPr>
          <p:nvPr>
            <p:ph type="ftr" sz="quarter" idx="11"/>
          </p:nvPr>
        </p:nvSpPr>
        <p:spPr/>
        <p:txBody>
          <a:bodyPr/>
          <a:lstStyle/>
          <a:p>
            <a:r>
              <a:rPr lang="en-US"/>
              <a:t>Creativity for Innovation</a:t>
            </a:r>
            <a:endParaRPr lang="el-GR" dirty="0"/>
          </a:p>
        </p:txBody>
      </p:sp>
      <p:sp>
        <p:nvSpPr>
          <p:cNvPr id="5" name="Slide Number Placeholder 4"/>
          <p:cNvSpPr>
            <a:spLocks noGrp="1"/>
          </p:cNvSpPr>
          <p:nvPr>
            <p:ph type="sldNum" sz="quarter" idx="12"/>
          </p:nvPr>
        </p:nvSpPr>
        <p:spPr/>
        <p:txBody>
          <a:bodyPr/>
          <a:lstStyle/>
          <a:p>
            <a:fld id="{0654FBAB-0171-4C80-9E02-4C9E36225FF9}" type="slidenum">
              <a:rPr lang="el-GR" smtClean="0"/>
              <a:t>‹N›</a:t>
            </a:fld>
            <a:endParaRPr lang="el-GR" dirty="0"/>
          </a:p>
        </p:txBody>
      </p:sp>
    </p:spTree>
    <p:extLst>
      <p:ext uri="{BB962C8B-B14F-4D97-AF65-F5344CB8AC3E}">
        <p14:creationId xmlns:p14="http://schemas.microsoft.com/office/powerpoint/2010/main" val="76047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9077CF5-40E2-4B3A-830A-FD237F319A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0754B099-8013-4369-9AC2-052C1CBFC808}"/>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FF3DAEB6-6B2E-42EA-8A26-2C87FD963512}"/>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ED8A02A4-5A30-4CA6-ADA3-206D5E897E5B}"/>
              </a:ext>
            </a:extLst>
          </p:cNvPr>
          <p:cNvSpPr>
            <a:spLocks noGrp="1"/>
          </p:cNvSpPr>
          <p:nvPr>
            <p:ph type="dt" sz="half" idx="10"/>
          </p:nvPr>
        </p:nvSpPr>
        <p:spPr/>
        <p:txBody>
          <a:bodyPr/>
          <a:lstStyle/>
          <a:p>
            <a:fld id="{8426CC40-9E9F-4FE7-A3FE-64BCB83D5FDF}" type="datetime1">
              <a:rPr lang="el-GR" smtClean="0"/>
              <a:t>5/10/2019</a:t>
            </a:fld>
            <a:endParaRPr lang="it-IT"/>
          </a:p>
        </p:txBody>
      </p:sp>
      <p:sp>
        <p:nvSpPr>
          <p:cNvPr id="6" name="Segnaposto piè di pagina 5">
            <a:extLst>
              <a:ext uri="{FF2B5EF4-FFF2-40B4-BE49-F238E27FC236}">
                <a16:creationId xmlns:a16="http://schemas.microsoft.com/office/drawing/2014/main" xmlns="" id="{B7192666-B0E2-4750-B52D-77F94BC6CFBA}"/>
              </a:ext>
            </a:extLst>
          </p:cNvPr>
          <p:cNvSpPr>
            <a:spLocks noGrp="1"/>
          </p:cNvSpPr>
          <p:nvPr>
            <p:ph type="ftr" sz="quarter" idx="11"/>
          </p:nvPr>
        </p:nvSpPr>
        <p:spPr/>
        <p:txBody>
          <a:bodyPr/>
          <a:lstStyle/>
          <a:p>
            <a:r>
              <a:rPr lang="it-IT"/>
              <a:t>Creativity for Innovation</a:t>
            </a:r>
          </a:p>
        </p:txBody>
      </p:sp>
      <p:sp>
        <p:nvSpPr>
          <p:cNvPr id="7" name="Segnaposto numero diapositiva 6">
            <a:extLst>
              <a:ext uri="{FF2B5EF4-FFF2-40B4-BE49-F238E27FC236}">
                <a16:creationId xmlns:a16="http://schemas.microsoft.com/office/drawing/2014/main" xmlns="" id="{B4CBC4B0-99E7-4221-B4BB-7548E34178C2}"/>
              </a:ext>
            </a:extLst>
          </p:cNvPr>
          <p:cNvSpPr>
            <a:spLocks noGrp="1"/>
          </p:cNvSpPr>
          <p:nvPr>
            <p:ph type="sldNum" sz="quarter" idx="12"/>
          </p:nvPr>
        </p:nvSpPr>
        <p:spPr/>
        <p:txBody>
          <a:bodyPr/>
          <a:lstStyle/>
          <a:p>
            <a:fld id="{948A5A18-D8DD-4F56-9244-BD4FE8981374}" type="slidenum">
              <a:rPr lang="it-IT" smtClean="0"/>
              <a:t>‹N›</a:t>
            </a:fld>
            <a:endParaRPr lang="it-IT"/>
          </a:p>
        </p:txBody>
      </p:sp>
      <p:pic>
        <p:nvPicPr>
          <p:cNvPr id="8" name="Picture 2">
            <a:extLst>
              <a:ext uri="{FF2B5EF4-FFF2-40B4-BE49-F238E27FC236}">
                <a16:creationId xmlns:a16="http://schemas.microsoft.com/office/drawing/2014/main" xmlns="" id="{63185883-A8A1-4957-87DB-6ECB7838E0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66420" y="365125"/>
            <a:ext cx="783426"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651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2491530" y="59267"/>
            <a:ext cx="9352808" cy="965398"/>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28688" y="1566333"/>
            <a:ext cx="10575923" cy="361526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40351" y="6326187"/>
            <a:ext cx="1117262" cy="438895"/>
          </a:xfrm>
          <a:prstGeom prst="rect">
            <a:avLst/>
          </a:prstGeom>
        </p:spPr>
        <p:txBody>
          <a:bodyPr vert="horz" lIns="91440" tIns="45720" rIns="91440" bIns="45720" rtlCol="0" anchor="t"/>
          <a:lstStyle>
            <a:lvl1pPr algn="r">
              <a:defRPr sz="1200" b="0" i="1">
                <a:solidFill>
                  <a:schemeClr val="bg2">
                    <a:lumMod val="50000"/>
                  </a:schemeClr>
                </a:solidFill>
                <a:effectLst/>
                <a:latin typeface="+mn-lt"/>
              </a:defRPr>
            </a:lvl1pPr>
          </a:lstStyle>
          <a:p>
            <a:fld id="{B6C79978-A330-4A1C-95E4-DAD18CA0314F}" type="datetime1">
              <a:rPr lang="el-GR" smtClean="0"/>
              <a:t>5/10/2019</a:t>
            </a:fld>
            <a:endParaRPr lang="el-GR" dirty="0"/>
          </a:p>
        </p:txBody>
      </p:sp>
      <p:sp>
        <p:nvSpPr>
          <p:cNvPr id="5" name="Footer Placeholder 4"/>
          <p:cNvSpPr>
            <a:spLocks noGrp="1"/>
          </p:cNvSpPr>
          <p:nvPr>
            <p:ph type="ftr" sz="quarter" idx="3"/>
          </p:nvPr>
        </p:nvSpPr>
        <p:spPr>
          <a:xfrm>
            <a:off x="4586288" y="6326187"/>
            <a:ext cx="3857624" cy="472546"/>
          </a:xfrm>
          <a:prstGeom prst="rect">
            <a:avLst/>
          </a:prstGeom>
        </p:spPr>
        <p:txBody>
          <a:bodyPr vert="horz" lIns="91440" tIns="45720" rIns="91440" bIns="45720" rtlCol="0" anchor="t"/>
          <a:lstStyle>
            <a:lvl1pPr algn="ctr">
              <a:defRPr sz="1200" b="0" i="1">
                <a:solidFill>
                  <a:schemeClr val="bg2">
                    <a:lumMod val="50000"/>
                  </a:schemeClr>
                </a:solidFill>
                <a:effectLst/>
                <a:latin typeface="+mn-lt"/>
              </a:defRPr>
            </a:lvl1pPr>
          </a:lstStyle>
          <a:p>
            <a:r>
              <a:rPr lang="en-US"/>
              <a:t>Creativity for Innovation</a:t>
            </a:r>
            <a:endParaRPr lang="el-GR" dirty="0"/>
          </a:p>
        </p:txBody>
      </p:sp>
      <p:sp>
        <p:nvSpPr>
          <p:cNvPr id="6" name="Slide Number Placeholder 5"/>
          <p:cNvSpPr>
            <a:spLocks noGrp="1"/>
          </p:cNvSpPr>
          <p:nvPr>
            <p:ph type="sldNum" sz="quarter" idx="4"/>
          </p:nvPr>
        </p:nvSpPr>
        <p:spPr>
          <a:xfrm>
            <a:off x="10858235" y="6064248"/>
            <a:ext cx="1142245" cy="669925"/>
          </a:xfrm>
          <a:prstGeom prst="rect">
            <a:avLst/>
          </a:prstGeom>
        </p:spPr>
        <p:txBody>
          <a:bodyPr vert="horz" lIns="91440" tIns="45720" rIns="91440" bIns="45720" rtlCol="0" anchor="b"/>
          <a:lstStyle>
            <a:lvl1pPr algn="r">
              <a:defRPr sz="1200" b="0" i="0">
                <a:solidFill>
                  <a:schemeClr val="bg2">
                    <a:lumMod val="50000"/>
                  </a:schemeClr>
                </a:solidFill>
                <a:effectLst/>
                <a:latin typeface="+mn-lt"/>
              </a:defRPr>
            </a:lvl1pPr>
          </a:lstStyle>
          <a:p>
            <a:fld id="{0654FBAB-0171-4C80-9E02-4C9E36225FF9}" type="slidenum">
              <a:rPr lang="el-GR" smtClean="0"/>
              <a:pPr/>
              <a:t>‹N›</a:t>
            </a:fld>
            <a:endParaRPr lang="el-GR" dirty="0"/>
          </a:p>
        </p:txBody>
      </p:sp>
      <p:pic>
        <p:nvPicPr>
          <p:cNvPr id="13" name="Picture 3">
            <a:extLst>
              <a:ext uri="{FF2B5EF4-FFF2-40B4-BE49-F238E27FC236}">
                <a16:creationId xmlns:a16="http://schemas.microsoft.com/office/drawing/2014/main" xmlns="" id="{816DD204-3019-42F7-AF56-3CAE7F55B6A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2491530" cy="1024664"/>
          </a:xfrm>
          <a:prstGeom prst="rect">
            <a:avLst/>
          </a:prstGeom>
        </p:spPr>
      </p:pic>
      <p:pic>
        <p:nvPicPr>
          <p:cNvPr id="14" name="Picture 4">
            <a:extLst>
              <a:ext uri="{FF2B5EF4-FFF2-40B4-BE49-F238E27FC236}">
                <a16:creationId xmlns:a16="http://schemas.microsoft.com/office/drawing/2014/main" xmlns="" id="{6B82EB04-D967-467D-984C-6186898691B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 y="6307041"/>
            <a:ext cx="2432807" cy="550959"/>
          </a:xfrm>
          <a:prstGeom prst="rect">
            <a:avLst/>
          </a:prstGeom>
        </p:spPr>
      </p:pic>
    </p:spTree>
    <p:extLst>
      <p:ext uri="{BB962C8B-B14F-4D97-AF65-F5344CB8AC3E}">
        <p14:creationId xmlns:p14="http://schemas.microsoft.com/office/powerpoint/2010/main" val="237990876"/>
      </p:ext>
    </p:extLst>
  </p:cSld>
  <p:clrMap bg1="dk1" tx1="lt1" bg2="dk2" tx2="lt2" accent1="accent1" accent2="accent2" accent3="accent3" accent4="accent4" accent5="accent5" accent6="accent6" hlink="hlink" folHlink="folHlink"/>
  <p:sldLayoutIdLst>
    <p:sldLayoutId id="2147483999" r:id="rId1"/>
    <p:sldLayoutId id="2147484000" r:id="rId2"/>
    <p:sldLayoutId id="2147484004" r:id="rId3"/>
    <p:sldLayoutId id="2147484005" r:id="rId4"/>
  </p:sldLayoutIdLst>
  <p:hf hdr="0" dt="0"/>
  <p:txStyles>
    <p:titleStyle>
      <a:lvl1pPr algn="l" defTabSz="457200" rtl="0" eaLnBrk="1" latinLnBrk="0" hangingPunct="1">
        <a:spcBef>
          <a:spcPct val="0"/>
        </a:spcBef>
        <a:buNone/>
        <a:defRPr sz="3200" b="1" kern="1200" cap="all">
          <a:ln w="3175" cmpd="sng">
            <a:noFill/>
          </a:ln>
          <a:solidFill>
            <a:srgbClr val="002060"/>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rgbClr val="002060"/>
        </a:buClr>
        <a:buSzPct val="80000"/>
        <a:buFont typeface="Wingdings 3" panose="05040102010807070707" pitchFamily="18" charset="2"/>
        <a:buChar char=""/>
        <a:defRPr sz="2000" b="1" kern="1200" cap="none">
          <a:solidFill>
            <a:srgbClr val="002060"/>
          </a:solidFill>
          <a:effectLst/>
          <a:latin typeface="+mn-lt"/>
          <a:ea typeface="+mn-ea"/>
          <a:cs typeface="+mn-cs"/>
        </a:defRPr>
      </a:lvl1pPr>
      <a:lvl2pPr marL="742950" indent="-285750" algn="l" defTabSz="457200" rtl="0" eaLnBrk="1" latinLnBrk="0" hangingPunct="1">
        <a:spcBef>
          <a:spcPct val="20000"/>
        </a:spcBef>
        <a:spcAft>
          <a:spcPts val="600"/>
        </a:spcAft>
        <a:buClr>
          <a:schemeClr val="bg1"/>
        </a:buClr>
        <a:buSzPct val="80000"/>
        <a:buFont typeface="Wingdings 3" panose="05040102010807070707" pitchFamily="18" charset="2"/>
        <a:buChar char=""/>
        <a:defRPr sz="1800" b="1" kern="1200" cap="none">
          <a:solidFill>
            <a:srgbClr val="002060"/>
          </a:solidFill>
          <a:effectLst/>
          <a:latin typeface="+mn-lt"/>
          <a:ea typeface="+mn-ea"/>
          <a:cs typeface="+mn-cs"/>
        </a:defRPr>
      </a:lvl2pPr>
      <a:lvl3pPr marL="1200150" indent="-285750" algn="l" defTabSz="457200" rtl="0" eaLnBrk="1" latinLnBrk="0" hangingPunct="1">
        <a:spcBef>
          <a:spcPct val="20000"/>
        </a:spcBef>
        <a:spcAft>
          <a:spcPts val="600"/>
        </a:spcAft>
        <a:buClr>
          <a:schemeClr val="bg1"/>
        </a:buClr>
        <a:buSzPct val="80000"/>
        <a:buFont typeface="Wingdings 3" panose="05040102010807070707" pitchFamily="18" charset="2"/>
        <a:buChar char=""/>
        <a:defRPr sz="1600" b="1" kern="1200" cap="none">
          <a:solidFill>
            <a:srgbClr val="002060"/>
          </a:solidFill>
          <a:effectLst/>
          <a:latin typeface="+mn-lt"/>
          <a:ea typeface="+mn-ea"/>
          <a:cs typeface="+mn-cs"/>
        </a:defRPr>
      </a:lvl3pPr>
      <a:lvl4pPr marL="1543050" indent="-171450" algn="l" defTabSz="457200" rtl="0" eaLnBrk="1" latinLnBrk="0" hangingPunct="1">
        <a:spcBef>
          <a:spcPct val="20000"/>
        </a:spcBef>
        <a:spcAft>
          <a:spcPts val="600"/>
        </a:spcAft>
        <a:buClr>
          <a:schemeClr val="bg1"/>
        </a:buClr>
        <a:buSzPct val="80000"/>
        <a:buFont typeface="Wingdings 3" panose="05040102010807070707" pitchFamily="18" charset="2"/>
        <a:buChar char=""/>
        <a:defRPr sz="1400" b="1" kern="1200" cap="none">
          <a:solidFill>
            <a:srgbClr val="002060"/>
          </a:solidFill>
          <a:effectLst/>
          <a:latin typeface="+mn-lt"/>
          <a:ea typeface="+mn-ea"/>
          <a:cs typeface="+mn-cs"/>
        </a:defRPr>
      </a:lvl4pPr>
      <a:lvl5pPr marL="2114550" indent="-285750" algn="l" defTabSz="457200" rtl="0" eaLnBrk="1" latinLnBrk="0" hangingPunct="1">
        <a:spcBef>
          <a:spcPct val="20000"/>
        </a:spcBef>
        <a:spcAft>
          <a:spcPts val="600"/>
        </a:spcAft>
        <a:buClr>
          <a:schemeClr val="bg1"/>
        </a:buClr>
        <a:buSzPct val="80000"/>
        <a:buFont typeface="Wingdings 3" panose="05040102010807070707" pitchFamily="18" charset="2"/>
        <a:buChar char=""/>
        <a:defRPr sz="1400" b="1" kern="1200" cap="none">
          <a:solidFill>
            <a:srgbClr val="002060"/>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package" Target="../embeddings/Microsoft_Excel_Worksheet1.xlsx"/><Relationship Id="rId7" Type="http://schemas.openxmlformats.org/officeDocument/2006/relationships/package" Target="../embeddings/Microsoft_Excel_Worksheet3.xlsx"/><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Excel_Worksheet2.xlsx"/><Relationship Id="rId10"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package" Target="../embeddings/Microsoft_Excel_Worksheet4.xlsx"/></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foursightonline.com/foursight-profile-index/"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cid:image003.png@01CFCBA4.FB1B2910" TargetMode="External"/><Relationship Id="rId11" Type="http://schemas.openxmlformats.org/officeDocument/2006/relationships/image" Target="../media/image28.jpeg"/><Relationship Id="rId5" Type="http://schemas.openxmlformats.org/officeDocument/2006/relationships/image" Target="../media/image23.png"/><Relationship Id="rId10" Type="http://schemas.openxmlformats.org/officeDocument/2006/relationships/image" Target="../media/image27.jpeg"/><Relationship Id="rId4" Type="http://schemas.openxmlformats.org/officeDocument/2006/relationships/image" Target="../media/image22.png"/><Relationship Id="rId9" Type="http://schemas.openxmlformats.org/officeDocument/2006/relationships/image" Target="../media/image26.jpeg"/><Relationship Id="rId14"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47.jpeg"/><Relationship Id="rId5" Type="http://schemas.openxmlformats.org/officeDocument/2006/relationships/diagramQuickStyle" Target="../diagrams/quickStyle1.xml"/><Relationship Id="rId10" Type="http://schemas.openxmlformats.org/officeDocument/2006/relationships/image" Target="../media/image46.jpeg"/><Relationship Id="rId4" Type="http://schemas.openxmlformats.org/officeDocument/2006/relationships/diagramLayout" Target="../diagrams/layout1.xml"/><Relationship Id="rId9" Type="http://schemas.openxmlformats.org/officeDocument/2006/relationships/image" Target="../media/image45.emf"/></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4.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4.jpeg"/><Relationship Id="rId2"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45.emf"/><Relationship Id="rId5" Type="http://schemas.openxmlformats.org/officeDocument/2006/relationships/diagramQuickStyle" Target="../diagrams/quickStyle2.xml"/><Relationship Id="rId15" Type="http://schemas.openxmlformats.org/officeDocument/2006/relationships/image" Target="../media/image56.png"/><Relationship Id="rId10" Type="http://schemas.openxmlformats.org/officeDocument/2006/relationships/image" Target="../media/image46.jpeg"/><Relationship Id="rId4" Type="http://schemas.openxmlformats.org/officeDocument/2006/relationships/diagramLayout" Target="../diagrams/layout2.xml"/><Relationship Id="rId9" Type="http://schemas.openxmlformats.org/officeDocument/2006/relationships/image" Target="../media/image53.png"/><Relationship Id="rId1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it-IT" dirty="0" smtClean="0"/>
              <a:t>The </a:t>
            </a:r>
            <a:r>
              <a:rPr lang="it-IT" dirty="0" err="1" smtClean="0"/>
              <a:t>importance</a:t>
            </a:r>
            <a:r>
              <a:rPr lang="it-IT" dirty="0" smtClean="0"/>
              <a:t> of </a:t>
            </a:r>
            <a:r>
              <a:rPr lang="it-IT" dirty="0" err="1" smtClean="0"/>
              <a:t>creativity</a:t>
            </a:r>
            <a:r>
              <a:rPr lang="it-IT" dirty="0" smtClean="0"/>
              <a:t> in </a:t>
            </a:r>
            <a:r>
              <a:rPr lang="it-IT" dirty="0" err="1" smtClean="0"/>
              <a:t>development</a:t>
            </a:r>
            <a:r>
              <a:rPr lang="it-IT" dirty="0" smtClean="0"/>
              <a:t> of </a:t>
            </a:r>
            <a:r>
              <a:rPr lang="it-IT" dirty="0" err="1" smtClean="0"/>
              <a:t>SMEs</a:t>
            </a:r>
            <a:r>
              <a:rPr lang="it-IT" dirty="0" smtClean="0"/>
              <a:t/>
            </a:r>
            <a:br>
              <a:rPr lang="it-IT" dirty="0" smtClean="0"/>
            </a:br>
            <a:r>
              <a:rPr lang="it-IT" sz="3600" dirty="0" smtClean="0"/>
              <a:t>the </a:t>
            </a:r>
            <a:r>
              <a:rPr lang="it-IT" sz="3600" dirty="0" err="1" smtClean="0"/>
              <a:t>creainnovation</a:t>
            </a:r>
            <a:r>
              <a:rPr lang="it-IT" sz="3600" dirty="0" smtClean="0"/>
              <a:t> </a:t>
            </a:r>
            <a:r>
              <a:rPr lang="it-IT" sz="3600" dirty="0" err="1" smtClean="0"/>
              <a:t>experience</a:t>
            </a:r>
            <a:endParaRPr lang="el-GR" sz="3600" dirty="0"/>
          </a:p>
        </p:txBody>
      </p:sp>
      <p:sp>
        <p:nvSpPr>
          <p:cNvPr id="7" name="Sottotitolo 6">
            <a:extLst>
              <a:ext uri="{FF2B5EF4-FFF2-40B4-BE49-F238E27FC236}">
                <a16:creationId xmlns:a16="http://schemas.microsoft.com/office/drawing/2014/main" xmlns="" id="{9D11C923-CEE4-4D63-9C48-8B2DB9E9CFE3}"/>
              </a:ext>
            </a:extLst>
          </p:cNvPr>
          <p:cNvSpPr>
            <a:spLocks noGrp="1"/>
          </p:cNvSpPr>
          <p:nvPr>
            <p:ph type="subTitle" idx="1"/>
          </p:nvPr>
        </p:nvSpPr>
        <p:spPr/>
        <p:txBody>
          <a:bodyPr/>
          <a:lstStyle/>
          <a:p>
            <a:pPr algn="ctr"/>
            <a:r>
              <a:rPr lang="en-US" dirty="0"/>
              <a:t>Andrea </a:t>
            </a:r>
            <a:r>
              <a:rPr lang="en-US" dirty="0" err="1"/>
              <a:t>Vignoli</a:t>
            </a:r>
            <a:endParaRPr lang="en-US" dirty="0"/>
          </a:p>
          <a:p>
            <a:pPr algn="ctr"/>
            <a:r>
              <a:rPr lang="en-US" dirty="0" err="1"/>
              <a:t>Viterbo</a:t>
            </a:r>
            <a:r>
              <a:rPr lang="en-US" dirty="0"/>
              <a:t> Chamber of Commerce and Industry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491530" cy="10246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307041"/>
            <a:ext cx="2432807" cy="550959"/>
          </a:xfrm>
          <a:prstGeom prst="rect">
            <a:avLst/>
          </a:prstGeom>
        </p:spPr>
      </p:pic>
      <p:pic>
        <p:nvPicPr>
          <p:cNvPr id="2050" name="Picture 2" descr="E:\ANDREA EU\0_EU Projects\Interreg MED\Creainnovation\Esecuzione\WP2\Logos\Logo_CCIAA V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1277" y="72164"/>
            <a:ext cx="3200400" cy="952500"/>
          </a:xfrm>
          <a:prstGeom prst="rect">
            <a:avLst/>
          </a:prstGeom>
          <a:noFill/>
          <a:extLst>
            <a:ext uri="{909E8E84-426E-40DD-AFC4-6F175D3DCCD1}">
              <a14:hiddenFill xmlns:a14="http://schemas.microsoft.com/office/drawing/2010/main">
                <a:solidFill>
                  <a:srgbClr val="FFFFFF"/>
                </a:solidFill>
              </a14:hiddenFill>
            </a:ext>
          </a:extLst>
        </p:spPr>
      </p:pic>
      <p:sp>
        <p:nvSpPr>
          <p:cNvPr id="8" name="Sottotitolo 6">
            <a:extLst>
              <a:ext uri="{FF2B5EF4-FFF2-40B4-BE49-F238E27FC236}">
                <a16:creationId xmlns:a16="http://schemas.microsoft.com/office/drawing/2014/main" xmlns="" id="{9D11C923-CEE4-4D63-9C48-8B2DB9E9CFE3}"/>
              </a:ext>
            </a:extLst>
          </p:cNvPr>
          <p:cNvSpPr txBox="1">
            <a:spLocks/>
          </p:cNvSpPr>
          <p:nvPr/>
        </p:nvSpPr>
        <p:spPr>
          <a:xfrm>
            <a:off x="1317625" y="6307040"/>
            <a:ext cx="10874375" cy="550959"/>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rgbClr val="002060"/>
              </a:buClr>
              <a:buSzPct val="80000"/>
              <a:buFont typeface="Wingdings 3" panose="05040102010807070707" pitchFamily="18" charset="2"/>
              <a:buNone/>
              <a:defRPr sz="2100" b="1" kern="1200" cap="none">
                <a:solidFill>
                  <a:srgbClr val="002060"/>
                </a:solidFill>
                <a:effectLst/>
                <a:latin typeface="+mn-lt"/>
                <a:ea typeface="+mn-ea"/>
                <a:cs typeface="+mn-cs"/>
              </a:defRPr>
            </a:lvl1pPr>
            <a:lvl2pPr marL="457200" indent="0" algn="ctr" defTabSz="457200" rtl="0" eaLnBrk="1" latinLnBrk="0" hangingPunct="1">
              <a:spcBef>
                <a:spcPct val="20000"/>
              </a:spcBef>
              <a:spcAft>
                <a:spcPts val="600"/>
              </a:spcAft>
              <a:buClr>
                <a:schemeClr val="bg1"/>
              </a:buClr>
              <a:buSzPct val="80000"/>
              <a:buFont typeface="Wingdings 3" panose="05040102010807070707" pitchFamily="18" charset="2"/>
              <a:buNone/>
              <a:defRPr sz="1800" b="1"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bg1"/>
              </a:buClr>
              <a:buSzPct val="80000"/>
              <a:buFont typeface="Wingdings 3" panose="05040102010807070707" pitchFamily="18" charset="2"/>
              <a:buNone/>
              <a:defRPr sz="1600" b="1"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bg1"/>
              </a:buClr>
              <a:buSzPct val="80000"/>
              <a:buFont typeface="Wingdings 3" panose="05040102010807070707" pitchFamily="18" charset="2"/>
              <a:buNone/>
              <a:defRPr sz="1400" b="1"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bg1"/>
              </a:buClr>
              <a:buSzPct val="80000"/>
              <a:buFont typeface="Wingdings 3" panose="05040102010807070707" pitchFamily="18" charset="2"/>
              <a:buNone/>
              <a:defRPr sz="1400" b="1"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US" dirty="0" err="1" smtClean="0"/>
              <a:t>Bruxelles</a:t>
            </a:r>
            <a:r>
              <a:rPr lang="en-US" dirty="0" smtClean="0"/>
              <a:t>, 8</a:t>
            </a:r>
            <a:r>
              <a:rPr lang="en-US" baseline="30000" dirty="0" smtClean="0"/>
              <a:t>th</a:t>
            </a:r>
            <a:r>
              <a:rPr lang="en-US" dirty="0" smtClean="0"/>
              <a:t> of October, 2019</a:t>
            </a:r>
            <a:endParaRPr lang="en-US" dirty="0"/>
          </a:p>
        </p:txBody>
      </p:sp>
    </p:spTree>
    <p:extLst>
      <p:ext uri="{BB962C8B-B14F-4D97-AF65-F5344CB8AC3E}">
        <p14:creationId xmlns:p14="http://schemas.microsoft.com/office/powerpoint/2010/main" val="2266918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500" dirty="0"/>
              <a:t>Creativity as "aesthetic intelligence" can be learned and cultivated like logical-rational intelligence.</a:t>
            </a:r>
          </a:p>
          <a:p>
            <a:r>
              <a:rPr lang="en-US" sz="2500" dirty="0"/>
              <a:t>The spontaneous process</a:t>
            </a:r>
            <a:endParaRPr lang="it-IT" sz="2500" dirty="0"/>
          </a:p>
        </p:txBody>
      </p:sp>
      <p:sp>
        <p:nvSpPr>
          <p:cNvPr id="2" name="Title 1"/>
          <p:cNvSpPr>
            <a:spLocks noGrp="1"/>
          </p:cNvSpPr>
          <p:nvPr>
            <p:ph type="title"/>
          </p:nvPr>
        </p:nvSpPr>
        <p:spPr>
          <a:xfrm>
            <a:off x="2640351" y="121187"/>
            <a:ext cx="8431306" cy="932082"/>
          </a:xfrm>
        </p:spPr>
        <p:txBody>
          <a:bodyPr>
            <a:normAutofit/>
          </a:bodyPr>
          <a:lstStyle/>
          <a:p>
            <a:r>
              <a:rPr lang="it-IT" dirty="0"/>
              <a:t>The creative </a:t>
            </a:r>
            <a:r>
              <a:rPr lang="it-IT" dirty="0" err="1"/>
              <a:t>research</a:t>
            </a:r>
            <a:r>
              <a:rPr lang="it-IT" dirty="0"/>
              <a:t> </a:t>
            </a:r>
            <a:r>
              <a:rPr lang="it-IT" dirty="0" err="1"/>
              <a:t>method</a:t>
            </a:r>
            <a:endParaRPr lang="it-IT" dirty="0"/>
          </a:p>
        </p:txBody>
      </p:sp>
      <p:sp>
        <p:nvSpPr>
          <p:cNvPr id="8" name="CasellaDiTesto 7"/>
          <p:cNvSpPr txBox="1"/>
          <p:nvPr/>
        </p:nvSpPr>
        <p:spPr>
          <a:xfrm>
            <a:off x="8110027" y="5862809"/>
            <a:ext cx="2739853" cy="369332"/>
          </a:xfrm>
          <a:prstGeom prst="rect">
            <a:avLst/>
          </a:prstGeom>
          <a:noFill/>
        </p:spPr>
        <p:txBody>
          <a:bodyPr wrap="none" rtlCol="0">
            <a:spAutoFit/>
          </a:bodyPr>
          <a:lstStyle/>
          <a:p>
            <a:r>
              <a:rPr lang="it-IT" i="1" dirty="0"/>
              <a:t>Source: R. Pederneschi</a:t>
            </a:r>
          </a:p>
        </p:txBody>
      </p:sp>
      <p:pic>
        <p:nvPicPr>
          <p:cNvPr id="9" name="Immagine 8">
            <a:extLst>
              <a:ext uri="{FF2B5EF4-FFF2-40B4-BE49-F238E27FC236}">
                <a16:creationId xmlns:a16="http://schemas.microsoft.com/office/drawing/2014/main" xmlns="" id="{74AA6884-7C5A-42E0-A3D6-119A57BB7399}"/>
              </a:ext>
            </a:extLst>
          </p:cNvPr>
          <p:cNvPicPr>
            <a:picLocks noChangeAspect="1"/>
          </p:cNvPicPr>
          <p:nvPr/>
        </p:nvPicPr>
        <p:blipFill>
          <a:blip r:embed="rId2"/>
          <a:stretch>
            <a:fillRect/>
          </a:stretch>
        </p:blipFill>
        <p:spPr>
          <a:xfrm>
            <a:off x="6786324" y="2553119"/>
            <a:ext cx="4643033" cy="3309690"/>
          </a:xfrm>
          <a:prstGeom prst="rect">
            <a:avLst/>
          </a:prstGeom>
        </p:spPr>
      </p:pic>
    </p:spTree>
    <p:extLst>
      <p:ext uri="{BB962C8B-B14F-4D97-AF65-F5344CB8AC3E}">
        <p14:creationId xmlns:p14="http://schemas.microsoft.com/office/powerpoint/2010/main" val="612602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EC00F2C-8D2C-42E5-9D9C-B47A742EA710}"/>
              </a:ext>
            </a:extLst>
          </p:cNvPr>
          <p:cNvSpPr>
            <a:spLocks noGrp="1"/>
          </p:cNvSpPr>
          <p:nvPr>
            <p:ph type="title"/>
          </p:nvPr>
        </p:nvSpPr>
        <p:spPr/>
        <p:txBody>
          <a:bodyPr/>
          <a:lstStyle/>
          <a:p>
            <a:r>
              <a:rPr lang="it-IT" dirty="0"/>
              <a:t>CONNECT LEFT AND RIGHT SIDE OF THE BRAIN</a:t>
            </a:r>
          </a:p>
        </p:txBody>
      </p:sp>
      <p:sp>
        <p:nvSpPr>
          <p:cNvPr id="3" name="Segnaposto contenuto 2">
            <a:extLst>
              <a:ext uri="{FF2B5EF4-FFF2-40B4-BE49-F238E27FC236}">
                <a16:creationId xmlns:a16="http://schemas.microsoft.com/office/drawing/2014/main" xmlns="" id="{12096874-A633-4C8F-B041-AA6F34FAB872}"/>
              </a:ext>
            </a:extLst>
          </p:cNvPr>
          <p:cNvSpPr>
            <a:spLocks noGrp="1"/>
          </p:cNvSpPr>
          <p:nvPr>
            <p:ph idx="1"/>
          </p:nvPr>
        </p:nvSpPr>
        <p:spPr/>
        <p:txBody>
          <a:bodyPr/>
          <a:lstStyle/>
          <a:p>
            <a:endParaRPr lang="it-IT"/>
          </a:p>
        </p:txBody>
      </p:sp>
      <p:pic>
        <p:nvPicPr>
          <p:cNvPr id="7" name="Picture 5">
            <a:extLst>
              <a:ext uri="{FF2B5EF4-FFF2-40B4-BE49-F238E27FC236}">
                <a16:creationId xmlns:a16="http://schemas.microsoft.com/office/drawing/2014/main" xmlns="" id="{8DBB817D-50AC-416F-A7C6-53916EB308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041" y="1224951"/>
            <a:ext cx="9965091" cy="4839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335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xmlns="" id="{75C70C5D-896C-4630-B145-F50B951F9BC7}"/>
              </a:ext>
            </a:extLst>
          </p:cNvPr>
          <p:cNvSpPr>
            <a:spLocks noGrp="1"/>
          </p:cNvSpPr>
          <p:nvPr>
            <p:ph type="title"/>
          </p:nvPr>
        </p:nvSpPr>
        <p:spPr>
          <a:xfrm>
            <a:off x="2640351" y="35146"/>
            <a:ext cx="10178143" cy="863638"/>
          </a:xfrm>
        </p:spPr>
        <p:txBody>
          <a:bodyPr/>
          <a:lstStyle/>
          <a:p>
            <a:r>
              <a:rPr lang="it-IT" dirty="0" err="1"/>
              <a:t>Thought</a:t>
            </a:r>
            <a:r>
              <a:rPr lang="it-IT" dirty="0"/>
              <a:t> </a:t>
            </a:r>
            <a:r>
              <a:rPr lang="it-IT" dirty="0" err="1"/>
              <a:t>preferences</a:t>
            </a:r>
            <a:endParaRPr lang="it-IT" dirty="0"/>
          </a:p>
        </p:txBody>
      </p:sp>
      <p:sp>
        <p:nvSpPr>
          <p:cNvPr id="9" name="Segnaposto contenuto 6">
            <a:extLst>
              <a:ext uri="{FF2B5EF4-FFF2-40B4-BE49-F238E27FC236}">
                <a16:creationId xmlns:a16="http://schemas.microsoft.com/office/drawing/2014/main" xmlns="" id="{F0C24E73-DB1E-4667-93F4-F0758B2A7810}"/>
              </a:ext>
            </a:extLst>
          </p:cNvPr>
          <p:cNvSpPr txBox="1">
            <a:spLocks/>
          </p:cNvSpPr>
          <p:nvPr/>
        </p:nvSpPr>
        <p:spPr>
          <a:xfrm>
            <a:off x="479066" y="1212869"/>
            <a:ext cx="4522305" cy="46741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200" b="1" dirty="0">
                <a:solidFill>
                  <a:schemeClr val="bg1"/>
                </a:solidFill>
              </a:rPr>
              <a:t>1. In the face of a challenge I like:</a:t>
            </a:r>
          </a:p>
          <a:p>
            <a:pPr marL="0" indent="0">
              <a:lnSpc>
                <a:spcPct val="100000"/>
              </a:lnSpc>
              <a:spcBef>
                <a:spcPts val="0"/>
              </a:spcBef>
              <a:buNone/>
            </a:pPr>
            <a:r>
              <a:rPr lang="en-US" sz="1200" b="1" dirty="0">
                <a:solidFill>
                  <a:schemeClr val="bg1"/>
                </a:solidFill>
              </a:rPr>
              <a:t>a. take time to clarify it perfectly.</a:t>
            </a:r>
          </a:p>
          <a:p>
            <a:pPr marL="0" indent="0">
              <a:lnSpc>
                <a:spcPct val="100000"/>
              </a:lnSpc>
              <a:spcBef>
                <a:spcPts val="0"/>
              </a:spcBef>
              <a:buNone/>
            </a:pPr>
            <a:r>
              <a:rPr lang="en-US" sz="1200" b="1" dirty="0">
                <a:solidFill>
                  <a:schemeClr val="bg1"/>
                </a:solidFill>
              </a:rPr>
              <a:t>b. look at the overall picture.</a:t>
            </a:r>
          </a:p>
          <a:p>
            <a:pPr marL="0" indent="0">
              <a:lnSpc>
                <a:spcPct val="100000"/>
              </a:lnSpc>
              <a:spcBef>
                <a:spcPts val="0"/>
              </a:spcBef>
              <a:buNone/>
            </a:pPr>
            <a:r>
              <a:rPr lang="en-US" sz="1200" b="1" dirty="0">
                <a:solidFill>
                  <a:schemeClr val="bg1"/>
                </a:solidFill>
              </a:rPr>
              <a:t>c. try to build solutions that work.</a:t>
            </a:r>
          </a:p>
          <a:p>
            <a:pPr marL="0" indent="0">
              <a:lnSpc>
                <a:spcPct val="100000"/>
              </a:lnSpc>
              <a:spcBef>
                <a:spcPts val="0"/>
              </a:spcBef>
              <a:buNone/>
            </a:pPr>
            <a:r>
              <a:rPr lang="en-US" sz="1200" b="1" dirty="0">
                <a:solidFill>
                  <a:schemeClr val="bg1"/>
                </a:solidFill>
              </a:rPr>
              <a:t>d. See that things happen and come about quickly.</a:t>
            </a:r>
          </a:p>
          <a:p>
            <a:pPr marL="0" indent="0">
              <a:lnSpc>
                <a:spcPct val="100000"/>
              </a:lnSpc>
              <a:spcBef>
                <a:spcPts val="0"/>
              </a:spcBef>
              <a:buNone/>
            </a:pPr>
            <a:endParaRPr lang="en-US" sz="1200" b="1" dirty="0">
              <a:solidFill>
                <a:schemeClr val="bg1"/>
              </a:solidFill>
            </a:endParaRPr>
          </a:p>
          <a:p>
            <a:pPr marL="0" indent="0">
              <a:lnSpc>
                <a:spcPct val="100000"/>
              </a:lnSpc>
              <a:spcBef>
                <a:spcPts val="0"/>
              </a:spcBef>
              <a:buNone/>
            </a:pPr>
            <a:r>
              <a:rPr lang="en-US" sz="1200" b="1" dirty="0">
                <a:solidFill>
                  <a:schemeClr val="bg1"/>
                </a:solidFill>
              </a:rPr>
              <a:t>2. I am very motivated by. .</a:t>
            </a:r>
          </a:p>
          <a:p>
            <a:pPr marL="0" indent="0">
              <a:lnSpc>
                <a:spcPct val="100000"/>
              </a:lnSpc>
              <a:spcBef>
                <a:spcPts val="0"/>
              </a:spcBef>
              <a:buNone/>
            </a:pPr>
            <a:r>
              <a:rPr lang="en-US" sz="1200" b="1" dirty="0">
                <a:solidFill>
                  <a:schemeClr val="bg1"/>
                </a:solidFill>
              </a:rPr>
              <a:t>a. a need for a clear understanding of the facts.</a:t>
            </a:r>
          </a:p>
          <a:p>
            <a:pPr marL="0" indent="0">
              <a:lnSpc>
                <a:spcPct val="100000"/>
              </a:lnSpc>
              <a:spcBef>
                <a:spcPts val="0"/>
              </a:spcBef>
              <a:buNone/>
            </a:pPr>
            <a:r>
              <a:rPr lang="en-US" sz="1200" b="1" dirty="0">
                <a:solidFill>
                  <a:schemeClr val="bg1"/>
                </a:solidFill>
              </a:rPr>
              <a:t>b. a great idea.</a:t>
            </a:r>
          </a:p>
          <a:p>
            <a:pPr marL="0" indent="0">
              <a:lnSpc>
                <a:spcPct val="100000"/>
              </a:lnSpc>
              <a:spcBef>
                <a:spcPts val="0"/>
              </a:spcBef>
              <a:buNone/>
            </a:pPr>
            <a:r>
              <a:rPr lang="en-US" sz="1200" b="1" dirty="0">
                <a:solidFill>
                  <a:schemeClr val="bg1"/>
                </a:solidFill>
              </a:rPr>
              <a:t>c. an opportunity to perfect an existing solution.</a:t>
            </a:r>
          </a:p>
          <a:p>
            <a:pPr marL="0" indent="0">
              <a:lnSpc>
                <a:spcPct val="100000"/>
              </a:lnSpc>
              <a:spcBef>
                <a:spcPts val="0"/>
              </a:spcBef>
              <a:buNone/>
            </a:pPr>
            <a:r>
              <a:rPr lang="en-US" sz="1200" b="1" dirty="0">
                <a:solidFill>
                  <a:schemeClr val="bg1"/>
                </a:solidFill>
              </a:rPr>
              <a:t>d. a job to do.</a:t>
            </a:r>
          </a:p>
          <a:p>
            <a:pPr marL="0" indent="0">
              <a:lnSpc>
                <a:spcPct val="100000"/>
              </a:lnSpc>
              <a:spcBef>
                <a:spcPts val="0"/>
              </a:spcBef>
              <a:buNone/>
            </a:pPr>
            <a:endParaRPr lang="en-US" sz="1200" b="1" dirty="0">
              <a:solidFill>
                <a:schemeClr val="bg1"/>
              </a:solidFill>
            </a:endParaRPr>
          </a:p>
          <a:p>
            <a:pPr marL="0" indent="0">
              <a:lnSpc>
                <a:spcPct val="100000"/>
              </a:lnSpc>
              <a:spcBef>
                <a:spcPts val="0"/>
              </a:spcBef>
              <a:buNone/>
            </a:pPr>
            <a:r>
              <a:rPr lang="en-US" sz="1200" b="1" dirty="0">
                <a:solidFill>
                  <a:schemeClr val="bg1"/>
                </a:solidFill>
              </a:rPr>
              <a:t>3. In the face of a challenge I like:</a:t>
            </a:r>
          </a:p>
          <a:p>
            <a:pPr marL="0" indent="0">
              <a:lnSpc>
                <a:spcPct val="100000"/>
              </a:lnSpc>
              <a:spcBef>
                <a:spcPts val="0"/>
              </a:spcBef>
              <a:buNone/>
            </a:pPr>
            <a:r>
              <a:rPr lang="en-US" sz="1200" b="1" dirty="0">
                <a:solidFill>
                  <a:schemeClr val="bg1"/>
                </a:solidFill>
              </a:rPr>
              <a:t>a. take all the time I need to assess the situation.</a:t>
            </a:r>
          </a:p>
          <a:p>
            <a:pPr marL="0" indent="0">
              <a:lnSpc>
                <a:spcPct val="100000"/>
              </a:lnSpc>
              <a:spcBef>
                <a:spcPts val="0"/>
              </a:spcBef>
              <a:buNone/>
            </a:pPr>
            <a:r>
              <a:rPr lang="en-US" sz="1200" b="1" dirty="0">
                <a:solidFill>
                  <a:schemeClr val="bg1"/>
                </a:solidFill>
              </a:rPr>
              <a:t>b. play with ideas and possibilities.</a:t>
            </a:r>
          </a:p>
          <a:p>
            <a:pPr marL="0" indent="0">
              <a:lnSpc>
                <a:spcPct val="100000"/>
              </a:lnSpc>
              <a:spcBef>
                <a:spcPts val="0"/>
              </a:spcBef>
              <a:buNone/>
            </a:pPr>
            <a:r>
              <a:rPr lang="en-US" sz="1200" b="1" dirty="0">
                <a:solidFill>
                  <a:schemeClr val="bg1"/>
                </a:solidFill>
              </a:rPr>
              <a:t>c. plan the various steps that lead to the result.</a:t>
            </a:r>
          </a:p>
          <a:p>
            <a:pPr marL="0" indent="0">
              <a:lnSpc>
                <a:spcPct val="100000"/>
              </a:lnSpc>
              <a:spcBef>
                <a:spcPts val="0"/>
              </a:spcBef>
              <a:buNone/>
            </a:pPr>
            <a:r>
              <a:rPr lang="en-US" sz="1200" b="1" dirty="0">
                <a:solidFill>
                  <a:schemeClr val="bg1"/>
                </a:solidFill>
              </a:rPr>
              <a:t>d. structure the ideas so as to transform them immediately.</a:t>
            </a:r>
          </a:p>
          <a:p>
            <a:pPr marL="0" indent="0">
              <a:lnSpc>
                <a:spcPct val="100000"/>
              </a:lnSpc>
              <a:spcBef>
                <a:spcPts val="0"/>
              </a:spcBef>
              <a:buNone/>
            </a:pPr>
            <a:endParaRPr lang="en-US" sz="1200" b="1" dirty="0">
              <a:solidFill>
                <a:schemeClr val="bg1"/>
              </a:solidFill>
            </a:endParaRPr>
          </a:p>
          <a:p>
            <a:pPr marL="0" indent="0">
              <a:lnSpc>
                <a:spcPct val="100000"/>
              </a:lnSpc>
              <a:spcBef>
                <a:spcPts val="0"/>
              </a:spcBef>
              <a:buNone/>
            </a:pPr>
            <a:r>
              <a:rPr lang="en-US" sz="1200" b="1" dirty="0">
                <a:solidFill>
                  <a:schemeClr val="bg1"/>
                </a:solidFill>
              </a:rPr>
              <a:t>4. I learn better through. . .</a:t>
            </a:r>
          </a:p>
          <a:p>
            <a:pPr marL="0" indent="0">
              <a:lnSpc>
                <a:spcPct val="100000"/>
              </a:lnSpc>
              <a:spcBef>
                <a:spcPts val="0"/>
              </a:spcBef>
              <a:buNone/>
            </a:pPr>
            <a:r>
              <a:rPr lang="en-US" sz="1200" b="1" dirty="0">
                <a:solidFill>
                  <a:schemeClr val="bg1"/>
                </a:solidFill>
              </a:rPr>
              <a:t>a. facts, research, data.</a:t>
            </a:r>
          </a:p>
          <a:p>
            <a:pPr marL="0" indent="0">
              <a:lnSpc>
                <a:spcPct val="100000"/>
              </a:lnSpc>
              <a:spcBef>
                <a:spcPts val="0"/>
              </a:spcBef>
              <a:buNone/>
            </a:pPr>
            <a:r>
              <a:rPr lang="en-US" sz="1200" b="1" dirty="0">
                <a:solidFill>
                  <a:schemeClr val="bg1"/>
                </a:solidFill>
              </a:rPr>
              <a:t>b. stories, ideas, concepts.</a:t>
            </a:r>
          </a:p>
          <a:p>
            <a:pPr marL="0" indent="0">
              <a:lnSpc>
                <a:spcPct val="100000"/>
              </a:lnSpc>
              <a:spcBef>
                <a:spcPts val="0"/>
              </a:spcBef>
              <a:buNone/>
            </a:pPr>
            <a:r>
              <a:rPr lang="en-US" sz="1200" b="1" dirty="0">
                <a:solidFill>
                  <a:schemeClr val="bg1"/>
                </a:solidFill>
              </a:rPr>
              <a:t>c. evaluation of options.</a:t>
            </a:r>
          </a:p>
          <a:p>
            <a:pPr marL="0" indent="0">
              <a:lnSpc>
                <a:spcPct val="100000"/>
              </a:lnSpc>
              <a:spcBef>
                <a:spcPts val="0"/>
              </a:spcBef>
              <a:buNone/>
            </a:pPr>
            <a:r>
              <a:rPr lang="en-US" sz="1200" b="1" dirty="0">
                <a:solidFill>
                  <a:schemeClr val="bg1"/>
                </a:solidFill>
              </a:rPr>
              <a:t>d. trying things out.</a:t>
            </a:r>
            <a:endParaRPr lang="it-IT" sz="1200" dirty="0">
              <a:solidFill>
                <a:schemeClr val="bg1"/>
              </a:solidFill>
            </a:endParaRPr>
          </a:p>
        </p:txBody>
      </p:sp>
      <p:sp>
        <p:nvSpPr>
          <p:cNvPr id="10" name="Segnaposto contenuto 7">
            <a:extLst>
              <a:ext uri="{FF2B5EF4-FFF2-40B4-BE49-F238E27FC236}">
                <a16:creationId xmlns:a16="http://schemas.microsoft.com/office/drawing/2014/main" xmlns="" id="{3E243D4E-8FB7-49BE-A25F-251AFDE43487}"/>
              </a:ext>
            </a:extLst>
          </p:cNvPr>
          <p:cNvSpPr txBox="1">
            <a:spLocks/>
          </p:cNvSpPr>
          <p:nvPr/>
        </p:nvSpPr>
        <p:spPr>
          <a:xfrm>
            <a:off x="4926953" y="1051453"/>
            <a:ext cx="4254085" cy="43368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200" b="1" dirty="0">
                <a:solidFill>
                  <a:schemeClr val="bg1"/>
                </a:solidFill>
              </a:rPr>
              <a:t>5. In the face of a challenge I like:</a:t>
            </a:r>
          </a:p>
          <a:p>
            <a:pPr marL="0" indent="0">
              <a:lnSpc>
                <a:spcPct val="120000"/>
              </a:lnSpc>
              <a:spcBef>
                <a:spcPts val="0"/>
              </a:spcBef>
              <a:buNone/>
            </a:pPr>
            <a:r>
              <a:rPr lang="en-US" sz="1200" b="1" dirty="0">
                <a:solidFill>
                  <a:schemeClr val="bg1"/>
                </a:solidFill>
              </a:rPr>
              <a:t>a. ask questions and gather information.</a:t>
            </a:r>
          </a:p>
          <a:p>
            <a:pPr marL="0" indent="0">
              <a:lnSpc>
                <a:spcPct val="120000"/>
              </a:lnSpc>
              <a:spcBef>
                <a:spcPts val="0"/>
              </a:spcBef>
              <a:buNone/>
            </a:pPr>
            <a:r>
              <a:rPr lang="en-US" sz="1200" b="1" dirty="0">
                <a:solidFill>
                  <a:schemeClr val="bg1"/>
                </a:solidFill>
              </a:rPr>
              <a:t>b. trust my intuition to proceed.</a:t>
            </a:r>
          </a:p>
          <a:p>
            <a:pPr marL="0" indent="0">
              <a:lnSpc>
                <a:spcPct val="120000"/>
              </a:lnSpc>
              <a:spcBef>
                <a:spcPts val="0"/>
              </a:spcBef>
              <a:buNone/>
            </a:pPr>
            <a:r>
              <a:rPr lang="en-US" sz="1200" b="1" dirty="0">
                <a:solidFill>
                  <a:schemeClr val="bg1"/>
                </a:solidFill>
              </a:rPr>
              <a:t>c. carefully examine the pros and cons of each solution.</a:t>
            </a:r>
          </a:p>
          <a:p>
            <a:pPr marL="0" indent="0">
              <a:lnSpc>
                <a:spcPct val="120000"/>
              </a:lnSpc>
              <a:spcBef>
                <a:spcPts val="0"/>
              </a:spcBef>
              <a:buNone/>
            </a:pPr>
            <a:r>
              <a:rPr lang="en-US" sz="1200" b="1" dirty="0">
                <a:solidFill>
                  <a:schemeClr val="bg1"/>
                </a:solidFill>
              </a:rPr>
              <a:t>d. see ideas take shape and become concrete.</a:t>
            </a:r>
          </a:p>
          <a:p>
            <a:pPr marL="0" indent="0">
              <a:lnSpc>
                <a:spcPct val="120000"/>
              </a:lnSpc>
              <a:spcBef>
                <a:spcPts val="0"/>
              </a:spcBef>
              <a:buNone/>
            </a:pPr>
            <a:endParaRPr lang="en-US" sz="1200" b="1" dirty="0">
              <a:solidFill>
                <a:schemeClr val="bg1"/>
              </a:solidFill>
            </a:endParaRPr>
          </a:p>
          <a:p>
            <a:pPr marL="0" indent="0">
              <a:lnSpc>
                <a:spcPct val="120000"/>
              </a:lnSpc>
              <a:spcBef>
                <a:spcPts val="0"/>
              </a:spcBef>
              <a:buNone/>
            </a:pPr>
            <a:r>
              <a:rPr lang="en-US" sz="1200" b="1" dirty="0">
                <a:solidFill>
                  <a:schemeClr val="bg1"/>
                </a:solidFill>
              </a:rPr>
              <a:t>6. I like spending time. . .</a:t>
            </a:r>
          </a:p>
          <a:p>
            <a:pPr marL="0" indent="0">
              <a:lnSpc>
                <a:spcPct val="120000"/>
              </a:lnSpc>
              <a:spcBef>
                <a:spcPts val="0"/>
              </a:spcBef>
              <a:buNone/>
            </a:pPr>
            <a:r>
              <a:rPr lang="en-US" sz="1200" b="1" dirty="0">
                <a:solidFill>
                  <a:schemeClr val="bg1"/>
                </a:solidFill>
              </a:rPr>
              <a:t>a. working with information.</a:t>
            </a:r>
          </a:p>
          <a:p>
            <a:pPr marL="0" indent="0">
              <a:lnSpc>
                <a:spcPct val="120000"/>
              </a:lnSpc>
              <a:spcBef>
                <a:spcPts val="0"/>
              </a:spcBef>
              <a:buNone/>
            </a:pPr>
            <a:r>
              <a:rPr lang="en-US" sz="1200" b="1" dirty="0">
                <a:solidFill>
                  <a:schemeClr val="bg1"/>
                </a:solidFill>
              </a:rPr>
              <a:t>b. thinking of new possibilities.</a:t>
            </a:r>
          </a:p>
          <a:p>
            <a:pPr marL="0" indent="0">
              <a:lnSpc>
                <a:spcPct val="120000"/>
              </a:lnSpc>
              <a:spcBef>
                <a:spcPts val="0"/>
              </a:spcBef>
              <a:buNone/>
            </a:pPr>
            <a:r>
              <a:rPr lang="en-US" sz="1200" b="1" dirty="0">
                <a:solidFill>
                  <a:schemeClr val="bg1"/>
                </a:solidFill>
              </a:rPr>
              <a:t>c. do the "right" things.</a:t>
            </a:r>
          </a:p>
          <a:p>
            <a:pPr marL="0" indent="0">
              <a:lnSpc>
                <a:spcPct val="120000"/>
              </a:lnSpc>
              <a:spcBef>
                <a:spcPts val="0"/>
              </a:spcBef>
              <a:buNone/>
            </a:pPr>
            <a:r>
              <a:rPr lang="en-US" sz="1200" b="1" dirty="0">
                <a:solidFill>
                  <a:schemeClr val="bg1"/>
                </a:solidFill>
              </a:rPr>
              <a:t>d. testing, prototyping, realizing.</a:t>
            </a:r>
          </a:p>
          <a:p>
            <a:pPr marL="0" indent="0">
              <a:lnSpc>
                <a:spcPct val="120000"/>
              </a:lnSpc>
              <a:spcBef>
                <a:spcPts val="0"/>
              </a:spcBef>
              <a:buNone/>
            </a:pPr>
            <a:endParaRPr lang="en-US" sz="1200" b="1" dirty="0">
              <a:solidFill>
                <a:schemeClr val="bg1"/>
              </a:solidFill>
            </a:endParaRPr>
          </a:p>
          <a:p>
            <a:pPr marL="0" indent="0">
              <a:lnSpc>
                <a:spcPct val="120000"/>
              </a:lnSpc>
              <a:spcBef>
                <a:spcPts val="0"/>
              </a:spcBef>
              <a:buNone/>
            </a:pPr>
            <a:r>
              <a:rPr lang="en-US" sz="1200" b="1" dirty="0">
                <a:solidFill>
                  <a:schemeClr val="bg1"/>
                </a:solidFill>
              </a:rPr>
              <a:t>7. Faced with a challenge I like:</a:t>
            </a:r>
          </a:p>
          <a:p>
            <a:pPr marL="0" indent="0">
              <a:lnSpc>
                <a:spcPct val="120000"/>
              </a:lnSpc>
              <a:spcBef>
                <a:spcPts val="0"/>
              </a:spcBef>
              <a:buNone/>
            </a:pPr>
            <a:r>
              <a:rPr lang="en-US" sz="1200" b="1" dirty="0">
                <a:solidFill>
                  <a:schemeClr val="bg1"/>
                </a:solidFill>
              </a:rPr>
              <a:t>a. find a solution that is well thought out.</a:t>
            </a:r>
          </a:p>
          <a:p>
            <a:pPr marL="0" indent="0">
              <a:lnSpc>
                <a:spcPct val="120000"/>
              </a:lnSpc>
              <a:spcBef>
                <a:spcPts val="0"/>
              </a:spcBef>
              <a:buNone/>
            </a:pPr>
            <a:r>
              <a:rPr lang="en-US" sz="1200" b="1" dirty="0">
                <a:solidFill>
                  <a:schemeClr val="bg1"/>
                </a:solidFill>
              </a:rPr>
              <a:t>b. think in global and abstract terms.</a:t>
            </a:r>
          </a:p>
          <a:p>
            <a:pPr marL="0" indent="0">
              <a:lnSpc>
                <a:spcPct val="120000"/>
              </a:lnSpc>
              <a:spcBef>
                <a:spcPts val="0"/>
              </a:spcBef>
              <a:buNone/>
            </a:pPr>
            <a:r>
              <a:rPr lang="en-US" sz="1200" b="1" dirty="0">
                <a:solidFill>
                  <a:schemeClr val="bg1"/>
                </a:solidFill>
              </a:rPr>
              <a:t>c. analyze every possible alternative.</a:t>
            </a:r>
          </a:p>
          <a:p>
            <a:pPr marL="0" indent="0">
              <a:lnSpc>
                <a:spcPct val="120000"/>
              </a:lnSpc>
              <a:spcBef>
                <a:spcPts val="0"/>
              </a:spcBef>
              <a:buNone/>
            </a:pPr>
            <a:r>
              <a:rPr lang="en-US" sz="1200" b="1" dirty="0">
                <a:solidFill>
                  <a:schemeClr val="bg1"/>
                </a:solidFill>
              </a:rPr>
              <a:t>d. focus only on those ideas that I feel will work.</a:t>
            </a:r>
          </a:p>
        </p:txBody>
      </p:sp>
      <p:sp>
        <p:nvSpPr>
          <p:cNvPr id="15" name="Rettangolo 14">
            <a:extLst>
              <a:ext uri="{FF2B5EF4-FFF2-40B4-BE49-F238E27FC236}">
                <a16:creationId xmlns:a16="http://schemas.microsoft.com/office/drawing/2014/main" xmlns="" id="{751F5DA5-F52A-4C08-8466-3C1800FE807A}"/>
              </a:ext>
            </a:extLst>
          </p:cNvPr>
          <p:cNvSpPr/>
          <p:nvPr/>
        </p:nvSpPr>
        <p:spPr>
          <a:xfrm>
            <a:off x="3099352" y="6048451"/>
            <a:ext cx="8096085" cy="402546"/>
          </a:xfrm>
          <a:prstGeom prst="rect">
            <a:avLst/>
          </a:prstGeom>
        </p:spPr>
        <p:txBody>
          <a:bodyPr wrap="square">
            <a:spAutoFit/>
          </a:bodyPr>
          <a:lstStyle/>
          <a:p>
            <a:pPr>
              <a:lnSpc>
                <a:spcPct val="120000"/>
              </a:lnSpc>
            </a:pPr>
            <a:r>
              <a:rPr lang="en-US" b="1" dirty="0">
                <a:solidFill>
                  <a:schemeClr val="bg1"/>
                </a:solidFill>
              </a:rPr>
              <a:t>Score: How often the answer is: a .___ b. ___ c. ___ </a:t>
            </a:r>
            <a:r>
              <a:rPr lang="it-IT" b="1" dirty="0">
                <a:solidFill>
                  <a:schemeClr val="bg1"/>
                </a:solidFill>
              </a:rPr>
              <a:t>d. ___</a:t>
            </a:r>
          </a:p>
        </p:txBody>
      </p:sp>
      <p:sp>
        <p:nvSpPr>
          <p:cNvPr id="16" name="Rettangolo 15">
            <a:extLst>
              <a:ext uri="{FF2B5EF4-FFF2-40B4-BE49-F238E27FC236}">
                <a16:creationId xmlns:a16="http://schemas.microsoft.com/office/drawing/2014/main" xmlns="" id="{C7A99026-E6BC-4AD6-844A-4A100620646E}"/>
              </a:ext>
            </a:extLst>
          </p:cNvPr>
          <p:cNvSpPr/>
          <p:nvPr/>
        </p:nvSpPr>
        <p:spPr>
          <a:xfrm>
            <a:off x="9000074" y="2599906"/>
            <a:ext cx="3101743" cy="2508123"/>
          </a:xfrm>
          <a:prstGeom prst="rect">
            <a:avLst/>
          </a:prstGeom>
        </p:spPr>
        <p:txBody>
          <a:bodyPr wrap="square">
            <a:spAutoFit/>
          </a:bodyPr>
          <a:lstStyle/>
          <a:p>
            <a:pPr>
              <a:lnSpc>
                <a:spcPct val="120000"/>
              </a:lnSpc>
            </a:pPr>
            <a:r>
              <a:rPr lang="en-US" sz="1200" b="1" dirty="0">
                <a:solidFill>
                  <a:schemeClr val="bg1"/>
                </a:solidFill>
              </a:rPr>
              <a:t>8. Faced with a challenge:</a:t>
            </a:r>
          </a:p>
          <a:p>
            <a:pPr>
              <a:lnSpc>
                <a:spcPct val="120000"/>
              </a:lnSpc>
            </a:pPr>
            <a:r>
              <a:rPr lang="en-US" sz="1200" b="1" dirty="0">
                <a:solidFill>
                  <a:schemeClr val="bg1"/>
                </a:solidFill>
              </a:rPr>
              <a:t>a. I try to rationalize the framework.</a:t>
            </a:r>
          </a:p>
          <a:p>
            <a:pPr>
              <a:lnSpc>
                <a:spcPct val="120000"/>
              </a:lnSpc>
            </a:pPr>
            <a:r>
              <a:rPr lang="en-US" sz="1200" b="1" dirty="0">
                <a:solidFill>
                  <a:schemeClr val="bg1"/>
                </a:solidFill>
              </a:rPr>
              <a:t>b. I look for all possible alternatives.</a:t>
            </a:r>
          </a:p>
          <a:p>
            <a:pPr>
              <a:lnSpc>
                <a:spcPct val="120000"/>
              </a:lnSpc>
            </a:pPr>
            <a:r>
              <a:rPr lang="en-US" sz="1200" b="1" dirty="0">
                <a:solidFill>
                  <a:schemeClr val="bg1"/>
                </a:solidFill>
              </a:rPr>
              <a:t>c. I take the time to reflect.</a:t>
            </a:r>
          </a:p>
          <a:p>
            <a:pPr>
              <a:lnSpc>
                <a:spcPct val="120000"/>
              </a:lnSpc>
            </a:pPr>
            <a:r>
              <a:rPr lang="en-US" sz="1200" b="1" dirty="0">
                <a:solidFill>
                  <a:schemeClr val="bg1"/>
                </a:solidFill>
              </a:rPr>
              <a:t>d. I feel the urgency to find the solution.</a:t>
            </a:r>
            <a:endParaRPr lang="it-IT" sz="1200" b="1" dirty="0">
              <a:solidFill>
                <a:schemeClr val="bg1"/>
              </a:solidFill>
            </a:endParaRPr>
          </a:p>
          <a:p>
            <a:pPr lvl="0">
              <a:lnSpc>
                <a:spcPct val="120000"/>
              </a:lnSpc>
            </a:pPr>
            <a:r>
              <a:rPr lang="en-US" sz="1200" b="1" dirty="0">
                <a:solidFill>
                  <a:prstClr val="black"/>
                </a:solidFill>
              </a:rPr>
              <a:t> </a:t>
            </a:r>
          </a:p>
          <a:p>
            <a:pPr lvl="0">
              <a:lnSpc>
                <a:spcPct val="120000"/>
              </a:lnSpc>
            </a:pPr>
            <a:r>
              <a:rPr lang="en-US" sz="1200" b="1" dirty="0">
                <a:solidFill>
                  <a:prstClr val="black"/>
                </a:solidFill>
              </a:rPr>
              <a:t>9. In the face of a challenge I like:</a:t>
            </a:r>
          </a:p>
          <a:p>
            <a:pPr lvl="0">
              <a:lnSpc>
                <a:spcPct val="120000"/>
              </a:lnSpc>
            </a:pPr>
            <a:r>
              <a:rPr lang="en-US" sz="1200" b="1" dirty="0">
                <a:solidFill>
                  <a:prstClr val="black"/>
                </a:solidFill>
              </a:rPr>
              <a:t>a. don't underestimate the details.</a:t>
            </a:r>
          </a:p>
          <a:p>
            <a:pPr lvl="0">
              <a:lnSpc>
                <a:spcPct val="120000"/>
              </a:lnSpc>
            </a:pPr>
            <a:r>
              <a:rPr lang="en-US" sz="1200" b="1" dirty="0">
                <a:solidFill>
                  <a:prstClr val="black"/>
                </a:solidFill>
              </a:rPr>
              <a:t>b. have a space and stimuli to think.</a:t>
            </a:r>
          </a:p>
          <a:p>
            <a:pPr lvl="0">
              <a:lnSpc>
                <a:spcPct val="120000"/>
              </a:lnSpc>
            </a:pPr>
            <a:r>
              <a:rPr lang="en-US" sz="1200" b="1" dirty="0">
                <a:solidFill>
                  <a:prstClr val="black"/>
                </a:solidFill>
              </a:rPr>
              <a:t>c. pursuing the perfect solution.</a:t>
            </a:r>
          </a:p>
          <a:p>
            <a:pPr lvl="0">
              <a:lnSpc>
                <a:spcPct val="120000"/>
              </a:lnSpc>
            </a:pPr>
            <a:r>
              <a:rPr lang="en-US" sz="1200" b="1" dirty="0">
                <a:solidFill>
                  <a:prstClr val="black"/>
                </a:solidFill>
              </a:rPr>
              <a:t>d. act immediately</a:t>
            </a:r>
            <a:r>
              <a:rPr lang="it-IT" sz="1200" b="1" dirty="0">
                <a:solidFill>
                  <a:prstClr val="black"/>
                </a:solidFill>
              </a:rPr>
              <a:t>.</a:t>
            </a:r>
          </a:p>
        </p:txBody>
      </p:sp>
    </p:spTree>
    <p:extLst>
      <p:ext uri="{BB962C8B-B14F-4D97-AF65-F5344CB8AC3E}">
        <p14:creationId xmlns:p14="http://schemas.microsoft.com/office/powerpoint/2010/main" val="3731646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xmlns="" id="{A1670DF5-7269-4568-A8F5-051746DDC5EE}"/>
              </a:ext>
            </a:extLst>
          </p:cNvPr>
          <p:cNvSpPr>
            <a:spLocks noGrp="1"/>
          </p:cNvSpPr>
          <p:nvPr>
            <p:ph type="title"/>
          </p:nvPr>
        </p:nvSpPr>
        <p:spPr/>
        <p:txBody>
          <a:bodyPr>
            <a:normAutofit/>
          </a:bodyPr>
          <a:lstStyle/>
          <a:p>
            <a:pPr fontAlgn="t"/>
            <a:r>
              <a:rPr lang="en-US" dirty="0"/>
              <a:t>Your level of preference</a:t>
            </a:r>
          </a:p>
        </p:txBody>
      </p:sp>
      <p:graphicFrame>
        <p:nvGraphicFramePr>
          <p:cNvPr id="9" name="Oggetto 8">
            <a:extLst>
              <a:ext uri="{FF2B5EF4-FFF2-40B4-BE49-F238E27FC236}">
                <a16:creationId xmlns:a16="http://schemas.microsoft.com/office/drawing/2014/main" xmlns="" id="{043400C9-4EDD-4A48-A64B-3B27C5D507B9}"/>
              </a:ext>
            </a:extLst>
          </p:cNvPr>
          <p:cNvGraphicFramePr>
            <a:graphicFrameLocks noChangeAspect="1"/>
          </p:cNvGraphicFramePr>
          <p:nvPr>
            <p:extLst>
              <p:ext uri="{D42A27DB-BD31-4B8C-83A1-F6EECF244321}">
                <p14:modId xmlns:p14="http://schemas.microsoft.com/office/powerpoint/2010/main" val="1274757781"/>
              </p:ext>
            </p:extLst>
          </p:nvPr>
        </p:nvGraphicFramePr>
        <p:xfrm>
          <a:off x="1477348" y="4499540"/>
          <a:ext cx="1927225" cy="1654174"/>
        </p:xfrm>
        <a:graphic>
          <a:graphicData uri="http://schemas.openxmlformats.org/presentationml/2006/ole">
            <mc:AlternateContent xmlns:mc="http://schemas.openxmlformats.org/markup-compatibility/2006">
              <mc:Choice xmlns:v="urn:schemas-microsoft-com:vml" Requires="v">
                <p:oleObj spid="_x0000_s1134" name="Worksheet" r:id="rId3" imgW="1927917" imgH="1470854" progId="Excel.Sheet.12">
                  <p:embed/>
                </p:oleObj>
              </mc:Choice>
              <mc:Fallback>
                <p:oleObj name="Worksheet" r:id="rId3" imgW="1927917" imgH="1470854" progId="Excel.Sheet.12">
                  <p:embed/>
                  <p:pic>
                    <p:nvPicPr>
                      <p:cNvPr id="9" name="Oggetto 8">
                        <a:extLst>
                          <a:ext uri="{FF2B5EF4-FFF2-40B4-BE49-F238E27FC236}">
                            <a16:creationId xmlns:a16="http://schemas.microsoft.com/office/drawing/2014/main" xmlns="" id="{043400C9-4EDD-4A48-A64B-3B27C5D507B9}"/>
                          </a:ext>
                        </a:extLst>
                      </p:cNvPr>
                      <p:cNvPicPr/>
                      <p:nvPr/>
                    </p:nvPicPr>
                    <p:blipFill>
                      <a:blip r:embed="rId4"/>
                      <a:stretch>
                        <a:fillRect/>
                      </a:stretch>
                    </p:blipFill>
                    <p:spPr>
                      <a:xfrm>
                        <a:off x="1477348" y="4499540"/>
                        <a:ext cx="1927225" cy="1654174"/>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xmlns="" id="{8F722830-2DF0-42FF-BD63-8A9883E7169F}"/>
              </a:ext>
            </a:extLst>
          </p:cNvPr>
          <p:cNvGraphicFramePr>
            <a:graphicFrameLocks noChangeAspect="1"/>
          </p:cNvGraphicFramePr>
          <p:nvPr>
            <p:extLst>
              <p:ext uri="{D42A27DB-BD31-4B8C-83A1-F6EECF244321}">
                <p14:modId xmlns:p14="http://schemas.microsoft.com/office/powerpoint/2010/main" val="925307803"/>
              </p:ext>
            </p:extLst>
          </p:nvPr>
        </p:nvGraphicFramePr>
        <p:xfrm>
          <a:off x="3775275" y="4499539"/>
          <a:ext cx="1927225" cy="1654174"/>
        </p:xfrm>
        <a:graphic>
          <a:graphicData uri="http://schemas.openxmlformats.org/presentationml/2006/ole">
            <mc:AlternateContent xmlns:mc="http://schemas.openxmlformats.org/markup-compatibility/2006">
              <mc:Choice xmlns:v="urn:schemas-microsoft-com:vml" Requires="v">
                <p:oleObj spid="_x0000_s1135" name="Worksheet" r:id="rId5" imgW="1927917" imgH="1470854" progId="Excel.Sheet.12">
                  <p:embed/>
                </p:oleObj>
              </mc:Choice>
              <mc:Fallback>
                <p:oleObj name="Worksheet" r:id="rId5" imgW="1927917" imgH="1470854" progId="Excel.Sheet.12">
                  <p:embed/>
                  <p:pic>
                    <p:nvPicPr>
                      <p:cNvPr id="10" name="Oggetto 9">
                        <a:extLst>
                          <a:ext uri="{FF2B5EF4-FFF2-40B4-BE49-F238E27FC236}">
                            <a16:creationId xmlns:a16="http://schemas.microsoft.com/office/drawing/2014/main" xmlns="" id="{8F722830-2DF0-42FF-BD63-8A9883E7169F}"/>
                          </a:ext>
                        </a:extLst>
                      </p:cNvPr>
                      <p:cNvPicPr/>
                      <p:nvPr/>
                    </p:nvPicPr>
                    <p:blipFill>
                      <a:blip r:embed="rId6"/>
                      <a:stretch>
                        <a:fillRect/>
                      </a:stretch>
                    </p:blipFill>
                    <p:spPr>
                      <a:xfrm>
                        <a:off x="3775275" y="4499539"/>
                        <a:ext cx="1927225" cy="1654174"/>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xmlns="" id="{270114D4-5B4D-47AF-8468-42E9271B9230}"/>
              </a:ext>
            </a:extLst>
          </p:cNvPr>
          <p:cNvGraphicFramePr>
            <a:graphicFrameLocks noChangeAspect="1"/>
          </p:cNvGraphicFramePr>
          <p:nvPr>
            <p:extLst>
              <p:ext uri="{D42A27DB-BD31-4B8C-83A1-F6EECF244321}">
                <p14:modId xmlns:p14="http://schemas.microsoft.com/office/powerpoint/2010/main" val="2811449217"/>
              </p:ext>
            </p:extLst>
          </p:nvPr>
        </p:nvGraphicFramePr>
        <p:xfrm>
          <a:off x="6073202" y="4499539"/>
          <a:ext cx="1927225" cy="1654175"/>
        </p:xfrm>
        <a:graphic>
          <a:graphicData uri="http://schemas.openxmlformats.org/presentationml/2006/ole">
            <mc:AlternateContent xmlns:mc="http://schemas.openxmlformats.org/markup-compatibility/2006">
              <mc:Choice xmlns:v="urn:schemas-microsoft-com:vml" Requires="v">
                <p:oleObj spid="_x0000_s1136" name="Worksheet" r:id="rId7" imgW="1927917" imgH="1653401" progId="Excel.Sheet.12">
                  <p:embed/>
                </p:oleObj>
              </mc:Choice>
              <mc:Fallback>
                <p:oleObj name="Worksheet" r:id="rId7" imgW="1927917" imgH="1653401" progId="Excel.Sheet.12">
                  <p:embed/>
                  <p:pic>
                    <p:nvPicPr>
                      <p:cNvPr id="11" name="Oggetto 10">
                        <a:extLst>
                          <a:ext uri="{FF2B5EF4-FFF2-40B4-BE49-F238E27FC236}">
                            <a16:creationId xmlns:a16="http://schemas.microsoft.com/office/drawing/2014/main" xmlns="" id="{270114D4-5B4D-47AF-8468-42E9271B9230}"/>
                          </a:ext>
                        </a:extLst>
                      </p:cNvPr>
                      <p:cNvPicPr/>
                      <p:nvPr/>
                    </p:nvPicPr>
                    <p:blipFill>
                      <a:blip r:embed="rId8"/>
                      <a:stretch>
                        <a:fillRect/>
                      </a:stretch>
                    </p:blipFill>
                    <p:spPr>
                      <a:xfrm>
                        <a:off x="6073202" y="4499539"/>
                        <a:ext cx="1927225" cy="1654175"/>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xmlns="" id="{DCFBF15F-29F3-4E6E-AE9A-4B5B589A5CB3}"/>
              </a:ext>
            </a:extLst>
          </p:cNvPr>
          <p:cNvGraphicFramePr>
            <a:graphicFrameLocks noChangeAspect="1"/>
          </p:cNvGraphicFramePr>
          <p:nvPr>
            <p:extLst>
              <p:ext uri="{D42A27DB-BD31-4B8C-83A1-F6EECF244321}">
                <p14:modId xmlns:p14="http://schemas.microsoft.com/office/powerpoint/2010/main" val="998110055"/>
              </p:ext>
            </p:extLst>
          </p:nvPr>
        </p:nvGraphicFramePr>
        <p:xfrm>
          <a:off x="8299567" y="4505655"/>
          <a:ext cx="1927225" cy="1598447"/>
        </p:xfrm>
        <a:graphic>
          <a:graphicData uri="http://schemas.openxmlformats.org/presentationml/2006/ole">
            <mc:AlternateContent xmlns:mc="http://schemas.openxmlformats.org/markup-compatibility/2006">
              <mc:Choice xmlns:v="urn:schemas-microsoft-com:vml" Requires="v">
                <p:oleObj spid="_x0000_s1137" name="Worksheet" r:id="rId9" imgW="1927917" imgH="1470854" progId="Excel.Sheet.12">
                  <p:embed/>
                </p:oleObj>
              </mc:Choice>
              <mc:Fallback>
                <p:oleObj name="Worksheet" r:id="rId9" imgW="1927917" imgH="1470854" progId="Excel.Sheet.12">
                  <p:embed/>
                  <p:pic>
                    <p:nvPicPr>
                      <p:cNvPr id="12" name="Oggetto 11">
                        <a:extLst>
                          <a:ext uri="{FF2B5EF4-FFF2-40B4-BE49-F238E27FC236}">
                            <a16:creationId xmlns:a16="http://schemas.microsoft.com/office/drawing/2014/main" xmlns="" id="{DCFBF15F-29F3-4E6E-AE9A-4B5B589A5CB3}"/>
                          </a:ext>
                        </a:extLst>
                      </p:cNvPr>
                      <p:cNvPicPr/>
                      <p:nvPr/>
                    </p:nvPicPr>
                    <p:blipFill>
                      <a:blip r:embed="rId10"/>
                      <a:stretch>
                        <a:fillRect/>
                      </a:stretch>
                    </p:blipFill>
                    <p:spPr>
                      <a:xfrm>
                        <a:off x="8299567" y="4505655"/>
                        <a:ext cx="1927225" cy="159844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xmlns="" id="{485B91BF-8A57-43E6-9CE7-6F7C9A447205}"/>
              </a:ext>
            </a:extLst>
          </p:cNvPr>
          <p:cNvSpPr txBox="1"/>
          <p:nvPr/>
        </p:nvSpPr>
        <p:spPr>
          <a:xfrm>
            <a:off x="1441566" y="4488093"/>
            <a:ext cx="1998787" cy="1656000"/>
          </a:xfrm>
          <a:prstGeom prst="rect">
            <a:avLst/>
          </a:prstGeom>
          <a:solidFill>
            <a:schemeClr val="accent5">
              <a:lumMod val="20000"/>
              <a:lumOff val="80000"/>
            </a:schemeClr>
          </a:solidFill>
          <a:ln>
            <a:solidFill>
              <a:schemeClr val="tx1">
                <a:lumMod val="50000"/>
              </a:schemeClr>
            </a:solidFill>
          </a:ln>
        </p:spPr>
        <p:txBody>
          <a:bodyPr wrap="square" rtlCol="0">
            <a:noAutofit/>
          </a:bodyPr>
          <a:lstStyle/>
          <a:p>
            <a:r>
              <a:rPr lang="en-US" sz="1200" b="1" dirty="0">
                <a:solidFill>
                  <a:schemeClr val="bg1"/>
                </a:solidFill>
              </a:rPr>
              <a:t>A - Clarifier</a:t>
            </a:r>
          </a:p>
          <a:p>
            <a:r>
              <a:rPr lang="en-US" sz="1200" b="1" dirty="0">
                <a:solidFill>
                  <a:schemeClr val="bg1"/>
                </a:solidFill>
              </a:rPr>
              <a:t>cautious and structured thinker who likes to collect data to understand reality and identify problems, gaps and opportunities</a:t>
            </a:r>
            <a:endParaRPr lang="it-IT" sz="1200" b="1" dirty="0">
              <a:solidFill>
                <a:schemeClr val="bg1"/>
              </a:solidFill>
            </a:endParaRPr>
          </a:p>
        </p:txBody>
      </p:sp>
      <p:sp>
        <p:nvSpPr>
          <p:cNvPr id="14" name="CasellaDiTesto 13">
            <a:extLst>
              <a:ext uri="{FF2B5EF4-FFF2-40B4-BE49-F238E27FC236}">
                <a16:creationId xmlns:a16="http://schemas.microsoft.com/office/drawing/2014/main" xmlns="" id="{64EA384B-F4E1-4051-B048-D481E229E316}"/>
              </a:ext>
            </a:extLst>
          </p:cNvPr>
          <p:cNvSpPr txBox="1"/>
          <p:nvPr/>
        </p:nvSpPr>
        <p:spPr>
          <a:xfrm>
            <a:off x="3708212" y="4476878"/>
            <a:ext cx="1998787" cy="1656000"/>
          </a:xfrm>
          <a:prstGeom prst="rect">
            <a:avLst/>
          </a:prstGeom>
          <a:solidFill>
            <a:srgbClr val="FFFF00"/>
          </a:solidFill>
          <a:ln>
            <a:solidFill>
              <a:schemeClr val="tx1">
                <a:lumMod val="50000"/>
              </a:schemeClr>
            </a:solidFill>
          </a:ln>
        </p:spPr>
        <p:txBody>
          <a:bodyPr wrap="square" rtlCol="0">
            <a:noAutofit/>
          </a:bodyPr>
          <a:lstStyle/>
          <a:p>
            <a:r>
              <a:rPr lang="en-US" sz="1200" b="1" dirty="0">
                <a:solidFill>
                  <a:schemeClr val="bg1"/>
                </a:solidFill>
              </a:rPr>
              <a:t>B - </a:t>
            </a:r>
            <a:r>
              <a:rPr lang="en-US" sz="1200" b="1" dirty="0" err="1">
                <a:solidFill>
                  <a:schemeClr val="bg1"/>
                </a:solidFill>
              </a:rPr>
              <a:t>Ideator</a:t>
            </a:r>
            <a:endParaRPr lang="en-US" sz="1200" b="1" dirty="0">
              <a:solidFill>
                <a:schemeClr val="bg1"/>
              </a:solidFill>
            </a:endParaRPr>
          </a:p>
          <a:p>
            <a:r>
              <a:rPr lang="en-US" sz="1200" b="1" dirty="0">
                <a:solidFill>
                  <a:schemeClr val="bg1"/>
                </a:solidFill>
              </a:rPr>
              <a:t>playful and original thinker who likes to see the "big picture" and create new connections that could break the paradigm</a:t>
            </a:r>
            <a:endParaRPr lang="it-IT" sz="1200" b="1" dirty="0">
              <a:solidFill>
                <a:schemeClr val="bg1"/>
              </a:solidFill>
            </a:endParaRPr>
          </a:p>
        </p:txBody>
      </p:sp>
      <p:sp>
        <p:nvSpPr>
          <p:cNvPr id="15" name="CasellaDiTesto 14">
            <a:extLst>
              <a:ext uri="{FF2B5EF4-FFF2-40B4-BE49-F238E27FC236}">
                <a16:creationId xmlns:a16="http://schemas.microsoft.com/office/drawing/2014/main" xmlns="" id="{9E123765-1D9A-4ECE-A145-5ED60528ACD5}"/>
              </a:ext>
            </a:extLst>
          </p:cNvPr>
          <p:cNvSpPr txBox="1"/>
          <p:nvPr/>
        </p:nvSpPr>
        <p:spPr>
          <a:xfrm>
            <a:off x="6037420" y="4490836"/>
            <a:ext cx="1998787" cy="1656000"/>
          </a:xfrm>
          <a:prstGeom prst="rect">
            <a:avLst/>
          </a:prstGeom>
          <a:solidFill>
            <a:schemeClr val="accent4">
              <a:lumMod val="40000"/>
              <a:lumOff val="60000"/>
            </a:schemeClr>
          </a:solidFill>
          <a:ln>
            <a:solidFill>
              <a:schemeClr val="tx1">
                <a:lumMod val="50000"/>
              </a:schemeClr>
            </a:solidFill>
          </a:ln>
        </p:spPr>
        <p:txBody>
          <a:bodyPr wrap="square" rtlCol="0">
            <a:noAutofit/>
          </a:bodyPr>
          <a:lstStyle/>
          <a:p>
            <a:r>
              <a:rPr lang="en-US" sz="1200" b="1" dirty="0">
                <a:solidFill>
                  <a:schemeClr val="bg1"/>
                </a:solidFill>
              </a:rPr>
              <a:t>C - Developer</a:t>
            </a:r>
          </a:p>
          <a:p>
            <a:r>
              <a:rPr lang="en-US" sz="1200" b="1" dirty="0">
                <a:solidFill>
                  <a:schemeClr val="bg1"/>
                </a:solidFill>
              </a:rPr>
              <a:t>detailed planner who likes to evaluate and refine the best version of a solution and predict how it will go on with the most success</a:t>
            </a:r>
            <a:endParaRPr lang="it-IT" sz="1200" b="1" dirty="0">
              <a:solidFill>
                <a:schemeClr val="bg1"/>
              </a:solidFill>
            </a:endParaRPr>
          </a:p>
        </p:txBody>
      </p:sp>
      <p:sp>
        <p:nvSpPr>
          <p:cNvPr id="16" name="CasellaDiTesto 15">
            <a:extLst>
              <a:ext uri="{FF2B5EF4-FFF2-40B4-BE49-F238E27FC236}">
                <a16:creationId xmlns:a16="http://schemas.microsoft.com/office/drawing/2014/main" xmlns="" id="{3BC6714F-6635-4CA3-8AD6-255766510336}"/>
              </a:ext>
            </a:extLst>
          </p:cNvPr>
          <p:cNvSpPr txBox="1"/>
          <p:nvPr/>
        </p:nvSpPr>
        <p:spPr>
          <a:xfrm>
            <a:off x="8299567" y="4476878"/>
            <a:ext cx="1998787" cy="1656000"/>
          </a:xfrm>
          <a:prstGeom prst="rect">
            <a:avLst/>
          </a:prstGeom>
          <a:solidFill>
            <a:schemeClr val="accent1">
              <a:lumMod val="60000"/>
              <a:lumOff val="40000"/>
            </a:schemeClr>
          </a:solidFill>
          <a:ln>
            <a:solidFill>
              <a:schemeClr val="tx1">
                <a:lumMod val="50000"/>
              </a:schemeClr>
            </a:solidFill>
          </a:ln>
        </p:spPr>
        <p:txBody>
          <a:bodyPr wrap="square" rtlCol="0">
            <a:noAutofit/>
          </a:bodyPr>
          <a:lstStyle/>
          <a:p>
            <a:r>
              <a:rPr lang="en-US" sz="1200" b="1" dirty="0">
                <a:solidFill>
                  <a:schemeClr val="bg1"/>
                </a:solidFill>
              </a:rPr>
              <a:t>D - Implementer</a:t>
            </a:r>
          </a:p>
          <a:p>
            <a:r>
              <a:rPr lang="en-US" sz="1200" b="1" dirty="0">
                <a:solidFill>
                  <a:schemeClr val="bg1"/>
                </a:solidFill>
              </a:rPr>
              <a:t>confident, action oriented risk operator who loves learning by doing</a:t>
            </a:r>
            <a:endParaRPr lang="it-IT" sz="1200" b="1" dirty="0">
              <a:solidFill>
                <a:schemeClr val="bg1"/>
              </a:solidFill>
            </a:endParaRPr>
          </a:p>
        </p:txBody>
      </p:sp>
      <p:graphicFrame>
        <p:nvGraphicFramePr>
          <p:cNvPr id="18" name="Tabella 17">
            <a:extLst>
              <a:ext uri="{FF2B5EF4-FFF2-40B4-BE49-F238E27FC236}">
                <a16:creationId xmlns:a16="http://schemas.microsoft.com/office/drawing/2014/main" xmlns="" id="{5B6A4D14-9B61-4FDA-A982-D8D8F1485B01}"/>
              </a:ext>
            </a:extLst>
          </p:cNvPr>
          <p:cNvGraphicFramePr>
            <a:graphicFrameLocks noGrp="1"/>
          </p:cNvGraphicFramePr>
          <p:nvPr>
            <p:extLst>
              <p:ext uri="{D42A27DB-BD31-4B8C-83A1-F6EECF244321}">
                <p14:modId xmlns:p14="http://schemas.microsoft.com/office/powerpoint/2010/main" val="2509790454"/>
              </p:ext>
            </p:extLst>
          </p:nvPr>
        </p:nvGraphicFramePr>
        <p:xfrm>
          <a:off x="1387992" y="1276441"/>
          <a:ext cx="8977427" cy="3017520"/>
        </p:xfrm>
        <a:graphic>
          <a:graphicData uri="http://schemas.openxmlformats.org/drawingml/2006/table">
            <a:tbl>
              <a:tblPr firstRow="1" bandRow="1"/>
              <a:tblGrid>
                <a:gridCol w="208280">
                  <a:extLst>
                    <a:ext uri="{9D8B030D-6E8A-4147-A177-3AD203B41FA5}">
                      <a16:colId xmlns:a16="http://schemas.microsoft.com/office/drawing/2014/main" xmlns="" val="2208130865"/>
                    </a:ext>
                  </a:extLst>
                </a:gridCol>
                <a:gridCol w="1932167">
                  <a:extLst>
                    <a:ext uri="{9D8B030D-6E8A-4147-A177-3AD203B41FA5}">
                      <a16:colId xmlns:a16="http://schemas.microsoft.com/office/drawing/2014/main" xmlns="" val="2388598185"/>
                    </a:ext>
                  </a:extLst>
                </a:gridCol>
                <a:gridCol w="357809">
                  <a:extLst>
                    <a:ext uri="{9D8B030D-6E8A-4147-A177-3AD203B41FA5}">
                      <a16:colId xmlns:a16="http://schemas.microsoft.com/office/drawing/2014/main" xmlns="" val="1707963068"/>
                    </a:ext>
                  </a:extLst>
                </a:gridCol>
                <a:gridCol w="1924216">
                  <a:extLst>
                    <a:ext uri="{9D8B030D-6E8A-4147-A177-3AD203B41FA5}">
                      <a16:colId xmlns:a16="http://schemas.microsoft.com/office/drawing/2014/main" xmlns="" val="3741935962"/>
                    </a:ext>
                  </a:extLst>
                </a:gridCol>
                <a:gridCol w="365760">
                  <a:extLst>
                    <a:ext uri="{9D8B030D-6E8A-4147-A177-3AD203B41FA5}">
                      <a16:colId xmlns:a16="http://schemas.microsoft.com/office/drawing/2014/main" xmlns="" val="2828453405"/>
                    </a:ext>
                  </a:extLst>
                </a:gridCol>
                <a:gridCol w="1948069">
                  <a:extLst>
                    <a:ext uri="{9D8B030D-6E8A-4147-A177-3AD203B41FA5}">
                      <a16:colId xmlns:a16="http://schemas.microsoft.com/office/drawing/2014/main" xmlns="" val="1512654039"/>
                    </a:ext>
                  </a:extLst>
                </a:gridCol>
                <a:gridCol w="302150">
                  <a:extLst>
                    <a:ext uri="{9D8B030D-6E8A-4147-A177-3AD203B41FA5}">
                      <a16:colId xmlns:a16="http://schemas.microsoft.com/office/drawing/2014/main" xmlns="" val="862885628"/>
                    </a:ext>
                  </a:extLst>
                </a:gridCol>
                <a:gridCol w="1938976">
                  <a:extLst>
                    <a:ext uri="{9D8B030D-6E8A-4147-A177-3AD203B41FA5}">
                      <a16:colId xmlns:a16="http://schemas.microsoft.com/office/drawing/2014/main" xmlns="" val="3912126761"/>
                    </a:ext>
                  </a:extLst>
                </a:gridCol>
              </a:tblGrid>
              <a:tr h="314890">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algn="ctr"/>
                      <a:r>
                        <a:rPr lang="it-IT" sz="1600" b="0" dirty="0"/>
                        <a:t>9</a:t>
                      </a: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516958562"/>
                  </a:ext>
                </a:extLst>
              </a:tr>
              <a:tr h="31489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GB" sz="1600" b="0" dirty="0"/>
                        <a:t>8</a:t>
                      </a:r>
                      <a:endParaRPr lang="it-IT" sz="1600" b="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673262762"/>
                  </a:ext>
                </a:extLst>
              </a:tr>
              <a:tr h="31489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GB" sz="1600" b="0" dirty="0"/>
                        <a:t>7</a:t>
                      </a:r>
                      <a:endParaRPr lang="it-IT" sz="1600" b="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776717123"/>
                  </a:ext>
                </a:extLst>
              </a:tr>
              <a:tr h="31489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GB" sz="1600" b="0" dirty="0"/>
                        <a:t>6</a:t>
                      </a:r>
                      <a:endParaRPr lang="it-IT" sz="1600" b="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1983915276"/>
                  </a:ext>
                </a:extLst>
              </a:tr>
              <a:tr h="31489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GB" sz="1600" b="0" dirty="0"/>
                        <a:t>5</a:t>
                      </a:r>
                      <a:endParaRPr lang="it-IT" sz="1600" b="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458134004"/>
                  </a:ext>
                </a:extLst>
              </a:tr>
              <a:tr h="31489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GB" sz="1600" b="0" dirty="0"/>
                        <a:t>4</a:t>
                      </a:r>
                      <a:endParaRPr lang="it-IT" sz="1600" b="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xmlns="" val="3875877004"/>
                  </a:ext>
                </a:extLst>
              </a:tr>
              <a:tr h="31489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GB" sz="1600" b="0" dirty="0"/>
                        <a:t>3</a:t>
                      </a:r>
                      <a:endParaRPr lang="it-IT" sz="1600" b="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xmlns="" val="3280956655"/>
                  </a:ext>
                </a:extLst>
              </a:tr>
              <a:tr h="31489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GB" sz="1600" b="0" dirty="0"/>
                        <a:t>2</a:t>
                      </a:r>
                      <a:endParaRPr lang="it-IT" sz="1600" b="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xmlns="" val="3721580196"/>
                  </a:ext>
                </a:extLst>
              </a:tr>
              <a:tr h="31489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GB" sz="1600" b="0" dirty="0"/>
                        <a:t>1</a:t>
                      </a:r>
                      <a:endParaRPr lang="it-IT" sz="1600" b="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it-IT" sz="1600" dirty="0"/>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xmlns="" val="4055575326"/>
                  </a:ext>
                </a:extLst>
              </a:tr>
            </a:tbl>
          </a:graphicData>
        </a:graphic>
      </p:graphicFrame>
    </p:spTree>
    <p:extLst>
      <p:ext uri="{BB962C8B-B14F-4D97-AF65-F5344CB8AC3E}">
        <p14:creationId xmlns:p14="http://schemas.microsoft.com/office/powerpoint/2010/main" val="1411052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xmlns="" id="{0010A051-025A-442B-AD0F-6CFFF2230813}"/>
              </a:ext>
            </a:extLst>
          </p:cNvPr>
          <p:cNvSpPr/>
          <p:nvPr/>
        </p:nvSpPr>
        <p:spPr>
          <a:xfrm>
            <a:off x="2670368" y="4529576"/>
            <a:ext cx="2477388" cy="156067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xmlns="" id="{B00303E8-DA3E-4B79-8AEE-CB450BA35EEE}"/>
              </a:ext>
            </a:extLst>
          </p:cNvPr>
          <p:cNvSpPr/>
          <p:nvPr/>
        </p:nvSpPr>
        <p:spPr>
          <a:xfrm>
            <a:off x="152100" y="4526725"/>
            <a:ext cx="2477388" cy="15606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xmlns="" id="{70D4A1D6-A83C-47C0-8258-CBB9EA76D72D}"/>
              </a:ext>
            </a:extLst>
          </p:cNvPr>
          <p:cNvSpPr/>
          <p:nvPr/>
        </p:nvSpPr>
        <p:spPr>
          <a:xfrm>
            <a:off x="152100" y="2783123"/>
            <a:ext cx="2477388" cy="156067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xmlns="" id="{1C3051A7-1CC2-4252-9BBE-7EC73E43AFF1}"/>
              </a:ext>
            </a:extLst>
          </p:cNvPr>
          <p:cNvSpPr/>
          <p:nvPr/>
        </p:nvSpPr>
        <p:spPr>
          <a:xfrm>
            <a:off x="4957012" y="1027278"/>
            <a:ext cx="2477388" cy="15606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xmlns="" id="{1D5285F9-DCED-4522-B8CD-333739B191C1}"/>
              </a:ext>
            </a:extLst>
          </p:cNvPr>
          <p:cNvSpPr>
            <a:spLocks noGrp="1"/>
          </p:cNvSpPr>
          <p:nvPr>
            <p:ph type="title"/>
          </p:nvPr>
        </p:nvSpPr>
        <p:spPr>
          <a:xfrm>
            <a:off x="2587301" y="260972"/>
            <a:ext cx="10178143" cy="688613"/>
          </a:xfrm>
        </p:spPr>
        <p:txBody>
          <a:bodyPr>
            <a:normAutofit/>
          </a:bodyPr>
          <a:lstStyle/>
          <a:p>
            <a:r>
              <a:rPr lang="en-US" dirty="0"/>
              <a:t>The </a:t>
            </a:r>
            <a:r>
              <a:rPr lang="en-US" dirty="0" err="1"/>
              <a:t>FourSight</a:t>
            </a:r>
            <a:r>
              <a:rPr lang="en-US" dirty="0"/>
              <a:t> Thinking Profiles Index</a:t>
            </a:r>
            <a:endParaRPr lang="it-IT" dirty="0"/>
          </a:p>
        </p:txBody>
      </p:sp>
      <p:pic>
        <p:nvPicPr>
          <p:cNvPr id="6" name="Immagine 5">
            <a:extLst>
              <a:ext uri="{FF2B5EF4-FFF2-40B4-BE49-F238E27FC236}">
                <a16:creationId xmlns:a16="http://schemas.microsoft.com/office/drawing/2014/main" xmlns="" id="{4AE6882C-D994-4AA3-830F-618664BD5BE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100" y="1053738"/>
            <a:ext cx="7117380" cy="5064143"/>
          </a:xfrm>
          <a:prstGeom prst="rect">
            <a:avLst/>
          </a:prstGeom>
        </p:spPr>
      </p:pic>
      <p:pic>
        <p:nvPicPr>
          <p:cNvPr id="7" name="Immagine 6">
            <a:extLst>
              <a:ext uri="{FF2B5EF4-FFF2-40B4-BE49-F238E27FC236}">
                <a16:creationId xmlns:a16="http://schemas.microsoft.com/office/drawing/2014/main" xmlns="" id="{AABBA4A5-7D7C-45F9-90A8-1D6641ED8B70}"/>
              </a:ext>
            </a:extLst>
          </p:cNvPr>
          <p:cNvPicPr>
            <a:picLocks noChangeAspect="1"/>
          </p:cNvPicPr>
          <p:nvPr/>
        </p:nvPicPr>
        <p:blipFill rotWithShape="1">
          <a:blip r:embed="rId4"/>
          <a:srcRect r="36233"/>
          <a:stretch/>
        </p:blipFill>
        <p:spPr>
          <a:xfrm>
            <a:off x="7466017" y="1027278"/>
            <a:ext cx="4484245" cy="3264998"/>
          </a:xfrm>
          <a:prstGeom prst="rect">
            <a:avLst/>
          </a:prstGeom>
        </p:spPr>
      </p:pic>
      <p:pic>
        <p:nvPicPr>
          <p:cNvPr id="8" name="Immagine 7">
            <a:extLst>
              <a:ext uri="{FF2B5EF4-FFF2-40B4-BE49-F238E27FC236}">
                <a16:creationId xmlns:a16="http://schemas.microsoft.com/office/drawing/2014/main" xmlns="" id="{333FB650-F30F-4BB8-88FC-4B55AFBEFAF9}"/>
              </a:ext>
            </a:extLst>
          </p:cNvPr>
          <p:cNvPicPr>
            <a:picLocks noChangeAspect="1"/>
          </p:cNvPicPr>
          <p:nvPr/>
        </p:nvPicPr>
        <p:blipFill rotWithShape="1">
          <a:blip r:embed="rId4"/>
          <a:srcRect l="69999" b="52200"/>
          <a:stretch/>
        </p:blipFill>
        <p:spPr>
          <a:xfrm>
            <a:off x="9909797" y="4595635"/>
            <a:ext cx="2109783" cy="1560676"/>
          </a:xfrm>
          <a:prstGeom prst="rect">
            <a:avLst/>
          </a:prstGeom>
        </p:spPr>
      </p:pic>
      <p:pic>
        <p:nvPicPr>
          <p:cNvPr id="9" name="Immagine 8">
            <a:extLst>
              <a:ext uri="{FF2B5EF4-FFF2-40B4-BE49-F238E27FC236}">
                <a16:creationId xmlns:a16="http://schemas.microsoft.com/office/drawing/2014/main" xmlns="" id="{4495E46E-2C93-4855-9806-B2453D3A0268}"/>
              </a:ext>
            </a:extLst>
          </p:cNvPr>
          <p:cNvPicPr>
            <a:picLocks noChangeAspect="1"/>
          </p:cNvPicPr>
          <p:nvPr/>
        </p:nvPicPr>
        <p:blipFill rotWithShape="1">
          <a:blip r:embed="rId4"/>
          <a:srcRect l="69999" t="52200"/>
          <a:stretch/>
        </p:blipFill>
        <p:spPr>
          <a:xfrm>
            <a:off x="7434399" y="4526725"/>
            <a:ext cx="2109783" cy="1560676"/>
          </a:xfrm>
          <a:prstGeom prst="rect">
            <a:avLst/>
          </a:prstGeom>
        </p:spPr>
      </p:pic>
      <p:sp>
        <p:nvSpPr>
          <p:cNvPr id="10" name="CasellaDiTesto 9">
            <a:extLst>
              <a:ext uri="{FF2B5EF4-FFF2-40B4-BE49-F238E27FC236}">
                <a16:creationId xmlns:a16="http://schemas.microsoft.com/office/drawing/2014/main" xmlns="" id="{7383CE59-9B5D-4C29-8B11-23318483F35C}"/>
              </a:ext>
            </a:extLst>
          </p:cNvPr>
          <p:cNvSpPr txBox="1"/>
          <p:nvPr/>
        </p:nvSpPr>
        <p:spPr>
          <a:xfrm>
            <a:off x="7014354" y="6146151"/>
            <a:ext cx="5059655" cy="369332"/>
          </a:xfrm>
          <a:prstGeom prst="rect">
            <a:avLst/>
          </a:prstGeom>
          <a:noFill/>
        </p:spPr>
        <p:txBody>
          <a:bodyPr wrap="none" rtlCol="0">
            <a:spAutoFit/>
          </a:bodyPr>
          <a:lstStyle/>
          <a:p>
            <a:r>
              <a:rPr lang="it-IT" dirty="0">
                <a:hlinkClick r:id="rId5"/>
              </a:rPr>
              <a:t>https://foursightonline.com/foursight-profile-index/</a:t>
            </a:r>
            <a:endParaRPr lang="it-IT" dirty="0"/>
          </a:p>
        </p:txBody>
      </p:sp>
    </p:spTree>
    <p:extLst>
      <p:ext uri="{BB962C8B-B14F-4D97-AF65-F5344CB8AC3E}">
        <p14:creationId xmlns:p14="http://schemas.microsoft.com/office/powerpoint/2010/main" val="4201050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AAD0DD4-D6EC-40A5-9E7E-49B58E0DB410}"/>
              </a:ext>
            </a:extLst>
          </p:cNvPr>
          <p:cNvSpPr>
            <a:spLocks noGrp="1"/>
          </p:cNvSpPr>
          <p:nvPr>
            <p:ph type="title"/>
          </p:nvPr>
        </p:nvSpPr>
        <p:spPr/>
        <p:txBody>
          <a:bodyPr/>
          <a:lstStyle/>
          <a:p>
            <a:r>
              <a:rPr lang="it-IT" dirty="0"/>
              <a:t>THE BEST CREATIVE TEAM</a:t>
            </a:r>
          </a:p>
        </p:txBody>
      </p:sp>
      <p:pic>
        <p:nvPicPr>
          <p:cNvPr id="9" name="Immagine 8">
            <a:extLst>
              <a:ext uri="{FF2B5EF4-FFF2-40B4-BE49-F238E27FC236}">
                <a16:creationId xmlns:a16="http://schemas.microsoft.com/office/drawing/2014/main" xmlns="" id="{0434A52E-0093-47D5-B667-32E5748D7EE8}"/>
              </a:ext>
            </a:extLst>
          </p:cNvPr>
          <p:cNvPicPr>
            <a:picLocks noChangeAspect="1"/>
          </p:cNvPicPr>
          <p:nvPr/>
        </p:nvPicPr>
        <p:blipFill>
          <a:blip r:embed="rId3"/>
          <a:stretch>
            <a:fillRect/>
          </a:stretch>
        </p:blipFill>
        <p:spPr>
          <a:xfrm>
            <a:off x="8479875" y="4091237"/>
            <a:ext cx="3119158" cy="2164314"/>
          </a:xfrm>
          <a:prstGeom prst="rect">
            <a:avLst/>
          </a:prstGeom>
        </p:spPr>
      </p:pic>
      <p:pic>
        <p:nvPicPr>
          <p:cNvPr id="10" name="Immagine 9">
            <a:extLst>
              <a:ext uri="{FF2B5EF4-FFF2-40B4-BE49-F238E27FC236}">
                <a16:creationId xmlns:a16="http://schemas.microsoft.com/office/drawing/2014/main" xmlns="" id="{62718F60-0F70-45D7-ABD0-09013CE67979}"/>
              </a:ext>
            </a:extLst>
          </p:cNvPr>
          <p:cNvPicPr>
            <a:picLocks noChangeAspect="1"/>
          </p:cNvPicPr>
          <p:nvPr/>
        </p:nvPicPr>
        <p:blipFill>
          <a:blip r:embed="rId4"/>
          <a:stretch>
            <a:fillRect/>
          </a:stretch>
        </p:blipFill>
        <p:spPr>
          <a:xfrm>
            <a:off x="3151528" y="4048634"/>
            <a:ext cx="3134448" cy="2113690"/>
          </a:xfrm>
          <a:prstGeom prst="rect">
            <a:avLst/>
          </a:prstGeom>
        </p:spPr>
      </p:pic>
      <p:pic>
        <p:nvPicPr>
          <p:cNvPr id="12" name="Immagine 11">
            <a:extLst>
              <a:ext uri="{FF2B5EF4-FFF2-40B4-BE49-F238E27FC236}">
                <a16:creationId xmlns:a16="http://schemas.microsoft.com/office/drawing/2014/main" xmlns="" id="{1A87DEF7-91E7-4ECA-B1CC-D54713E91E73}"/>
              </a:ext>
            </a:extLst>
          </p:cNvPr>
          <p:cNvPicPr>
            <a:picLocks noChangeAspect="1"/>
          </p:cNvPicPr>
          <p:nvPr/>
        </p:nvPicPr>
        <p:blipFill>
          <a:blip r:embed="rId5"/>
          <a:stretch>
            <a:fillRect/>
          </a:stretch>
        </p:blipFill>
        <p:spPr>
          <a:xfrm>
            <a:off x="6285976" y="1617298"/>
            <a:ext cx="3119158" cy="2267473"/>
          </a:xfrm>
          <a:prstGeom prst="rect">
            <a:avLst/>
          </a:prstGeom>
        </p:spPr>
      </p:pic>
      <p:pic>
        <p:nvPicPr>
          <p:cNvPr id="13" name="Immagine 12">
            <a:extLst>
              <a:ext uri="{FF2B5EF4-FFF2-40B4-BE49-F238E27FC236}">
                <a16:creationId xmlns:a16="http://schemas.microsoft.com/office/drawing/2014/main" xmlns="" id="{57FCA349-AF3F-471E-B44D-731536736A74}"/>
              </a:ext>
            </a:extLst>
          </p:cNvPr>
          <p:cNvPicPr>
            <a:picLocks noChangeAspect="1"/>
          </p:cNvPicPr>
          <p:nvPr/>
        </p:nvPicPr>
        <p:blipFill>
          <a:blip r:embed="rId6"/>
          <a:stretch>
            <a:fillRect/>
          </a:stretch>
        </p:blipFill>
        <p:spPr>
          <a:xfrm>
            <a:off x="659786" y="1407952"/>
            <a:ext cx="3134448" cy="2267473"/>
          </a:xfrm>
          <a:prstGeom prst="rect">
            <a:avLst/>
          </a:prstGeom>
        </p:spPr>
      </p:pic>
    </p:spTree>
    <p:extLst>
      <p:ext uri="{BB962C8B-B14F-4D97-AF65-F5344CB8AC3E}">
        <p14:creationId xmlns:p14="http://schemas.microsoft.com/office/powerpoint/2010/main" val="2271272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Risultati immagini per cambiament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714614"/>
            <a:ext cx="5672109" cy="3753967"/>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2680009" y="78911"/>
            <a:ext cx="8268919" cy="778098"/>
          </a:xfrm>
        </p:spPr>
        <p:txBody>
          <a:bodyPr>
            <a:normAutofit fontScale="90000"/>
          </a:bodyPr>
          <a:lstStyle/>
          <a:p>
            <a:pPr fontAlgn="t"/>
            <a:r>
              <a:rPr lang="en-US" dirty="0"/>
              <a:t/>
            </a:r>
            <a:br>
              <a:rPr lang="en-US" dirty="0"/>
            </a:br>
            <a:r>
              <a:rPr lang="en-US" dirty="0"/>
              <a:t>The courage to change</a:t>
            </a:r>
          </a:p>
        </p:txBody>
      </p:sp>
      <p:sp>
        <p:nvSpPr>
          <p:cNvPr id="3" name="Segnaposto contenuto 2"/>
          <p:cNvSpPr>
            <a:spLocks noGrp="1"/>
          </p:cNvSpPr>
          <p:nvPr>
            <p:ph idx="1"/>
          </p:nvPr>
        </p:nvSpPr>
        <p:spPr>
          <a:xfrm>
            <a:off x="5768337" y="1686284"/>
            <a:ext cx="6017873" cy="4320480"/>
          </a:xfrm>
        </p:spPr>
        <p:txBody>
          <a:bodyPr>
            <a:normAutofit lnSpcReduction="10000"/>
          </a:bodyPr>
          <a:lstStyle/>
          <a:p>
            <a:pPr marL="0" indent="0">
              <a:buNone/>
            </a:pPr>
            <a:r>
              <a:rPr lang="en-US" sz="2200" dirty="0"/>
              <a:t>Creativity and innovation need more forms of courage, each of which must be embodied by an organizational entity that takes responsibility for it.</a:t>
            </a:r>
          </a:p>
          <a:p>
            <a:pPr marL="0" indent="0">
              <a:buNone/>
            </a:pPr>
            <a:r>
              <a:rPr lang="en-US" sz="2200" dirty="0"/>
              <a:t>Break the reassuring patterns, both own and of others, that have produced success.</a:t>
            </a:r>
          </a:p>
          <a:p>
            <a:pPr marL="0" indent="0">
              <a:buNone/>
            </a:pPr>
            <a:r>
              <a:rPr lang="en-US" sz="2200" dirty="0"/>
              <a:t>Find the strength to put change into practice by example.</a:t>
            </a:r>
          </a:p>
          <a:p>
            <a:pPr marL="0" indent="0">
              <a:buNone/>
            </a:pPr>
            <a:r>
              <a:rPr lang="en-US" sz="2200" dirty="0"/>
              <a:t>Allow the mistake by allowing the people involved in the innovative process to make mistakes.</a:t>
            </a:r>
            <a:endParaRPr lang="it-IT" dirty="0"/>
          </a:p>
        </p:txBody>
      </p:sp>
      <p:sp>
        <p:nvSpPr>
          <p:cNvPr id="9" name="CasellaDiTesto 8"/>
          <p:cNvSpPr txBox="1"/>
          <p:nvPr/>
        </p:nvSpPr>
        <p:spPr>
          <a:xfrm>
            <a:off x="9162379" y="5641503"/>
            <a:ext cx="2167581" cy="307777"/>
          </a:xfrm>
          <a:prstGeom prst="rect">
            <a:avLst/>
          </a:prstGeom>
          <a:noFill/>
        </p:spPr>
        <p:txBody>
          <a:bodyPr wrap="none" rtlCol="0">
            <a:spAutoFit/>
          </a:bodyPr>
          <a:lstStyle/>
          <a:p>
            <a:r>
              <a:rPr lang="it-IT" sz="1400" i="1" dirty="0"/>
              <a:t>Source: R. </a:t>
            </a:r>
            <a:r>
              <a:rPr lang="it-IT" sz="1400" i="1" dirty="0" err="1"/>
              <a:t>Pederneschi</a:t>
            </a:r>
            <a:endParaRPr lang="it-IT" sz="1400" i="1" dirty="0"/>
          </a:p>
        </p:txBody>
      </p:sp>
    </p:spTree>
    <p:extLst>
      <p:ext uri="{BB962C8B-B14F-4D97-AF65-F5344CB8AC3E}">
        <p14:creationId xmlns:p14="http://schemas.microsoft.com/office/powerpoint/2010/main" val="40624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www.adcet.edu.au/Admin/UploadedFiles/Images/Photos/jigsaw%20success.jpg"/>
          <p:cNvPicPr>
            <a:picLocks noChangeAspect="1" noChangeArrowheads="1"/>
          </p:cNvPicPr>
          <p:nvPr/>
        </p:nvPicPr>
        <p:blipFill>
          <a:blip r:embed="rId2" cstate="print">
            <a:clrChange>
              <a:clrFrom>
                <a:srgbClr val="F8F8F8"/>
              </a:clrFrom>
              <a:clrTo>
                <a:srgbClr val="F8F8F8">
                  <a:alpha val="0"/>
                </a:srgbClr>
              </a:clrTo>
            </a:clrChange>
          </a:blip>
          <a:srcRect/>
          <a:stretch>
            <a:fillRect/>
          </a:stretch>
        </p:blipFill>
        <p:spPr bwMode="auto">
          <a:xfrm>
            <a:off x="3113667" y="1412594"/>
            <a:ext cx="7219870" cy="4968552"/>
          </a:xfrm>
          <a:prstGeom prst="rect">
            <a:avLst/>
          </a:prstGeom>
          <a:noFill/>
        </p:spPr>
      </p:pic>
      <p:sp>
        <p:nvSpPr>
          <p:cNvPr id="2" name="Titolo 1"/>
          <p:cNvSpPr>
            <a:spLocks noGrp="1"/>
          </p:cNvSpPr>
          <p:nvPr>
            <p:ph type="title"/>
          </p:nvPr>
        </p:nvSpPr>
        <p:spPr>
          <a:xfrm>
            <a:off x="2544937" y="245629"/>
            <a:ext cx="8268919" cy="778098"/>
          </a:xfrm>
        </p:spPr>
        <p:txBody>
          <a:bodyPr/>
          <a:lstStyle/>
          <a:p>
            <a:r>
              <a:rPr lang="it-IT" dirty="0"/>
              <a:t>The </a:t>
            </a:r>
            <a:r>
              <a:rPr lang="it-IT" dirty="0" err="1"/>
              <a:t>testimonies</a:t>
            </a:r>
            <a:endParaRPr lang="it-IT" dirty="0"/>
          </a:p>
        </p:txBody>
      </p:sp>
      <p:sp>
        <p:nvSpPr>
          <p:cNvPr id="3" name="Segnaposto contenuto 2"/>
          <p:cNvSpPr>
            <a:spLocks noGrp="1"/>
          </p:cNvSpPr>
          <p:nvPr>
            <p:ph idx="1"/>
          </p:nvPr>
        </p:nvSpPr>
        <p:spPr>
          <a:xfrm>
            <a:off x="1575856" y="1160585"/>
            <a:ext cx="9200664" cy="4222791"/>
          </a:xfrm>
        </p:spPr>
        <p:txBody>
          <a:bodyPr>
            <a:normAutofit/>
          </a:bodyPr>
          <a:lstStyle/>
          <a:p>
            <a:pPr marL="0" indent="0">
              <a:buNone/>
            </a:pPr>
            <a:r>
              <a:rPr lang="en-US" sz="2400" dirty="0" smtClean="0"/>
              <a:t>Companies </a:t>
            </a:r>
            <a:r>
              <a:rPr lang="en-US" sz="2400" dirty="0"/>
              <a:t>that have followed creative paths to generate innovative, successful ideas</a:t>
            </a:r>
            <a:endParaRPr lang="it-IT" sz="2400" dirty="0"/>
          </a:p>
        </p:txBody>
      </p:sp>
      <p:pic>
        <p:nvPicPr>
          <p:cNvPr id="7169"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1569" y="3362072"/>
            <a:ext cx="1510342" cy="85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5856" y="2241302"/>
            <a:ext cx="836132" cy="120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Immagine 1" descr="cid:3443519202_70775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661797" y="4534188"/>
            <a:ext cx="2129938" cy="62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50702" y="2648969"/>
            <a:ext cx="1532908" cy="796284"/>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12" descr="http://livesicilia.it/wp-content/uploads/2013/01/italia_lavoro.pn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2304" y="2082995"/>
            <a:ext cx="2048102" cy="882487"/>
          </a:xfrm>
          <a:prstGeom prst="rect">
            <a:avLst/>
          </a:prstGeom>
          <a:noFill/>
          <a:ln>
            <a:noFill/>
          </a:ln>
        </p:spPr>
      </p:pic>
      <p:pic>
        <p:nvPicPr>
          <p:cNvPr id="14" name="Immagine 13"/>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2623" y="5524003"/>
            <a:ext cx="1475586" cy="836421"/>
          </a:xfrm>
          <a:prstGeom prst="rect">
            <a:avLst/>
          </a:prstGeom>
          <a:noFill/>
        </p:spPr>
      </p:pic>
      <p:pic>
        <p:nvPicPr>
          <p:cNvPr id="7173"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84417" y="5511338"/>
            <a:ext cx="1661366" cy="6742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Immagine 15"/>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2127" y="3651451"/>
            <a:ext cx="1596880" cy="884707"/>
          </a:xfrm>
          <a:prstGeom prst="rect">
            <a:avLst/>
          </a:prstGeom>
          <a:noFill/>
        </p:spPr>
      </p:pic>
      <p:pic>
        <p:nvPicPr>
          <p:cNvPr id="17" name="Immagine 16" descr="http://www.italiafruit.net/Public/Upload/News/Images/13289L.jpg"/>
          <p:cNvPicPr/>
          <p:nvPr/>
        </p:nvPicPr>
        <p:blipFill rotWithShape="1">
          <a:blip r:embed="rId12" cstate="print">
            <a:extLst>
              <a:ext uri="{28A0092B-C50C-407E-A947-70E740481C1C}">
                <a14:useLocalDpi xmlns:a14="http://schemas.microsoft.com/office/drawing/2010/main" val="0"/>
              </a:ext>
            </a:extLst>
          </a:blip>
          <a:srcRect t="31000" b="31000"/>
          <a:stretch/>
        </p:blipFill>
        <p:spPr bwMode="auto">
          <a:xfrm>
            <a:off x="3360190" y="3834790"/>
            <a:ext cx="1915916" cy="527053"/>
          </a:xfrm>
          <a:prstGeom prst="rect">
            <a:avLst/>
          </a:prstGeom>
          <a:noFill/>
          <a:ln>
            <a:noFill/>
          </a:ln>
          <a:extLst>
            <a:ext uri="{53640926-AAD7-44D8-BBD7-CCE9431645EC}">
              <a14:shadowObscured xmlns:a14="http://schemas.microsoft.com/office/drawing/2010/main"/>
            </a:ext>
          </a:extLst>
        </p:spPr>
      </p:pic>
      <p:pic>
        <p:nvPicPr>
          <p:cNvPr id="7175" name="Picture 7" descr="3ND Consulting"/>
          <p:cNvPicPr>
            <a:picLocks noChangeAspect="1" noChangeArrowheads="1"/>
          </p:cNvPicPr>
          <p:nvPr/>
        </p:nvPicPr>
        <p:blipFill>
          <a:blip r:embed="rId1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78987" y="5033357"/>
            <a:ext cx="1366456" cy="900959"/>
          </a:xfrm>
          <a:prstGeom prst="rect">
            <a:avLst/>
          </a:prstGeom>
          <a:noFill/>
          <a:extLst>
            <a:ext uri="{909E8E84-426E-40DD-AFC4-6F175D3DCCD1}">
              <a14:hiddenFill xmlns:a14="http://schemas.microsoft.com/office/drawing/2010/main">
                <a:solidFill>
                  <a:srgbClr val="FFFFFF"/>
                </a:solidFill>
              </a14:hiddenFill>
            </a:ext>
          </a:extLst>
        </p:spPr>
      </p:pic>
      <p:pic>
        <p:nvPicPr>
          <p:cNvPr id="7176" name="Immagin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833531" y="4868861"/>
            <a:ext cx="2142738" cy="57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39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169"/>
                                        </p:tgtEl>
                                        <p:attrNameLst>
                                          <p:attrName>style.visibility</p:attrName>
                                        </p:attrNameLst>
                                      </p:cBhvr>
                                      <p:to>
                                        <p:strVal val="visible"/>
                                      </p:to>
                                    </p:set>
                                    <p:animEffect transition="in" filter="fade">
                                      <p:cBhvr>
                                        <p:cTn id="19" dur="500"/>
                                        <p:tgtEl>
                                          <p:spTgt spid="716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fade">
                                      <p:cBhvr>
                                        <p:cTn id="23" dur="500"/>
                                        <p:tgtEl>
                                          <p:spTgt spid="717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171"/>
                                        </p:tgtEl>
                                        <p:attrNameLst>
                                          <p:attrName>style.visibility</p:attrName>
                                        </p:attrNameLst>
                                      </p:cBhvr>
                                      <p:to>
                                        <p:strVal val="visible"/>
                                      </p:to>
                                    </p:set>
                                    <p:animEffect transition="in" filter="fade">
                                      <p:cBhvr>
                                        <p:cTn id="27" dur="500"/>
                                        <p:tgtEl>
                                          <p:spTgt spid="717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176"/>
                                        </p:tgtEl>
                                        <p:attrNameLst>
                                          <p:attrName>style.visibility</p:attrName>
                                        </p:attrNameLst>
                                      </p:cBhvr>
                                      <p:to>
                                        <p:strVal val="visible"/>
                                      </p:to>
                                    </p:set>
                                    <p:animEffect transition="in" filter="fade">
                                      <p:cBhvr>
                                        <p:cTn id="39" dur="500"/>
                                        <p:tgtEl>
                                          <p:spTgt spid="717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173"/>
                                        </p:tgtEl>
                                        <p:attrNameLst>
                                          <p:attrName>style.visibility</p:attrName>
                                        </p:attrNameLst>
                                      </p:cBhvr>
                                      <p:to>
                                        <p:strVal val="visible"/>
                                      </p:to>
                                    </p:set>
                                    <p:animEffect transition="in" filter="fade">
                                      <p:cBhvr>
                                        <p:cTn id="43" dur="500"/>
                                        <p:tgtEl>
                                          <p:spTgt spid="717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175"/>
                                        </p:tgtEl>
                                        <p:attrNameLst>
                                          <p:attrName>style.visibility</p:attrName>
                                        </p:attrNameLst>
                                      </p:cBhvr>
                                      <p:to>
                                        <p:strVal val="visible"/>
                                      </p:to>
                                    </p:set>
                                    <p:animEffect transition="in" filter="fade">
                                      <p:cBhvr>
                                        <p:cTn id="4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p:nvPr/>
        </p:nvPicPr>
        <p:blipFill>
          <a:blip r:embed="rId2">
            <a:extLst>
              <a:ext uri="{28A0092B-C50C-407E-A947-70E740481C1C}">
                <a14:useLocalDpi xmlns:a14="http://schemas.microsoft.com/office/drawing/2010/main" val="0"/>
              </a:ext>
            </a:extLst>
          </a:blip>
          <a:srcRect/>
          <a:stretch>
            <a:fillRect/>
          </a:stretch>
        </p:blipFill>
        <p:spPr bwMode="auto">
          <a:xfrm>
            <a:off x="4151784" y="1214894"/>
            <a:ext cx="3744416" cy="2088232"/>
          </a:xfrm>
          <a:prstGeom prst="rect">
            <a:avLst/>
          </a:prstGeom>
          <a:noFill/>
        </p:spPr>
      </p:pic>
      <p:sp>
        <p:nvSpPr>
          <p:cNvPr id="2" name="Title 1"/>
          <p:cNvSpPr>
            <a:spLocks noGrp="1"/>
          </p:cNvSpPr>
          <p:nvPr>
            <p:ph type="title"/>
          </p:nvPr>
        </p:nvSpPr>
        <p:spPr>
          <a:xfrm>
            <a:off x="2589316" y="204530"/>
            <a:ext cx="8268919" cy="778098"/>
          </a:xfrm>
        </p:spPr>
        <p:txBody>
          <a:bodyPr>
            <a:normAutofit/>
          </a:bodyPr>
          <a:lstStyle/>
          <a:p>
            <a:r>
              <a:rPr lang="en-US" dirty="0"/>
              <a:t>The Ferrari case: the problem.</a:t>
            </a:r>
            <a:endParaRPr lang="it-IT" noProof="0" dirty="0"/>
          </a:p>
        </p:txBody>
      </p:sp>
      <p:sp>
        <p:nvSpPr>
          <p:cNvPr id="3" name="Content Placeholder 2"/>
          <p:cNvSpPr>
            <a:spLocks noGrp="1"/>
          </p:cNvSpPr>
          <p:nvPr>
            <p:ph idx="1"/>
          </p:nvPr>
        </p:nvSpPr>
        <p:spPr>
          <a:xfrm>
            <a:off x="504497" y="3429000"/>
            <a:ext cx="11351173" cy="2970190"/>
          </a:xfrm>
        </p:spPr>
        <p:txBody>
          <a:bodyPr>
            <a:noAutofit/>
          </a:bodyPr>
          <a:lstStyle/>
          <a:p>
            <a:pPr marL="0" indent="0" algn="just">
              <a:buNone/>
            </a:pPr>
            <a:r>
              <a:rPr lang="en-US" sz="1800" dirty="0"/>
              <a:t>"Among the seminars accessible to employees was a course on creativity ..."</a:t>
            </a:r>
          </a:p>
          <a:p>
            <a:pPr marL="0" indent="0" algn="just">
              <a:buNone/>
            </a:pPr>
            <a:r>
              <a:rPr lang="en-US" sz="1800" dirty="0"/>
              <a:t>"I must say that the consultant was really good, the meetings with her were really important to open the mind, to approach and talk about things other than the moon, the woods, a skyscraper, but seen in a different perspective, not the one that enters your mind and then you never get out. "</a:t>
            </a:r>
          </a:p>
          <a:p>
            <a:pPr marL="0" indent="0" algn="just">
              <a:buNone/>
            </a:pPr>
            <a:r>
              <a:rPr lang="en-US" sz="1800" dirty="0" smtClean="0"/>
              <a:t>“</a:t>
            </a:r>
            <a:r>
              <a:rPr lang="en-US" sz="1800" dirty="0" smtClean="0"/>
              <a:t>After </a:t>
            </a:r>
            <a:r>
              <a:rPr lang="en-US" sz="1800" dirty="0"/>
              <a:t>following the seminar I considered it challenging and useful for my structure to try to make a similar experience with the group of 35 designers who worked with me in the company to address a problem of strategic importance that was thought unsolvable:</a:t>
            </a:r>
          </a:p>
          <a:p>
            <a:pPr marL="0" indent="0" algn="ctr">
              <a:buNone/>
            </a:pPr>
            <a:r>
              <a:rPr lang="en-US" dirty="0">
                <a:effectLst>
                  <a:outerShdw blurRad="38100" dist="38100" dir="2700000" algn="tl">
                    <a:srgbClr val="000000">
                      <a:alpha val="43137"/>
                    </a:srgbClr>
                  </a:outerShdw>
                </a:effectLst>
              </a:rPr>
              <a:t>the reduction of the weight and the cost of the engine. </a:t>
            </a:r>
            <a:r>
              <a:rPr lang="en-US" sz="1800" dirty="0"/>
              <a:t>"</a:t>
            </a:r>
            <a:endParaRPr lang="it-IT" sz="1800" dirty="0"/>
          </a:p>
        </p:txBody>
      </p:sp>
      <p:pic>
        <p:nvPicPr>
          <p:cNvPr id="9218" name="Picture 2" descr="http://upload.wikimedia.org/wikipedia/it/thumb/0/04/Logo_della_Ferrari_S.p.A..svg/640px-Logo_della_Ferrari_S.p.A..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092" y="1420447"/>
            <a:ext cx="1268224" cy="1872208"/>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8040217" y="2699133"/>
            <a:ext cx="3882152" cy="584775"/>
          </a:xfrm>
          <a:prstGeom prst="rect">
            <a:avLst/>
          </a:prstGeom>
          <a:noFill/>
        </p:spPr>
        <p:txBody>
          <a:bodyPr wrap="square" rtlCol="0">
            <a:spAutoFit/>
          </a:bodyPr>
          <a:lstStyle/>
          <a:p>
            <a:r>
              <a:rPr lang="it-IT" sz="1600" i="1" dirty="0"/>
              <a:t>Ermanno </a:t>
            </a:r>
            <a:r>
              <a:rPr lang="it-IT" sz="1600" i="1" dirty="0" smtClean="0"/>
              <a:t>Bonfiglioli</a:t>
            </a:r>
          </a:p>
          <a:p>
            <a:r>
              <a:rPr lang="it-IT" sz="1600" i="1" dirty="0" smtClean="0"/>
              <a:t>(</a:t>
            </a:r>
            <a:r>
              <a:rPr lang="it-IT" sz="1600" i="1" dirty="0" err="1" smtClean="0"/>
              <a:t>past</a:t>
            </a:r>
            <a:r>
              <a:rPr lang="it-IT" sz="1600" i="1" dirty="0" smtClean="0"/>
              <a:t> </a:t>
            </a:r>
            <a:r>
              <a:rPr lang="it-IT" sz="1600" i="1" dirty="0" err="1" smtClean="0"/>
              <a:t>chief</a:t>
            </a:r>
            <a:r>
              <a:rPr lang="it-IT" sz="1600" i="1" dirty="0" smtClean="0"/>
              <a:t> of </a:t>
            </a:r>
            <a:r>
              <a:rPr lang="it-IT" sz="1600" i="1" dirty="0" err="1" smtClean="0"/>
              <a:t>strategic</a:t>
            </a:r>
            <a:r>
              <a:rPr lang="it-IT" sz="1600" i="1" dirty="0" smtClean="0"/>
              <a:t> </a:t>
            </a:r>
            <a:r>
              <a:rPr lang="it-IT" sz="1600" i="1" dirty="0" err="1" smtClean="0"/>
              <a:t>projects</a:t>
            </a:r>
            <a:r>
              <a:rPr lang="it-IT" sz="1600" i="1" dirty="0" smtClean="0"/>
              <a:t>)</a:t>
            </a:r>
            <a:endParaRPr lang="it-IT" sz="1600" i="1" dirty="0"/>
          </a:p>
        </p:txBody>
      </p:sp>
    </p:spTree>
    <p:extLst>
      <p:ext uri="{BB962C8B-B14F-4D97-AF65-F5344CB8AC3E}">
        <p14:creationId xmlns:p14="http://schemas.microsoft.com/office/powerpoint/2010/main" val="117991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316" y="188640"/>
            <a:ext cx="8268919" cy="778098"/>
          </a:xfrm>
        </p:spPr>
        <p:txBody>
          <a:bodyPr>
            <a:normAutofit/>
          </a:bodyPr>
          <a:lstStyle/>
          <a:p>
            <a:r>
              <a:rPr lang="en-US" dirty="0"/>
              <a:t>The Ferrari case: the challenge</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4592" y="1296663"/>
            <a:ext cx="5856202" cy="4578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91206" y="1187582"/>
            <a:ext cx="4927029" cy="4968552"/>
          </a:xfrm>
        </p:spPr>
        <p:txBody>
          <a:bodyPr>
            <a:normAutofit/>
          </a:bodyPr>
          <a:lstStyle/>
          <a:p>
            <a:pPr marL="0" indent="0" algn="just">
              <a:buNone/>
            </a:pPr>
            <a:r>
              <a:rPr lang="en-US" sz="2200" dirty="0"/>
              <a:t>A challenge to be faced at a first reading through a logical-rational approach, but not for </a:t>
            </a:r>
            <a:r>
              <a:rPr lang="en-US" sz="2200" dirty="0" err="1"/>
              <a:t>Ermanno</a:t>
            </a:r>
            <a:r>
              <a:rPr lang="en-US" sz="2200" dirty="0"/>
              <a:t> </a:t>
            </a:r>
            <a:r>
              <a:rPr lang="en-US" sz="2200" dirty="0" err="1"/>
              <a:t>Bonfiglioli</a:t>
            </a:r>
            <a:r>
              <a:rPr lang="en-US" sz="2200" dirty="0"/>
              <a:t> who stated:</a:t>
            </a:r>
          </a:p>
          <a:p>
            <a:pPr marL="0" indent="0" algn="just">
              <a:buNone/>
            </a:pPr>
            <a:endParaRPr lang="en-US" sz="2200" dirty="0"/>
          </a:p>
          <a:p>
            <a:pPr marL="0" indent="0" algn="just">
              <a:buNone/>
            </a:pPr>
            <a:r>
              <a:rPr lang="en-US" sz="2200" dirty="0"/>
              <a:t>  "An engine, to work well</a:t>
            </a:r>
          </a:p>
          <a:p>
            <a:pPr marL="0" indent="0" algn="just">
              <a:buNone/>
            </a:pPr>
            <a:r>
              <a:rPr lang="en-US" sz="2200" dirty="0"/>
              <a:t>it must also be beautiful "</a:t>
            </a:r>
          </a:p>
          <a:p>
            <a:pPr marL="0" indent="0" algn="just">
              <a:buNone/>
            </a:pPr>
            <a:endParaRPr lang="en-US" sz="2200" dirty="0"/>
          </a:p>
          <a:p>
            <a:pPr marL="0" indent="0" algn="just">
              <a:buNone/>
            </a:pPr>
            <a:r>
              <a:rPr lang="en-US" sz="2200" dirty="0"/>
              <a:t>So a challenge to be faced with a "creative" approach out of the classical industrial thought patterns.</a:t>
            </a:r>
            <a:endParaRPr lang="en-US" sz="2500" dirty="0"/>
          </a:p>
        </p:txBody>
      </p:sp>
    </p:spTree>
    <p:extLst>
      <p:ext uri="{BB962C8B-B14F-4D97-AF65-F5344CB8AC3E}">
        <p14:creationId xmlns:p14="http://schemas.microsoft.com/office/powerpoint/2010/main" val="2805562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1B39313-A932-4278-8C72-9F935488E79F}"/>
              </a:ext>
            </a:extLst>
          </p:cNvPr>
          <p:cNvSpPr>
            <a:spLocks noGrp="1"/>
          </p:cNvSpPr>
          <p:nvPr>
            <p:ph type="title"/>
          </p:nvPr>
        </p:nvSpPr>
        <p:spPr/>
        <p:txBody>
          <a:bodyPr>
            <a:normAutofit/>
          </a:bodyPr>
          <a:lstStyle/>
          <a:p>
            <a:r>
              <a:rPr lang="it-IT" dirty="0" err="1"/>
              <a:t>Overview</a:t>
            </a:r>
            <a:r>
              <a:rPr lang="it-IT" dirty="0"/>
              <a:t> of the </a:t>
            </a:r>
            <a:r>
              <a:rPr lang="it-IT" dirty="0" smtClean="0"/>
              <a:t>Project</a:t>
            </a:r>
            <a:endParaRPr lang="it-IT" dirty="0"/>
          </a:p>
        </p:txBody>
      </p:sp>
      <p:sp>
        <p:nvSpPr>
          <p:cNvPr id="3" name="Segnaposto contenuto 2">
            <a:extLst>
              <a:ext uri="{FF2B5EF4-FFF2-40B4-BE49-F238E27FC236}">
                <a16:creationId xmlns:a16="http://schemas.microsoft.com/office/drawing/2014/main" xmlns="" id="{55B137C5-1B43-42DE-AD9A-4B2ADE0F6B0A}"/>
              </a:ext>
            </a:extLst>
          </p:cNvPr>
          <p:cNvSpPr>
            <a:spLocks noGrp="1"/>
          </p:cNvSpPr>
          <p:nvPr>
            <p:ph idx="1"/>
          </p:nvPr>
        </p:nvSpPr>
        <p:spPr>
          <a:xfrm>
            <a:off x="462862" y="1566333"/>
            <a:ext cx="11151776" cy="4138363"/>
          </a:xfrm>
        </p:spPr>
        <p:txBody>
          <a:bodyPr>
            <a:noAutofit/>
          </a:bodyPr>
          <a:lstStyle/>
          <a:p>
            <a:r>
              <a:rPr lang="en-US" sz="2400" dirty="0"/>
              <a:t>Title: Create sustainable Innovation in SMEs using creative methods and processes</a:t>
            </a:r>
          </a:p>
          <a:p>
            <a:r>
              <a:rPr lang="en-US" sz="2400" dirty="0" smtClean="0"/>
              <a:t>Acronym</a:t>
            </a:r>
            <a:r>
              <a:rPr lang="en-US" sz="2400" dirty="0"/>
              <a:t>: </a:t>
            </a:r>
            <a:r>
              <a:rPr lang="en-US" sz="2400" dirty="0" err="1"/>
              <a:t>CreaInnovation</a:t>
            </a:r>
            <a:endParaRPr lang="en-US" sz="2400" dirty="0"/>
          </a:p>
          <a:p>
            <a:r>
              <a:rPr lang="en-US" sz="2400" dirty="0" smtClean="0"/>
              <a:t>Approved </a:t>
            </a:r>
            <a:r>
              <a:rPr lang="en-US" sz="2400" dirty="0"/>
              <a:t>on the 2nd Call for Modular Projects of </a:t>
            </a:r>
            <a:r>
              <a:rPr lang="en-US" sz="2400" dirty="0" err="1"/>
              <a:t>Interreg</a:t>
            </a:r>
            <a:r>
              <a:rPr lang="en-US" sz="2400" dirty="0"/>
              <a:t> MED </a:t>
            </a:r>
            <a:r>
              <a:rPr lang="en-US" sz="2400" dirty="0" err="1"/>
              <a:t>Programme</a:t>
            </a:r>
            <a:endParaRPr lang="en-US" sz="2400" dirty="0"/>
          </a:p>
          <a:p>
            <a:r>
              <a:rPr lang="en-US" sz="2400" dirty="0" smtClean="0"/>
              <a:t>Priority </a:t>
            </a:r>
            <a:r>
              <a:rPr lang="en-US" sz="2400" dirty="0"/>
              <a:t>axis 1: Promoting Mediterranean innovation capacities to develop smart and sustainable growth</a:t>
            </a:r>
          </a:p>
          <a:p>
            <a:r>
              <a:rPr lang="en-US" sz="2400" dirty="0" smtClean="0"/>
              <a:t>Objective </a:t>
            </a:r>
            <a:r>
              <a:rPr lang="en-US" sz="2400" dirty="0"/>
              <a:t>1.1: To increase transnational activity of innovative clusters and networks of key sectors of the MED area</a:t>
            </a:r>
          </a:p>
          <a:p>
            <a:r>
              <a:rPr lang="en-US" sz="2400" dirty="0" smtClean="0"/>
              <a:t>MED </a:t>
            </a:r>
            <a:r>
              <a:rPr lang="en-US" sz="2400" dirty="0"/>
              <a:t>Green Growth community – Horizontal Project SYNGGI</a:t>
            </a:r>
            <a:endParaRPr lang="en-US" sz="2400" dirty="0"/>
          </a:p>
        </p:txBody>
      </p:sp>
    </p:spTree>
    <p:extLst>
      <p:ext uri="{BB962C8B-B14F-4D97-AF65-F5344CB8AC3E}">
        <p14:creationId xmlns:p14="http://schemas.microsoft.com/office/powerpoint/2010/main" val="2640663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p:nvPr/>
        </p:nvPicPr>
        <p:blipFill>
          <a:blip r:embed="rId2">
            <a:extLst>
              <a:ext uri="{28A0092B-C50C-407E-A947-70E740481C1C}">
                <a14:useLocalDpi xmlns:a14="http://schemas.microsoft.com/office/drawing/2010/main" val="0"/>
              </a:ext>
            </a:extLst>
          </a:blip>
          <a:srcRect/>
          <a:stretch>
            <a:fillRect/>
          </a:stretch>
        </p:blipFill>
        <p:spPr bwMode="auto">
          <a:xfrm>
            <a:off x="454602" y="1359442"/>
            <a:ext cx="2814312" cy="1734763"/>
          </a:xfrm>
          <a:prstGeom prst="rect">
            <a:avLst/>
          </a:prstGeom>
          <a:noFill/>
        </p:spPr>
      </p:pic>
      <p:sp>
        <p:nvSpPr>
          <p:cNvPr id="2" name="Title 1"/>
          <p:cNvSpPr>
            <a:spLocks noGrp="1"/>
          </p:cNvSpPr>
          <p:nvPr>
            <p:ph type="title"/>
          </p:nvPr>
        </p:nvSpPr>
        <p:spPr>
          <a:xfrm>
            <a:off x="2587068" y="275597"/>
            <a:ext cx="8268919" cy="778098"/>
          </a:xfrm>
        </p:spPr>
        <p:txBody>
          <a:bodyPr>
            <a:normAutofit/>
          </a:bodyPr>
          <a:lstStyle/>
          <a:p>
            <a:r>
              <a:rPr lang="en-US" dirty="0"/>
              <a:t>The Ferrari case: the solution</a:t>
            </a:r>
          </a:p>
        </p:txBody>
      </p:sp>
      <p:sp>
        <p:nvSpPr>
          <p:cNvPr id="3" name="Content Placeholder 2"/>
          <p:cNvSpPr>
            <a:spLocks noGrp="1"/>
          </p:cNvSpPr>
          <p:nvPr>
            <p:ph idx="1"/>
          </p:nvPr>
        </p:nvSpPr>
        <p:spPr>
          <a:xfrm>
            <a:off x="477146" y="3336618"/>
            <a:ext cx="11399544" cy="2664296"/>
          </a:xfrm>
        </p:spPr>
        <p:txBody>
          <a:bodyPr>
            <a:noAutofit/>
          </a:bodyPr>
          <a:lstStyle/>
          <a:p>
            <a:pPr marL="0" indent="0">
              <a:buNone/>
            </a:pPr>
            <a:r>
              <a:rPr lang="en-US" dirty="0"/>
              <a:t>to impersonate a piece of the engine, and to bring the piece into the workshop, as if it were something we say, "it's your personal, you are ... so, look at it, etc."</a:t>
            </a:r>
          </a:p>
          <a:p>
            <a:pPr marL="0" indent="0">
              <a:buNone/>
            </a:pPr>
            <a:r>
              <a:rPr lang="en-US" dirty="0"/>
              <a:t>In this immense salon equipped with walls on which were attached meters and meters of paper to be able to write, the designer, who did not have the CAD with </a:t>
            </a:r>
            <a:r>
              <a:rPr lang="en-US" dirty="0" smtClean="0"/>
              <a:t>him</a:t>
            </a:r>
            <a:r>
              <a:rPr lang="en-US" dirty="0" smtClean="0"/>
              <a:t>, </a:t>
            </a:r>
            <a:r>
              <a:rPr lang="en-US" dirty="0"/>
              <a:t>had to stand in front of a wall, using felt-tip pens and generate ideas there. The experience lived along the way confirmed the initial intuition: ideas and solutions were produced that had not yet been taken into consideration.</a:t>
            </a:r>
            <a:endParaRPr lang="en-US" sz="2400" dirty="0"/>
          </a:p>
        </p:txBody>
      </p:sp>
      <p:sp>
        <p:nvSpPr>
          <p:cNvPr id="9" name="Content Placeholder 2"/>
          <p:cNvSpPr txBox="1">
            <a:spLocks/>
          </p:cNvSpPr>
          <p:nvPr/>
        </p:nvSpPr>
        <p:spPr>
          <a:xfrm>
            <a:off x="3395915" y="1290718"/>
            <a:ext cx="8480775" cy="18722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rgbClr val="002060"/>
                </a:solidFill>
              </a:rPr>
              <a:t>"Initially there was a moment of loss, the consultant began to talk about beauty and aesthetic concepts, then the boys all succumbed to the charm of the method, the charm of the story, the charm of how to set an idea differently.</a:t>
            </a:r>
          </a:p>
          <a:p>
            <a:pPr marL="0" indent="0">
              <a:buNone/>
            </a:pPr>
            <a:endParaRPr lang="en-US" sz="2000" b="1" dirty="0">
              <a:solidFill>
                <a:srgbClr val="002060"/>
              </a:solidFill>
            </a:endParaRPr>
          </a:p>
          <a:p>
            <a:pPr marL="0" indent="0">
              <a:buNone/>
            </a:pPr>
            <a:r>
              <a:rPr lang="en-US" sz="2000" b="1" dirty="0">
                <a:solidFill>
                  <a:srgbClr val="002060"/>
                </a:solidFill>
              </a:rPr>
              <a:t>Among the techniques used, each designer was asked</a:t>
            </a:r>
          </a:p>
        </p:txBody>
      </p:sp>
    </p:spTree>
    <p:extLst>
      <p:ext uri="{BB962C8B-B14F-4D97-AF65-F5344CB8AC3E}">
        <p14:creationId xmlns:p14="http://schemas.microsoft.com/office/powerpoint/2010/main" val="385793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89316" y="265032"/>
            <a:ext cx="8268919" cy="778098"/>
          </a:xfrm>
        </p:spPr>
        <p:txBody>
          <a:bodyPr/>
          <a:lstStyle/>
          <a:p>
            <a:r>
              <a:rPr lang="it-IT" dirty="0"/>
              <a:t>The </a:t>
            </a:r>
            <a:r>
              <a:rPr lang="it-IT" dirty="0" err="1"/>
              <a:t>tangible</a:t>
            </a:r>
            <a:r>
              <a:rPr lang="it-IT" dirty="0"/>
              <a:t> </a:t>
            </a:r>
            <a:r>
              <a:rPr lang="it-IT" dirty="0" err="1"/>
              <a:t>results</a:t>
            </a:r>
            <a:endParaRPr lang="it-IT" dirty="0"/>
          </a:p>
        </p:txBody>
      </p:sp>
      <p:sp>
        <p:nvSpPr>
          <p:cNvPr id="3" name="Segnaposto contenuto 2"/>
          <p:cNvSpPr>
            <a:spLocks noGrp="1"/>
          </p:cNvSpPr>
          <p:nvPr>
            <p:ph idx="1"/>
          </p:nvPr>
        </p:nvSpPr>
        <p:spPr>
          <a:xfrm>
            <a:off x="998483" y="2780928"/>
            <a:ext cx="10436771" cy="2736304"/>
          </a:xfrm>
        </p:spPr>
        <p:txBody>
          <a:bodyPr>
            <a:noAutofit/>
          </a:bodyPr>
          <a:lstStyle/>
          <a:p>
            <a:pPr marL="0" indent="0">
              <a:buNone/>
            </a:pPr>
            <a:r>
              <a:rPr lang="en-US" dirty="0"/>
              <a:t>«A series of ideas have been implemented in the short term (such as the phonic wheel for distribution, the gearbox with 40% less weight and the reduction of construction times, the GDI head covers reducing their weight and noise, simplifying also the assembly) and then other ideas that have been carried out in subsequent projects because they are too invasive to be included in the product in use. »</a:t>
            </a:r>
          </a:p>
          <a:p>
            <a:pPr marL="0" indent="0">
              <a:buNone/>
            </a:pPr>
            <a:r>
              <a:rPr lang="en-US" dirty="0"/>
              <a:t>"We have had fertile ground to carry forward eighty percent of the ideas quietly. There were others that were a bit "out of focus", as clear as content, but very difficult to take home, because it meant changing the technological process that is the core of Ferrari. So, you always have to go and deal with what is your business reality. "</a:t>
            </a:r>
            <a:endParaRPr lang="it-IT" dirty="0"/>
          </a:p>
        </p:txBody>
      </p:sp>
      <p:pic>
        <p:nvPicPr>
          <p:cNvPr id="7" name="Picture 2" descr="http://upload.wikimedia.org/wikipedia/it/thumb/0/04/Logo_della_Ferrari_S.p.A..svg/640px-Logo_della_Ferrari_S.p.A..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892" y="1399010"/>
            <a:ext cx="936104" cy="1381918"/>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2451015" y="1149712"/>
            <a:ext cx="8742502" cy="1631216"/>
          </a:xfrm>
          <a:prstGeom prst="rect">
            <a:avLst/>
          </a:prstGeom>
        </p:spPr>
        <p:txBody>
          <a:bodyPr wrap="square">
            <a:spAutoFit/>
          </a:bodyPr>
          <a:lstStyle/>
          <a:p>
            <a:r>
              <a:rPr lang="it-IT" sz="2000" b="1" dirty="0">
                <a:solidFill>
                  <a:srgbClr val="002060"/>
                </a:solidFill>
              </a:rPr>
              <a:t>«</a:t>
            </a:r>
            <a:r>
              <a:rPr lang="en-US" sz="2000" b="1" dirty="0">
                <a:solidFill>
                  <a:srgbClr val="002060"/>
                </a:solidFill>
              </a:rPr>
              <a:t>With regard to the reduction in engine weight, a reduction of around one kilo was obtained from five parts. But above all, and this is the most important point, we have reduced the weight, without increasing the cost. On just as many details, only the cost has been reduced. "</a:t>
            </a:r>
            <a:endParaRPr lang="it-IT" sz="2000" b="1" dirty="0">
              <a:solidFill>
                <a:srgbClr val="002060"/>
              </a:solidFill>
            </a:endParaRPr>
          </a:p>
        </p:txBody>
      </p:sp>
    </p:spTree>
    <p:extLst>
      <p:ext uri="{BB962C8B-B14F-4D97-AF65-F5344CB8AC3E}">
        <p14:creationId xmlns:p14="http://schemas.microsoft.com/office/powerpoint/2010/main" val="271774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89316" y="199227"/>
            <a:ext cx="8268919" cy="778098"/>
          </a:xfrm>
        </p:spPr>
        <p:txBody>
          <a:bodyPr/>
          <a:lstStyle/>
          <a:p>
            <a:r>
              <a:rPr lang="it-IT" dirty="0" err="1"/>
              <a:t>Other</a:t>
            </a:r>
            <a:r>
              <a:rPr lang="it-IT" dirty="0"/>
              <a:t> </a:t>
            </a:r>
            <a:r>
              <a:rPr lang="it-IT" dirty="0" err="1"/>
              <a:t>tangible</a:t>
            </a:r>
            <a:r>
              <a:rPr lang="it-IT" dirty="0"/>
              <a:t> </a:t>
            </a:r>
            <a:r>
              <a:rPr lang="it-IT" dirty="0" err="1"/>
              <a:t>results</a:t>
            </a:r>
            <a:endParaRPr lang="it-IT" dirty="0"/>
          </a:p>
        </p:txBody>
      </p:sp>
      <p:sp>
        <p:nvSpPr>
          <p:cNvPr id="3" name="Segnaposto contenuto 2"/>
          <p:cNvSpPr>
            <a:spLocks noGrp="1"/>
          </p:cNvSpPr>
          <p:nvPr>
            <p:ph idx="1"/>
          </p:nvPr>
        </p:nvSpPr>
        <p:spPr>
          <a:xfrm>
            <a:off x="830317" y="3084706"/>
            <a:ext cx="10310647" cy="3096344"/>
          </a:xfrm>
        </p:spPr>
        <p:txBody>
          <a:bodyPr>
            <a:noAutofit/>
          </a:bodyPr>
          <a:lstStyle/>
          <a:p>
            <a:pPr marL="0" indent="0">
              <a:buNone/>
            </a:pPr>
            <a:r>
              <a:rPr lang="en-US" dirty="0"/>
              <a:t>"Some of the participants reiterated the concept </a:t>
            </a:r>
            <a:r>
              <a:rPr lang="en-US" dirty="0" smtClean="0"/>
              <a:t>of </a:t>
            </a:r>
            <a:r>
              <a:rPr lang="en-US" dirty="0"/>
              <a:t>getting rid of some blocking beliefs, bringing home a new cultural setting </a:t>
            </a:r>
            <a:r>
              <a:rPr lang="en-US" dirty="0" smtClean="0"/>
              <a:t>".</a:t>
            </a:r>
            <a:endParaRPr lang="en-US" dirty="0"/>
          </a:p>
          <a:p>
            <a:pPr marL="0" indent="0">
              <a:buNone/>
            </a:pPr>
            <a:endParaRPr lang="en-US" dirty="0"/>
          </a:p>
          <a:p>
            <a:pPr marL="0" indent="0">
              <a:buNone/>
            </a:pPr>
            <a:r>
              <a:rPr lang="en-US" dirty="0" smtClean="0"/>
              <a:t>“</a:t>
            </a:r>
            <a:r>
              <a:rPr lang="en-US" dirty="0" smtClean="0"/>
              <a:t>I </a:t>
            </a:r>
            <a:r>
              <a:rPr lang="en-US" dirty="0"/>
              <a:t>can say it was a matter of philosophical creativity and this thanks to the method, to the way of working of the consultant who brought the engineers to another level, who, after a little confusion, realized that without that change of perspective they would not have embarked on another way</a:t>
            </a:r>
            <a:r>
              <a:rPr lang="en-US" dirty="0" smtClean="0"/>
              <a:t>.”</a:t>
            </a:r>
            <a:endParaRPr lang="it-IT" dirty="0"/>
          </a:p>
        </p:txBody>
      </p:sp>
      <p:pic>
        <p:nvPicPr>
          <p:cNvPr id="7" name="Picture 2" descr="http://upload.wikimedia.org/wikipedia/it/thumb/0/04/Logo_della_Ferrari_S.p.A..svg/640px-Logo_della_Ferrari_S.p.A..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886" y="1500066"/>
            <a:ext cx="936104" cy="1381918"/>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2081047" y="1700809"/>
            <a:ext cx="8881243" cy="707886"/>
          </a:xfrm>
          <a:prstGeom prst="rect">
            <a:avLst/>
          </a:prstGeom>
        </p:spPr>
        <p:txBody>
          <a:bodyPr wrap="square">
            <a:spAutoFit/>
          </a:bodyPr>
          <a:lstStyle/>
          <a:p>
            <a:r>
              <a:rPr lang="en-US" sz="2000" dirty="0"/>
              <a:t>"</a:t>
            </a:r>
            <a:r>
              <a:rPr lang="en-US" sz="2000" b="1" dirty="0">
                <a:solidFill>
                  <a:srgbClr val="002060"/>
                </a:solidFill>
              </a:rPr>
              <a:t>Among the results obtained a significant importance is this opening of the mind towards the fact of approaching the work in a different way."</a:t>
            </a:r>
            <a:endParaRPr lang="it-IT" sz="2000" b="1" dirty="0">
              <a:solidFill>
                <a:srgbClr val="002060"/>
              </a:solidFill>
            </a:endParaRPr>
          </a:p>
        </p:txBody>
      </p:sp>
    </p:spTree>
    <p:extLst>
      <p:ext uri="{BB962C8B-B14F-4D97-AF65-F5344CB8AC3E}">
        <p14:creationId xmlns:p14="http://schemas.microsoft.com/office/powerpoint/2010/main" val="1806314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Stimulate</a:t>
            </a:r>
            <a:r>
              <a:rPr lang="it-IT" dirty="0"/>
              <a:t> </a:t>
            </a:r>
            <a:r>
              <a:rPr lang="it-IT" dirty="0" err="1"/>
              <a:t>creativity</a:t>
            </a:r>
            <a:endParaRPr lang="it-IT" dirty="0"/>
          </a:p>
        </p:txBody>
      </p:sp>
      <p:sp>
        <p:nvSpPr>
          <p:cNvPr id="3" name="Segnaposto contenuto 2"/>
          <p:cNvSpPr>
            <a:spLocks noGrp="1"/>
          </p:cNvSpPr>
          <p:nvPr>
            <p:ph idx="1"/>
          </p:nvPr>
        </p:nvSpPr>
        <p:spPr>
          <a:xfrm>
            <a:off x="462455" y="4409886"/>
            <a:ext cx="11277600" cy="1584176"/>
          </a:xfrm>
        </p:spPr>
        <p:txBody>
          <a:bodyPr>
            <a:noAutofit/>
          </a:bodyPr>
          <a:lstStyle/>
          <a:p>
            <a:pPr marL="182563" indent="-182563"/>
            <a:r>
              <a:rPr lang="en-US" sz="1800" dirty="0"/>
              <a:t>Sabbath year</a:t>
            </a:r>
          </a:p>
          <a:p>
            <a:pPr marL="182563" indent="-182563"/>
            <a:r>
              <a:rPr lang="en-US" sz="1800" dirty="0"/>
              <a:t>The superhero I (my qualities the superlatives, the superhero, the superpowers, what limits are overcome, what message to the world)</a:t>
            </a:r>
          </a:p>
          <a:p>
            <a:pPr marL="182563" indent="-182563"/>
            <a:r>
              <a:rPr lang="en-US" sz="1800" dirty="0"/>
              <a:t>Excursions (scene from a movie, an object and how it feels, a character and his fantastic story ...)</a:t>
            </a:r>
          </a:p>
          <a:p>
            <a:pPr marL="182563" indent="-182563"/>
            <a:r>
              <a:rPr lang="en-US" sz="1800" dirty="0"/>
              <a:t>Eureka cards</a:t>
            </a:r>
            <a:endParaRPr lang="it-IT" sz="1800" b="1" dirty="0"/>
          </a:p>
          <a:p>
            <a:endParaRPr lang="it-IT" sz="1800" b="1" dirty="0"/>
          </a:p>
        </p:txBody>
      </p:sp>
      <p:sp>
        <p:nvSpPr>
          <p:cNvPr id="7" name="Segnaposto contenuto 2"/>
          <p:cNvSpPr txBox="1">
            <a:spLocks/>
          </p:cNvSpPr>
          <p:nvPr/>
        </p:nvSpPr>
        <p:spPr>
          <a:xfrm>
            <a:off x="4996312" y="1556372"/>
            <a:ext cx="2080731" cy="576064"/>
          </a:xfrm>
          <a:prstGeom prst="rect">
            <a:avLst/>
          </a:prstGeom>
        </p:spPr>
        <p:txBody>
          <a:bodyPr vert="horz" lIns="91440" tIns="45720" rIns="91440" bIns="45720" rtlCol="0">
            <a:normAutofit/>
          </a:bodyPr>
          <a:lstStyle>
            <a:lvl1pPr marL="174625" indent="-174625"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1pPr>
            <a:lvl2pPr marL="447675" indent="-273050" algn="l" defTabSz="914400" rtl="0" eaLnBrk="1" latinLnBrk="0" hangingPunct="1">
              <a:spcBef>
                <a:spcPct val="20000"/>
              </a:spcBef>
              <a:buFont typeface="Arial" panose="020B0604020202020204" pitchFamily="34" charset="0"/>
              <a:buChar char="–"/>
              <a:defRPr sz="1800" kern="1200">
                <a:solidFill>
                  <a:srgbClr val="002060"/>
                </a:solidFill>
                <a:latin typeface="+mn-lt"/>
                <a:ea typeface="+mn-ea"/>
                <a:cs typeface="+mn-cs"/>
              </a:defRPr>
            </a:lvl2pPr>
            <a:lvl3pPr marL="622300" indent="-174625" algn="l" defTabSz="914400" rtl="0" eaLnBrk="1" latinLnBrk="0" hangingPunct="1">
              <a:spcBef>
                <a:spcPct val="20000"/>
              </a:spcBef>
              <a:buFont typeface="Arial" panose="020B0604020202020204" pitchFamily="34" charset="0"/>
              <a:buChar char="•"/>
              <a:defRPr sz="1600" kern="1200">
                <a:solidFill>
                  <a:srgbClr val="002060"/>
                </a:solidFill>
                <a:latin typeface="+mn-lt"/>
                <a:ea typeface="+mn-ea"/>
                <a:cs typeface="+mn-cs"/>
              </a:defRPr>
            </a:lvl3pPr>
            <a:lvl4pPr marL="808038" indent="-185738" algn="l" defTabSz="914400" rtl="0" eaLnBrk="1" latinLnBrk="0" hangingPunct="1">
              <a:spcBef>
                <a:spcPct val="20000"/>
              </a:spcBef>
              <a:buFont typeface="Arial" panose="020B0604020202020204" pitchFamily="34" charset="0"/>
              <a:buChar char="–"/>
              <a:defRPr sz="1400" kern="1200">
                <a:solidFill>
                  <a:srgbClr val="002060"/>
                </a:solidFill>
                <a:latin typeface="+mn-lt"/>
                <a:ea typeface="+mn-ea"/>
                <a:cs typeface="+mn-cs"/>
              </a:defRPr>
            </a:lvl4pPr>
            <a:lvl5pPr marL="982663" indent="-174625" algn="l" defTabSz="914400" rtl="0" eaLnBrk="1" latinLnBrk="0" hangingPunct="1">
              <a:spcBef>
                <a:spcPct val="20000"/>
              </a:spcBef>
              <a:buFont typeface="Arial" panose="020B0604020202020204" pitchFamily="34" charset="0"/>
              <a:buChar char="»"/>
              <a:defRPr sz="14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b="1" dirty="0" err="1">
                <a:effectLst>
                  <a:outerShdw blurRad="38100" dist="38100" dir="2700000" algn="tl">
                    <a:srgbClr val="000000">
                      <a:alpha val="43137"/>
                    </a:srgbClr>
                  </a:outerShdw>
                </a:effectLst>
              </a:rPr>
              <a:t>Walk</a:t>
            </a:r>
            <a:r>
              <a:rPr lang="it-IT" b="1" dirty="0">
                <a:effectLst>
                  <a:outerShdw blurRad="38100" dist="38100" dir="2700000" algn="tl">
                    <a:srgbClr val="000000">
                      <a:alpha val="43137"/>
                    </a:srgbClr>
                  </a:outerShdw>
                </a:effectLst>
              </a:rPr>
              <a:t> </a:t>
            </a:r>
            <a:r>
              <a:rPr lang="it-IT" b="1" dirty="0" err="1">
                <a:effectLst>
                  <a:outerShdw blurRad="38100" dist="38100" dir="2700000" algn="tl">
                    <a:srgbClr val="000000">
                      <a:alpha val="43137"/>
                    </a:srgbClr>
                  </a:outerShdw>
                </a:effectLst>
              </a:rPr>
              <a:t>away</a:t>
            </a:r>
            <a:endParaRPr lang="it-IT" b="1" dirty="0">
              <a:effectLst>
                <a:outerShdw blurRad="38100" dist="38100" dir="2700000" algn="tl">
                  <a:srgbClr val="000000">
                    <a:alpha val="43137"/>
                  </a:srgbClr>
                </a:outerShdw>
              </a:effectLst>
            </a:endParaRPr>
          </a:p>
        </p:txBody>
      </p:sp>
      <p:sp>
        <p:nvSpPr>
          <p:cNvPr id="9" name="Segnaposto contenuto 2"/>
          <p:cNvSpPr txBox="1">
            <a:spLocks/>
          </p:cNvSpPr>
          <p:nvPr/>
        </p:nvSpPr>
        <p:spPr>
          <a:xfrm>
            <a:off x="3728669" y="3050547"/>
            <a:ext cx="1512168" cy="576064"/>
          </a:xfrm>
          <a:prstGeom prst="rect">
            <a:avLst/>
          </a:prstGeom>
        </p:spPr>
        <p:txBody>
          <a:bodyPr vert="horz" lIns="91440" tIns="45720" rIns="91440" bIns="45720" rtlCol="0">
            <a:normAutofit fontScale="85000" lnSpcReduction="20000"/>
          </a:bodyPr>
          <a:lstStyle>
            <a:lvl1pPr marL="174625" indent="-174625"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1pPr>
            <a:lvl2pPr marL="447675" indent="-273050" algn="l" defTabSz="914400" rtl="0" eaLnBrk="1" latinLnBrk="0" hangingPunct="1">
              <a:spcBef>
                <a:spcPct val="20000"/>
              </a:spcBef>
              <a:buFont typeface="Arial" panose="020B0604020202020204" pitchFamily="34" charset="0"/>
              <a:buChar char="–"/>
              <a:defRPr sz="1800" kern="1200">
                <a:solidFill>
                  <a:srgbClr val="002060"/>
                </a:solidFill>
                <a:latin typeface="+mn-lt"/>
                <a:ea typeface="+mn-ea"/>
                <a:cs typeface="+mn-cs"/>
              </a:defRPr>
            </a:lvl2pPr>
            <a:lvl3pPr marL="622300" indent="-174625" algn="l" defTabSz="914400" rtl="0" eaLnBrk="1" latinLnBrk="0" hangingPunct="1">
              <a:spcBef>
                <a:spcPct val="20000"/>
              </a:spcBef>
              <a:buFont typeface="Arial" panose="020B0604020202020204" pitchFamily="34" charset="0"/>
              <a:buChar char="•"/>
              <a:defRPr sz="1600" kern="1200">
                <a:solidFill>
                  <a:srgbClr val="002060"/>
                </a:solidFill>
                <a:latin typeface="+mn-lt"/>
                <a:ea typeface="+mn-ea"/>
                <a:cs typeface="+mn-cs"/>
              </a:defRPr>
            </a:lvl3pPr>
            <a:lvl4pPr marL="808038" indent="-185738" algn="l" defTabSz="914400" rtl="0" eaLnBrk="1" latinLnBrk="0" hangingPunct="1">
              <a:spcBef>
                <a:spcPct val="20000"/>
              </a:spcBef>
              <a:buFont typeface="Arial" panose="020B0604020202020204" pitchFamily="34" charset="0"/>
              <a:buChar char="–"/>
              <a:defRPr sz="1400" kern="1200">
                <a:solidFill>
                  <a:srgbClr val="002060"/>
                </a:solidFill>
                <a:latin typeface="+mn-lt"/>
                <a:ea typeface="+mn-ea"/>
                <a:cs typeface="+mn-cs"/>
              </a:defRPr>
            </a:lvl4pPr>
            <a:lvl5pPr marL="982663" indent="-174625" algn="l" defTabSz="914400" rtl="0" eaLnBrk="1" latinLnBrk="0" hangingPunct="1">
              <a:spcBef>
                <a:spcPct val="20000"/>
              </a:spcBef>
              <a:buFont typeface="Arial" panose="020B0604020202020204" pitchFamily="34" charset="0"/>
              <a:buChar char="»"/>
              <a:defRPr sz="14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b="1" dirty="0" err="1">
                <a:effectLst>
                  <a:outerShdw blurRad="38100" dist="38100" dir="2700000" algn="tl">
                    <a:srgbClr val="000000">
                      <a:alpha val="43137"/>
                    </a:srgbClr>
                  </a:outerShdw>
                </a:effectLst>
              </a:rPr>
              <a:t>Descriptive</a:t>
            </a:r>
            <a:endParaRPr lang="it-IT" b="1" dirty="0">
              <a:effectLst>
                <a:outerShdw blurRad="38100" dist="38100" dir="2700000" algn="tl">
                  <a:srgbClr val="000000">
                    <a:alpha val="43137"/>
                  </a:srgbClr>
                </a:outerShdw>
              </a:effectLst>
            </a:endParaRPr>
          </a:p>
          <a:p>
            <a:pPr marL="0" indent="0">
              <a:buNone/>
            </a:pPr>
            <a:r>
              <a:rPr lang="it-IT" b="1" dirty="0" err="1">
                <a:effectLst>
                  <a:outerShdw blurRad="38100" dist="38100" dir="2700000" algn="tl">
                    <a:srgbClr val="000000">
                      <a:alpha val="43137"/>
                    </a:srgbClr>
                  </a:outerShdw>
                </a:effectLst>
              </a:rPr>
              <a:t>Objective</a:t>
            </a:r>
            <a:endParaRPr lang="it-IT" b="1" dirty="0">
              <a:effectLst>
                <a:outerShdw blurRad="38100" dist="38100" dir="2700000" algn="tl">
                  <a:srgbClr val="000000">
                    <a:alpha val="43137"/>
                  </a:srgbClr>
                </a:outerShdw>
              </a:effectLst>
            </a:endParaRPr>
          </a:p>
        </p:txBody>
      </p:sp>
      <p:sp>
        <p:nvSpPr>
          <p:cNvPr id="10" name="Segnaposto contenuto 2"/>
          <p:cNvSpPr txBox="1">
            <a:spLocks/>
          </p:cNvSpPr>
          <p:nvPr/>
        </p:nvSpPr>
        <p:spPr>
          <a:xfrm>
            <a:off x="7077041" y="2853812"/>
            <a:ext cx="1512168" cy="969539"/>
          </a:xfrm>
          <a:prstGeom prst="rect">
            <a:avLst/>
          </a:prstGeom>
        </p:spPr>
        <p:txBody>
          <a:bodyPr vert="horz" lIns="91440" tIns="45720" rIns="91440" bIns="45720" rtlCol="0">
            <a:normAutofit fontScale="77500" lnSpcReduction="20000"/>
          </a:bodyPr>
          <a:lstStyle>
            <a:lvl1pPr marL="174625" indent="-174625"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1pPr>
            <a:lvl2pPr marL="447675" indent="-273050" algn="l" defTabSz="914400" rtl="0" eaLnBrk="1" latinLnBrk="0" hangingPunct="1">
              <a:spcBef>
                <a:spcPct val="20000"/>
              </a:spcBef>
              <a:buFont typeface="Arial" panose="020B0604020202020204" pitchFamily="34" charset="0"/>
              <a:buChar char="–"/>
              <a:defRPr sz="1800" kern="1200">
                <a:solidFill>
                  <a:srgbClr val="002060"/>
                </a:solidFill>
                <a:latin typeface="+mn-lt"/>
                <a:ea typeface="+mn-ea"/>
                <a:cs typeface="+mn-cs"/>
              </a:defRPr>
            </a:lvl2pPr>
            <a:lvl3pPr marL="622300" indent="-174625" algn="l" defTabSz="914400" rtl="0" eaLnBrk="1" latinLnBrk="0" hangingPunct="1">
              <a:spcBef>
                <a:spcPct val="20000"/>
              </a:spcBef>
              <a:buFont typeface="Arial" panose="020B0604020202020204" pitchFamily="34" charset="0"/>
              <a:buChar char="•"/>
              <a:defRPr sz="1600" kern="1200">
                <a:solidFill>
                  <a:srgbClr val="002060"/>
                </a:solidFill>
                <a:latin typeface="+mn-lt"/>
                <a:ea typeface="+mn-ea"/>
                <a:cs typeface="+mn-cs"/>
              </a:defRPr>
            </a:lvl3pPr>
            <a:lvl4pPr marL="808038" indent="-185738" algn="l" defTabSz="914400" rtl="0" eaLnBrk="1" latinLnBrk="0" hangingPunct="1">
              <a:spcBef>
                <a:spcPct val="20000"/>
              </a:spcBef>
              <a:buFont typeface="Arial" panose="020B0604020202020204" pitchFamily="34" charset="0"/>
              <a:buChar char="–"/>
              <a:defRPr sz="1400" kern="1200">
                <a:solidFill>
                  <a:srgbClr val="002060"/>
                </a:solidFill>
                <a:latin typeface="+mn-lt"/>
                <a:ea typeface="+mn-ea"/>
                <a:cs typeface="+mn-cs"/>
              </a:defRPr>
            </a:lvl4pPr>
            <a:lvl5pPr marL="982663" indent="-174625" algn="l" defTabSz="914400" rtl="0" eaLnBrk="1" latinLnBrk="0" hangingPunct="1">
              <a:spcBef>
                <a:spcPct val="20000"/>
              </a:spcBef>
              <a:buFont typeface="Arial" panose="020B0604020202020204" pitchFamily="34" charset="0"/>
              <a:buChar char="»"/>
              <a:defRPr sz="14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b="1" dirty="0">
                <a:effectLst>
                  <a:outerShdw blurRad="38100" dist="38100" dir="2700000" algn="tl">
                    <a:srgbClr val="000000">
                      <a:alpha val="43137"/>
                    </a:srgbClr>
                  </a:outerShdw>
                </a:effectLst>
              </a:rPr>
              <a:t>interpretative</a:t>
            </a:r>
          </a:p>
          <a:p>
            <a:pPr marL="0" indent="0">
              <a:buNone/>
            </a:pPr>
            <a:r>
              <a:rPr lang="it-IT" b="1" dirty="0" err="1">
                <a:effectLst>
                  <a:outerShdw blurRad="38100" dist="38100" dir="2700000" algn="tl">
                    <a:srgbClr val="000000">
                      <a:alpha val="43137"/>
                    </a:srgbClr>
                  </a:outerShdw>
                </a:effectLst>
              </a:rPr>
              <a:t>Subjective</a:t>
            </a:r>
            <a:endParaRPr lang="it-IT" b="1" dirty="0">
              <a:effectLst>
                <a:outerShdw blurRad="38100" dist="38100" dir="2700000" algn="tl">
                  <a:srgbClr val="000000">
                    <a:alpha val="43137"/>
                  </a:srgbClr>
                </a:outerShdw>
              </a:effectLst>
            </a:endParaRPr>
          </a:p>
          <a:p>
            <a:pPr marL="0" indent="0">
              <a:buNone/>
            </a:pPr>
            <a:r>
              <a:rPr lang="it-IT" b="1" dirty="0" err="1">
                <a:effectLst>
                  <a:outerShdw blurRad="38100" dist="38100" dir="2700000" algn="tl">
                    <a:srgbClr val="000000">
                      <a:alpha val="43137"/>
                    </a:srgbClr>
                  </a:outerShdw>
                </a:effectLst>
              </a:rPr>
              <a:t>Participatory</a:t>
            </a:r>
            <a:endParaRPr lang="it-IT" b="1" dirty="0">
              <a:effectLst>
                <a:outerShdw blurRad="38100" dist="38100" dir="2700000" algn="tl">
                  <a:srgbClr val="000000">
                    <a:alpha val="43137"/>
                  </a:srgbClr>
                </a:outerShdw>
              </a:effectLst>
            </a:endParaRPr>
          </a:p>
        </p:txBody>
      </p:sp>
      <p:cxnSp>
        <p:nvCxnSpPr>
          <p:cNvPr id="11" name="Connettore 1 10"/>
          <p:cNvCxnSpPr/>
          <p:nvPr/>
        </p:nvCxnSpPr>
        <p:spPr>
          <a:xfrm>
            <a:off x="3980697" y="2618500"/>
            <a:ext cx="417646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Segnaposto contenuto 2"/>
          <p:cNvSpPr txBox="1">
            <a:spLocks/>
          </p:cNvSpPr>
          <p:nvPr/>
        </p:nvSpPr>
        <p:spPr>
          <a:xfrm>
            <a:off x="3152846" y="2132436"/>
            <a:ext cx="1799721" cy="576064"/>
          </a:xfrm>
          <a:prstGeom prst="rect">
            <a:avLst/>
          </a:prstGeom>
        </p:spPr>
        <p:txBody>
          <a:bodyPr vert="horz" lIns="91440" tIns="45720" rIns="91440" bIns="45720" rtlCol="0">
            <a:normAutofit/>
          </a:bodyPr>
          <a:lstStyle>
            <a:lvl1pPr marL="174625" indent="-174625"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1pPr>
            <a:lvl2pPr marL="447675" indent="-273050" algn="l" defTabSz="914400" rtl="0" eaLnBrk="1" latinLnBrk="0" hangingPunct="1">
              <a:spcBef>
                <a:spcPct val="20000"/>
              </a:spcBef>
              <a:buFont typeface="Arial" panose="020B0604020202020204" pitchFamily="34" charset="0"/>
              <a:buChar char="–"/>
              <a:defRPr sz="1800" kern="1200">
                <a:solidFill>
                  <a:srgbClr val="002060"/>
                </a:solidFill>
                <a:latin typeface="+mn-lt"/>
                <a:ea typeface="+mn-ea"/>
                <a:cs typeface="+mn-cs"/>
              </a:defRPr>
            </a:lvl2pPr>
            <a:lvl3pPr marL="622300" indent="-174625" algn="l" defTabSz="914400" rtl="0" eaLnBrk="1" latinLnBrk="0" hangingPunct="1">
              <a:spcBef>
                <a:spcPct val="20000"/>
              </a:spcBef>
              <a:buFont typeface="Arial" panose="020B0604020202020204" pitchFamily="34" charset="0"/>
              <a:buChar char="•"/>
              <a:defRPr sz="1600" kern="1200">
                <a:solidFill>
                  <a:srgbClr val="002060"/>
                </a:solidFill>
                <a:latin typeface="+mn-lt"/>
                <a:ea typeface="+mn-ea"/>
                <a:cs typeface="+mn-cs"/>
              </a:defRPr>
            </a:lvl3pPr>
            <a:lvl4pPr marL="808038" indent="-185738" algn="l" defTabSz="914400" rtl="0" eaLnBrk="1" latinLnBrk="0" hangingPunct="1">
              <a:spcBef>
                <a:spcPct val="20000"/>
              </a:spcBef>
              <a:buFont typeface="Arial" panose="020B0604020202020204" pitchFamily="34" charset="0"/>
              <a:buChar char="–"/>
              <a:defRPr sz="1400" kern="1200">
                <a:solidFill>
                  <a:srgbClr val="002060"/>
                </a:solidFill>
                <a:latin typeface="+mn-lt"/>
                <a:ea typeface="+mn-ea"/>
                <a:cs typeface="+mn-cs"/>
              </a:defRPr>
            </a:lvl4pPr>
            <a:lvl5pPr marL="982663" indent="-174625" algn="l" defTabSz="914400" rtl="0" eaLnBrk="1" latinLnBrk="0" hangingPunct="1">
              <a:spcBef>
                <a:spcPct val="20000"/>
              </a:spcBef>
              <a:buFont typeface="Arial" panose="020B0604020202020204" pitchFamily="34" charset="0"/>
              <a:buChar char="»"/>
              <a:defRPr sz="14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t-IT" b="1" dirty="0">
                <a:effectLst>
                  <a:outerShdw blurRad="38100" dist="38100" dir="2700000" algn="tl">
                    <a:srgbClr val="000000">
                      <a:alpha val="43137"/>
                    </a:srgbClr>
                  </a:outerShdw>
                </a:effectLst>
              </a:rPr>
              <a:t>I </a:t>
            </a:r>
            <a:r>
              <a:rPr lang="it-IT" b="1" dirty="0" err="1">
                <a:effectLst>
                  <a:outerShdw blurRad="38100" dist="38100" dir="2700000" algn="tl">
                    <a:srgbClr val="000000">
                      <a:alpha val="43137"/>
                    </a:srgbClr>
                  </a:outerShdw>
                </a:effectLst>
              </a:rPr>
              <a:t>daily</a:t>
            </a:r>
            <a:endParaRPr lang="it-IT" b="1" dirty="0">
              <a:effectLst>
                <a:outerShdw blurRad="38100" dist="38100" dir="2700000" algn="tl">
                  <a:srgbClr val="000000">
                    <a:alpha val="43137"/>
                  </a:srgbClr>
                </a:outerShdw>
              </a:effectLst>
            </a:endParaRPr>
          </a:p>
        </p:txBody>
      </p:sp>
      <p:sp>
        <p:nvSpPr>
          <p:cNvPr id="14" name="Segnaposto contenuto 2"/>
          <p:cNvSpPr txBox="1">
            <a:spLocks/>
          </p:cNvSpPr>
          <p:nvPr/>
        </p:nvSpPr>
        <p:spPr>
          <a:xfrm>
            <a:off x="7311077" y="2184561"/>
            <a:ext cx="1512168" cy="576064"/>
          </a:xfrm>
          <a:prstGeom prst="rect">
            <a:avLst/>
          </a:prstGeom>
        </p:spPr>
        <p:txBody>
          <a:bodyPr vert="horz" lIns="91440" tIns="45720" rIns="91440" bIns="45720" rtlCol="0">
            <a:normAutofit/>
          </a:bodyPr>
          <a:lstStyle>
            <a:lvl1pPr marL="174625" indent="-174625"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1pPr>
            <a:lvl2pPr marL="447675" indent="-273050" algn="l" defTabSz="914400" rtl="0" eaLnBrk="1" latinLnBrk="0" hangingPunct="1">
              <a:spcBef>
                <a:spcPct val="20000"/>
              </a:spcBef>
              <a:buFont typeface="Arial" panose="020B0604020202020204" pitchFamily="34" charset="0"/>
              <a:buChar char="–"/>
              <a:defRPr sz="1800" kern="1200">
                <a:solidFill>
                  <a:srgbClr val="002060"/>
                </a:solidFill>
                <a:latin typeface="+mn-lt"/>
                <a:ea typeface="+mn-ea"/>
                <a:cs typeface="+mn-cs"/>
              </a:defRPr>
            </a:lvl2pPr>
            <a:lvl3pPr marL="622300" indent="-174625" algn="l" defTabSz="914400" rtl="0" eaLnBrk="1" latinLnBrk="0" hangingPunct="1">
              <a:spcBef>
                <a:spcPct val="20000"/>
              </a:spcBef>
              <a:buFont typeface="Arial" panose="020B0604020202020204" pitchFamily="34" charset="0"/>
              <a:buChar char="•"/>
              <a:defRPr sz="1600" kern="1200">
                <a:solidFill>
                  <a:srgbClr val="002060"/>
                </a:solidFill>
                <a:latin typeface="+mn-lt"/>
                <a:ea typeface="+mn-ea"/>
                <a:cs typeface="+mn-cs"/>
              </a:defRPr>
            </a:lvl3pPr>
            <a:lvl4pPr marL="808038" indent="-185738" algn="l" defTabSz="914400" rtl="0" eaLnBrk="1" latinLnBrk="0" hangingPunct="1">
              <a:spcBef>
                <a:spcPct val="20000"/>
              </a:spcBef>
              <a:buFont typeface="Arial" panose="020B0604020202020204" pitchFamily="34" charset="0"/>
              <a:buChar char="–"/>
              <a:defRPr sz="1400" kern="1200">
                <a:solidFill>
                  <a:srgbClr val="002060"/>
                </a:solidFill>
                <a:latin typeface="+mn-lt"/>
                <a:ea typeface="+mn-ea"/>
                <a:cs typeface="+mn-cs"/>
              </a:defRPr>
            </a:lvl4pPr>
            <a:lvl5pPr marL="982663" indent="-174625" algn="l" defTabSz="914400" rtl="0" eaLnBrk="1" latinLnBrk="0" hangingPunct="1">
              <a:spcBef>
                <a:spcPct val="20000"/>
              </a:spcBef>
              <a:buFont typeface="Arial" panose="020B0604020202020204" pitchFamily="34" charset="0"/>
              <a:buChar char="»"/>
              <a:defRPr sz="14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t-IT" b="1" dirty="0">
                <a:effectLst>
                  <a:outerShdw blurRad="38100" dist="38100" dir="2700000" algn="tl">
                    <a:srgbClr val="000000">
                      <a:alpha val="43137"/>
                    </a:srgbClr>
                  </a:outerShdw>
                </a:effectLst>
              </a:rPr>
              <a:t>I creative</a:t>
            </a:r>
          </a:p>
        </p:txBody>
      </p:sp>
      <p:sp>
        <p:nvSpPr>
          <p:cNvPr id="12" name="Ovale 11"/>
          <p:cNvSpPr/>
          <p:nvPr/>
        </p:nvSpPr>
        <p:spPr>
          <a:xfrm>
            <a:off x="3872705" y="2546492"/>
            <a:ext cx="180000" cy="1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Ovale 15"/>
          <p:cNvSpPr/>
          <p:nvPr/>
        </p:nvSpPr>
        <p:spPr>
          <a:xfrm>
            <a:off x="8067161" y="2528500"/>
            <a:ext cx="180000" cy="1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796" y="3587346"/>
            <a:ext cx="1653589" cy="63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clrChange>
              <a:clrFrom>
                <a:srgbClr val="EEE6E4"/>
              </a:clrFrom>
              <a:clrTo>
                <a:srgbClr val="EEE6E4">
                  <a:alpha val="0"/>
                </a:srgbClr>
              </a:clrTo>
            </a:clrChange>
            <a:extLst>
              <a:ext uri="{28A0092B-C50C-407E-A947-70E740481C1C}">
                <a14:useLocalDpi xmlns:a14="http://schemas.microsoft.com/office/drawing/2010/main" val="0"/>
              </a:ext>
            </a:extLst>
          </a:blip>
          <a:srcRect/>
          <a:stretch>
            <a:fillRect/>
          </a:stretch>
        </p:blipFill>
        <p:spPr bwMode="auto">
          <a:xfrm>
            <a:off x="9009244" y="2853810"/>
            <a:ext cx="1395223" cy="93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11642" y="3667273"/>
            <a:ext cx="1392825" cy="8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mmagine 1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67163" y="3728889"/>
            <a:ext cx="1460893" cy="915630"/>
          </a:xfrm>
          <a:prstGeom prst="rect">
            <a:avLst/>
          </a:prstGeom>
        </p:spPr>
      </p:pic>
      <p:pic>
        <p:nvPicPr>
          <p:cNvPr id="92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5265909" y="3181089"/>
            <a:ext cx="1315622" cy="10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02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9220"/>
                                        </p:tgtEl>
                                        <p:attrNameLst>
                                          <p:attrName>style.visibility</p:attrName>
                                        </p:attrNameLst>
                                      </p:cBhvr>
                                      <p:to>
                                        <p:strVal val="visible"/>
                                      </p:to>
                                    </p:set>
                                    <p:animEffect transition="in" filter="fade">
                                      <p:cBhvr>
                                        <p:cTn id="16" dur="500"/>
                                        <p:tgtEl>
                                          <p:spTgt spid="92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9221"/>
                                        </p:tgtEl>
                                        <p:attrNameLst>
                                          <p:attrName>style.visibility</p:attrName>
                                        </p:attrNameLst>
                                      </p:cBhvr>
                                      <p:to>
                                        <p:strVal val="visible"/>
                                      </p:to>
                                    </p:set>
                                    <p:animEffect transition="in" filter="fade">
                                      <p:cBhvr>
                                        <p:cTn id="28" dur="500"/>
                                        <p:tgtEl>
                                          <p:spTgt spid="9221"/>
                                        </p:tgtEl>
                                      </p:cBhvr>
                                    </p:animEffect>
                                  </p:childTnLst>
                                </p:cTn>
                              </p:par>
                              <p:par>
                                <p:cTn id="29" presetID="10" presetClass="entr" presetSubtype="0" fill="hold" nodeType="withEffect">
                                  <p:stCondLst>
                                    <p:cond delay="0"/>
                                  </p:stCondLst>
                                  <p:childTnLst>
                                    <p:set>
                                      <p:cBhvr>
                                        <p:cTn id="30" dur="1" fill="hold">
                                          <p:stCondLst>
                                            <p:cond delay="0"/>
                                          </p:stCondLst>
                                        </p:cTn>
                                        <p:tgtEl>
                                          <p:spTgt spid="9223"/>
                                        </p:tgtEl>
                                        <p:attrNameLst>
                                          <p:attrName>style.visibility</p:attrName>
                                        </p:attrNameLst>
                                      </p:cBhvr>
                                      <p:to>
                                        <p:strVal val="visible"/>
                                      </p:to>
                                    </p:set>
                                    <p:animEffect transition="in" filter="fade">
                                      <p:cBhvr>
                                        <p:cTn id="31" dur="500"/>
                                        <p:tgtEl>
                                          <p:spTgt spid="9223"/>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9224"/>
                                        </p:tgtEl>
                                        <p:attrNameLst>
                                          <p:attrName>style.visibility</p:attrName>
                                        </p:attrNameLst>
                                      </p:cBhvr>
                                      <p:to>
                                        <p:strVal val="visible"/>
                                      </p:to>
                                    </p:set>
                                    <p:animEffect transition="in" filter="fade">
                                      <p:cBhvr>
                                        <p:cTn id="3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12"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xmlns="" id="{82045F03-44D1-48F3-9F13-A63324A84797}"/>
              </a:ext>
            </a:extLst>
          </p:cNvPr>
          <p:cNvCxnSpPr>
            <a:cxnSpLocks/>
          </p:cNvCxnSpPr>
          <p:nvPr/>
        </p:nvCxnSpPr>
        <p:spPr>
          <a:xfrm flipH="1">
            <a:off x="4900311" y="1027906"/>
            <a:ext cx="14935" cy="5481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xmlns="" id="{842451B8-AE26-407D-AAC1-F23710194B77}"/>
              </a:ext>
            </a:extLst>
          </p:cNvPr>
          <p:cNvCxnSpPr>
            <a:cxnSpLocks/>
          </p:cNvCxnSpPr>
          <p:nvPr/>
        </p:nvCxnSpPr>
        <p:spPr>
          <a:xfrm>
            <a:off x="730225" y="3559688"/>
            <a:ext cx="10543364" cy="15519"/>
          </a:xfrm>
          <a:prstGeom prst="line">
            <a:avLst/>
          </a:prstGeom>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xmlns="" id="{9C9BD892-62A5-4662-82DA-0C890AB85AB3}"/>
              </a:ext>
            </a:extLst>
          </p:cNvPr>
          <p:cNvSpPr txBox="1"/>
          <p:nvPr/>
        </p:nvSpPr>
        <p:spPr>
          <a:xfrm>
            <a:off x="10359556" y="3202089"/>
            <a:ext cx="1340432" cy="369332"/>
          </a:xfrm>
          <a:prstGeom prst="rect">
            <a:avLst/>
          </a:prstGeom>
          <a:noFill/>
        </p:spPr>
        <p:txBody>
          <a:bodyPr wrap="none" rtlCol="0">
            <a:spAutoFit/>
          </a:bodyPr>
          <a:lstStyle/>
          <a:p>
            <a:r>
              <a:rPr lang="it-IT" b="1" dirty="0" err="1">
                <a:solidFill>
                  <a:srgbClr val="FF0000"/>
                </a:solidFill>
                <a:effectLst>
                  <a:outerShdw blurRad="38100" dist="38100" dir="2700000" algn="tl">
                    <a:srgbClr val="000000">
                      <a:alpha val="43137"/>
                    </a:srgbClr>
                  </a:outerShdw>
                </a:effectLst>
              </a:rPr>
              <a:t>Conscious</a:t>
            </a:r>
            <a:endParaRPr lang="it-IT" b="1" dirty="0">
              <a:solidFill>
                <a:srgbClr val="FF0000"/>
              </a:solidFill>
              <a:effectLst>
                <a:outerShdw blurRad="38100" dist="38100" dir="2700000" algn="tl">
                  <a:srgbClr val="000000">
                    <a:alpha val="43137"/>
                  </a:srgbClr>
                </a:outerShdw>
              </a:effectLst>
            </a:endParaRPr>
          </a:p>
        </p:txBody>
      </p:sp>
      <p:sp>
        <p:nvSpPr>
          <p:cNvPr id="10" name="CasellaDiTesto 9">
            <a:extLst>
              <a:ext uri="{FF2B5EF4-FFF2-40B4-BE49-F238E27FC236}">
                <a16:creationId xmlns:a16="http://schemas.microsoft.com/office/drawing/2014/main" xmlns="" id="{5221F1D2-D5DD-4E80-A280-01E699DA9133}"/>
              </a:ext>
            </a:extLst>
          </p:cNvPr>
          <p:cNvSpPr txBox="1"/>
          <p:nvPr/>
        </p:nvSpPr>
        <p:spPr>
          <a:xfrm>
            <a:off x="617263" y="3202089"/>
            <a:ext cx="1510350" cy="369332"/>
          </a:xfrm>
          <a:prstGeom prst="rect">
            <a:avLst/>
          </a:prstGeom>
          <a:noFill/>
        </p:spPr>
        <p:txBody>
          <a:bodyPr wrap="none" rtlCol="0">
            <a:spAutoFit/>
          </a:bodyPr>
          <a:lstStyle/>
          <a:p>
            <a:r>
              <a:rPr lang="it-IT" b="1" dirty="0" err="1">
                <a:solidFill>
                  <a:schemeClr val="accent1">
                    <a:lumMod val="60000"/>
                    <a:lumOff val="40000"/>
                  </a:schemeClr>
                </a:solidFill>
                <a:effectLst>
                  <a:outerShdw blurRad="38100" dist="38100" dir="2700000" algn="tl">
                    <a:srgbClr val="000000">
                      <a:alpha val="43137"/>
                    </a:srgbClr>
                  </a:outerShdw>
                </a:effectLst>
              </a:rPr>
              <a:t>Inconscious</a:t>
            </a:r>
            <a:endParaRPr lang="it-IT" b="1" dirty="0">
              <a:solidFill>
                <a:schemeClr val="accent1">
                  <a:lumMod val="60000"/>
                  <a:lumOff val="40000"/>
                </a:schemeClr>
              </a:solidFill>
              <a:effectLst>
                <a:outerShdw blurRad="38100" dist="38100" dir="2700000" algn="tl">
                  <a:srgbClr val="000000">
                    <a:alpha val="43137"/>
                  </a:srgbClr>
                </a:outerShdw>
              </a:effectLst>
            </a:endParaRPr>
          </a:p>
        </p:txBody>
      </p:sp>
      <p:sp>
        <p:nvSpPr>
          <p:cNvPr id="11" name="CasellaDiTesto 10">
            <a:extLst>
              <a:ext uri="{FF2B5EF4-FFF2-40B4-BE49-F238E27FC236}">
                <a16:creationId xmlns:a16="http://schemas.microsoft.com/office/drawing/2014/main" xmlns="" id="{316CFE7B-BAD8-47F8-A694-42DEA741FA4D}"/>
              </a:ext>
            </a:extLst>
          </p:cNvPr>
          <p:cNvSpPr txBox="1"/>
          <p:nvPr/>
        </p:nvSpPr>
        <p:spPr>
          <a:xfrm>
            <a:off x="4577653" y="6351631"/>
            <a:ext cx="675185" cy="369332"/>
          </a:xfrm>
          <a:prstGeom prst="rect">
            <a:avLst/>
          </a:prstGeom>
          <a:noFill/>
        </p:spPr>
        <p:txBody>
          <a:bodyPr wrap="none" rtlCol="0">
            <a:spAutoFit/>
          </a:bodyPr>
          <a:lstStyle/>
          <a:p>
            <a:r>
              <a:rPr lang="it-IT" b="1" dirty="0">
                <a:solidFill>
                  <a:schemeClr val="bg1"/>
                </a:solidFill>
                <a:effectLst>
                  <a:outerShdw blurRad="38100" dist="38100" dir="2700000" algn="tl">
                    <a:srgbClr val="000000">
                      <a:alpha val="43137"/>
                    </a:srgbClr>
                  </a:outerShdw>
                </a:effectLst>
              </a:rPr>
              <a:t>Real</a:t>
            </a:r>
          </a:p>
        </p:txBody>
      </p:sp>
      <p:sp>
        <p:nvSpPr>
          <p:cNvPr id="12" name="CasellaDiTesto 11">
            <a:extLst>
              <a:ext uri="{FF2B5EF4-FFF2-40B4-BE49-F238E27FC236}">
                <a16:creationId xmlns:a16="http://schemas.microsoft.com/office/drawing/2014/main" xmlns="" id="{0105FD9F-F678-4554-A839-4CEC1A2D2874}"/>
              </a:ext>
            </a:extLst>
          </p:cNvPr>
          <p:cNvSpPr txBox="1"/>
          <p:nvPr/>
        </p:nvSpPr>
        <p:spPr>
          <a:xfrm>
            <a:off x="4341504" y="979346"/>
            <a:ext cx="1117614" cy="369332"/>
          </a:xfrm>
          <a:prstGeom prst="rect">
            <a:avLst/>
          </a:prstGeom>
          <a:noFill/>
        </p:spPr>
        <p:txBody>
          <a:bodyPr wrap="none" rtlCol="0">
            <a:spAutoFit/>
          </a:bodyPr>
          <a:lstStyle/>
          <a:p>
            <a:r>
              <a:rPr lang="it-IT" b="1" dirty="0" err="1">
                <a:solidFill>
                  <a:schemeClr val="bg1"/>
                </a:solidFill>
                <a:effectLst>
                  <a:outerShdw blurRad="38100" dist="38100" dir="2700000" algn="tl">
                    <a:srgbClr val="000000">
                      <a:alpha val="43137"/>
                    </a:srgbClr>
                  </a:outerShdw>
                </a:effectLst>
              </a:rPr>
              <a:t>Fictional</a:t>
            </a:r>
            <a:endParaRPr lang="it-IT" b="1" dirty="0">
              <a:solidFill>
                <a:schemeClr val="bg1"/>
              </a:solidFill>
              <a:effectLst>
                <a:outerShdw blurRad="38100" dist="38100" dir="2700000" algn="tl">
                  <a:srgbClr val="000000">
                    <a:alpha val="43137"/>
                  </a:srgbClr>
                </a:outerShdw>
              </a:effectLst>
            </a:endParaRPr>
          </a:p>
        </p:txBody>
      </p:sp>
      <p:sp>
        <p:nvSpPr>
          <p:cNvPr id="13" name="CasellaDiTesto 12">
            <a:extLst>
              <a:ext uri="{FF2B5EF4-FFF2-40B4-BE49-F238E27FC236}">
                <a16:creationId xmlns:a16="http://schemas.microsoft.com/office/drawing/2014/main" xmlns="" id="{5877D2A2-696E-4229-802E-69172916DFEB}"/>
              </a:ext>
            </a:extLst>
          </p:cNvPr>
          <p:cNvSpPr txBox="1"/>
          <p:nvPr/>
        </p:nvSpPr>
        <p:spPr>
          <a:xfrm>
            <a:off x="9443218" y="1136798"/>
            <a:ext cx="1265090" cy="369332"/>
          </a:xfrm>
          <a:prstGeom prst="rect">
            <a:avLst/>
          </a:prstGeom>
          <a:noFill/>
        </p:spPr>
        <p:txBody>
          <a:bodyPr wrap="none" rtlCol="0">
            <a:spAutoFit/>
          </a:bodyPr>
          <a:lstStyle/>
          <a:p>
            <a:r>
              <a:rPr lang="it-IT" b="1" dirty="0">
                <a:solidFill>
                  <a:srgbClr val="00B050"/>
                </a:solidFill>
                <a:effectLst>
                  <a:outerShdw blurRad="38100" dist="38100" dir="2700000" algn="tl">
                    <a:srgbClr val="000000">
                      <a:alpha val="43137"/>
                    </a:srgbClr>
                  </a:outerShdw>
                </a:effectLst>
              </a:rPr>
              <a:t>COMBINE</a:t>
            </a:r>
          </a:p>
        </p:txBody>
      </p:sp>
      <p:sp>
        <p:nvSpPr>
          <p:cNvPr id="14" name="CasellaDiTesto 13">
            <a:extLst>
              <a:ext uri="{FF2B5EF4-FFF2-40B4-BE49-F238E27FC236}">
                <a16:creationId xmlns:a16="http://schemas.microsoft.com/office/drawing/2014/main" xmlns="" id="{3EEB708B-776B-4120-B880-7067797362AD}"/>
              </a:ext>
            </a:extLst>
          </p:cNvPr>
          <p:cNvSpPr txBox="1"/>
          <p:nvPr/>
        </p:nvSpPr>
        <p:spPr>
          <a:xfrm>
            <a:off x="10075825" y="6023710"/>
            <a:ext cx="1297150" cy="369332"/>
          </a:xfrm>
          <a:prstGeom prst="rect">
            <a:avLst/>
          </a:prstGeom>
          <a:noFill/>
        </p:spPr>
        <p:txBody>
          <a:bodyPr wrap="none" rtlCol="0">
            <a:spAutoFit/>
          </a:bodyPr>
          <a:lstStyle/>
          <a:p>
            <a:r>
              <a:rPr lang="it-IT" b="1" dirty="0">
                <a:solidFill>
                  <a:schemeClr val="bg1"/>
                </a:solidFill>
              </a:rPr>
              <a:t>RATIONAL</a:t>
            </a:r>
          </a:p>
        </p:txBody>
      </p:sp>
      <p:sp>
        <p:nvSpPr>
          <p:cNvPr id="15" name="CasellaDiTesto 14">
            <a:extLst>
              <a:ext uri="{FF2B5EF4-FFF2-40B4-BE49-F238E27FC236}">
                <a16:creationId xmlns:a16="http://schemas.microsoft.com/office/drawing/2014/main" xmlns="" id="{58B33977-39A0-424D-8043-42BF372EA145}"/>
              </a:ext>
            </a:extLst>
          </p:cNvPr>
          <p:cNvSpPr txBox="1"/>
          <p:nvPr/>
        </p:nvSpPr>
        <p:spPr>
          <a:xfrm>
            <a:off x="672758" y="5839044"/>
            <a:ext cx="1728358" cy="369332"/>
          </a:xfrm>
          <a:prstGeom prst="rect">
            <a:avLst/>
          </a:prstGeom>
          <a:noFill/>
        </p:spPr>
        <p:txBody>
          <a:bodyPr wrap="none" rtlCol="0">
            <a:spAutoFit/>
          </a:bodyPr>
          <a:lstStyle/>
          <a:p>
            <a:r>
              <a:rPr lang="it-IT" b="1" dirty="0">
                <a:solidFill>
                  <a:schemeClr val="accent6">
                    <a:lumMod val="75000"/>
                  </a:schemeClr>
                </a:solidFill>
                <a:effectLst>
                  <a:outerShdw blurRad="38100" dist="38100" dir="2700000" algn="tl">
                    <a:srgbClr val="000000">
                      <a:alpha val="43137"/>
                    </a:srgbClr>
                  </a:outerShdw>
                </a:effectLst>
              </a:rPr>
              <a:t>ANALOGICAL</a:t>
            </a:r>
          </a:p>
        </p:txBody>
      </p:sp>
      <p:sp>
        <p:nvSpPr>
          <p:cNvPr id="16" name="CasellaDiTesto 15">
            <a:extLst>
              <a:ext uri="{FF2B5EF4-FFF2-40B4-BE49-F238E27FC236}">
                <a16:creationId xmlns:a16="http://schemas.microsoft.com/office/drawing/2014/main" xmlns="" id="{E78B1DC5-A839-466B-88CD-2B7FE5B4DCD8}"/>
              </a:ext>
            </a:extLst>
          </p:cNvPr>
          <p:cNvSpPr txBox="1"/>
          <p:nvPr/>
        </p:nvSpPr>
        <p:spPr>
          <a:xfrm>
            <a:off x="683410" y="1068019"/>
            <a:ext cx="1518364" cy="369332"/>
          </a:xfrm>
          <a:prstGeom prst="rect">
            <a:avLst/>
          </a:prstGeom>
          <a:noFill/>
        </p:spPr>
        <p:txBody>
          <a:bodyPr wrap="none" rtlCol="0">
            <a:spAutoFit/>
          </a:bodyPr>
          <a:lstStyle/>
          <a:p>
            <a:r>
              <a:rPr lang="it-IT" b="1" dirty="0">
                <a:solidFill>
                  <a:srgbClr val="FF0000"/>
                </a:solidFill>
                <a:effectLst>
                  <a:outerShdw blurRad="38100" dist="38100" dir="2700000" algn="tl">
                    <a:srgbClr val="000000">
                      <a:alpha val="43137"/>
                    </a:srgbClr>
                  </a:outerShdw>
                </a:effectLst>
              </a:rPr>
              <a:t>PROJECTIVE</a:t>
            </a:r>
          </a:p>
        </p:txBody>
      </p:sp>
      <p:sp>
        <p:nvSpPr>
          <p:cNvPr id="2" name="Titolo 1">
            <a:extLst>
              <a:ext uri="{FF2B5EF4-FFF2-40B4-BE49-F238E27FC236}">
                <a16:creationId xmlns:a16="http://schemas.microsoft.com/office/drawing/2014/main" xmlns="" id="{761EE02E-3AEE-47E2-8122-A59E178AB12B}"/>
              </a:ext>
            </a:extLst>
          </p:cNvPr>
          <p:cNvSpPr>
            <a:spLocks noGrp="1"/>
          </p:cNvSpPr>
          <p:nvPr>
            <p:ph type="title"/>
          </p:nvPr>
        </p:nvSpPr>
        <p:spPr>
          <a:xfrm>
            <a:off x="2485210" y="123429"/>
            <a:ext cx="10178143" cy="740622"/>
          </a:xfrm>
        </p:spPr>
        <p:txBody>
          <a:bodyPr>
            <a:normAutofit/>
          </a:bodyPr>
          <a:lstStyle/>
          <a:p>
            <a:r>
              <a:rPr lang="en-US" dirty="0"/>
              <a:t>The portfolio of techniques</a:t>
            </a:r>
            <a:endParaRPr lang="it-IT" dirty="0"/>
          </a:p>
        </p:txBody>
      </p:sp>
      <p:sp>
        <p:nvSpPr>
          <p:cNvPr id="4" name="Rettangolo 3">
            <a:extLst>
              <a:ext uri="{FF2B5EF4-FFF2-40B4-BE49-F238E27FC236}">
                <a16:creationId xmlns:a16="http://schemas.microsoft.com/office/drawing/2014/main" xmlns="" id="{F07FE048-79FF-46BE-B3DC-C3CBDFA1523B}"/>
              </a:ext>
            </a:extLst>
          </p:cNvPr>
          <p:cNvSpPr/>
          <p:nvPr/>
        </p:nvSpPr>
        <p:spPr>
          <a:xfrm>
            <a:off x="5072307" y="3733843"/>
            <a:ext cx="6096000" cy="1477328"/>
          </a:xfrm>
          <a:prstGeom prst="rect">
            <a:avLst/>
          </a:prstGeom>
        </p:spPr>
        <p:txBody>
          <a:bodyPr>
            <a:spAutoFit/>
          </a:bodyPr>
          <a:lstStyle/>
          <a:p>
            <a:pPr marL="182563" indent="-182563">
              <a:buFont typeface="Wingdings" panose="05000000000000000000" pitchFamily="2" charset="2"/>
              <a:buChar char="§"/>
            </a:pPr>
            <a:r>
              <a:rPr lang="it-IT" dirty="0">
                <a:solidFill>
                  <a:schemeClr val="bg1"/>
                </a:solidFill>
              </a:rPr>
              <a:t>5W + H (Who, </a:t>
            </a:r>
            <a:r>
              <a:rPr lang="it-IT" dirty="0" err="1">
                <a:solidFill>
                  <a:schemeClr val="bg1"/>
                </a:solidFill>
              </a:rPr>
              <a:t>What</a:t>
            </a:r>
            <a:r>
              <a:rPr lang="it-IT" dirty="0">
                <a:solidFill>
                  <a:schemeClr val="bg1"/>
                </a:solidFill>
              </a:rPr>
              <a:t>, </a:t>
            </a:r>
            <a:r>
              <a:rPr lang="it-IT" dirty="0" err="1">
                <a:solidFill>
                  <a:schemeClr val="bg1"/>
                </a:solidFill>
              </a:rPr>
              <a:t>Why</a:t>
            </a:r>
            <a:r>
              <a:rPr lang="it-IT" dirty="0">
                <a:solidFill>
                  <a:schemeClr val="bg1"/>
                </a:solidFill>
              </a:rPr>
              <a:t>, </a:t>
            </a:r>
            <a:r>
              <a:rPr lang="it-IT" dirty="0" err="1">
                <a:solidFill>
                  <a:schemeClr val="bg1"/>
                </a:solidFill>
              </a:rPr>
              <a:t>When</a:t>
            </a:r>
            <a:r>
              <a:rPr lang="it-IT" dirty="0">
                <a:solidFill>
                  <a:schemeClr val="bg1"/>
                </a:solidFill>
              </a:rPr>
              <a:t>, </a:t>
            </a:r>
            <a:r>
              <a:rPr lang="it-IT" dirty="0" err="1">
                <a:solidFill>
                  <a:schemeClr val="bg1"/>
                </a:solidFill>
              </a:rPr>
              <a:t>Where</a:t>
            </a:r>
            <a:r>
              <a:rPr lang="it-IT" dirty="0">
                <a:solidFill>
                  <a:schemeClr val="bg1"/>
                </a:solidFill>
              </a:rPr>
              <a:t>, How)</a:t>
            </a:r>
          </a:p>
          <a:p>
            <a:pPr marL="182563" indent="-182563">
              <a:buFont typeface="Wingdings" panose="05000000000000000000" pitchFamily="2" charset="2"/>
              <a:buChar char="§"/>
            </a:pPr>
            <a:r>
              <a:rPr lang="it-IT" dirty="0" err="1">
                <a:solidFill>
                  <a:schemeClr val="bg1"/>
                </a:solidFill>
              </a:rPr>
              <a:t>Tree</a:t>
            </a:r>
            <a:r>
              <a:rPr lang="it-IT" dirty="0">
                <a:solidFill>
                  <a:schemeClr val="bg1"/>
                </a:solidFill>
              </a:rPr>
              <a:t> of </a:t>
            </a:r>
            <a:r>
              <a:rPr lang="it-IT" dirty="0" err="1">
                <a:solidFill>
                  <a:schemeClr val="bg1"/>
                </a:solidFill>
              </a:rPr>
              <a:t>ideas</a:t>
            </a:r>
            <a:r>
              <a:rPr lang="it-IT" dirty="0">
                <a:solidFill>
                  <a:schemeClr val="bg1"/>
                </a:solidFill>
              </a:rPr>
              <a:t> / mind </a:t>
            </a:r>
            <a:r>
              <a:rPr lang="it-IT" dirty="0" err="1">
                <a:solidFill>
                  <a:schemeClr val="bg1"/>
                </a:solidFill>
              </a:rPr>
              <a:t>maps</a:t>
            </a:r>
            <a:endParaRPr lang="it-IT" dirty="0">
              <a:solidFill>
                <a:schemeClr val="bg1"/>
              </a:solidFill>
            </a:endParaRPr>
          </a:p>
          <a:p>
            <a:pPr marL="182563" indent="-182563">
              <a:buFont typeface="Wingdings" panose="05000000000000000000" pitchFamily="2" charset="2"/>
              <a:buChar char="§"/>
            </a:pPr>
            <a:r>
              <a:rPr lang="it-IT" dirty="0">
                <a:solidFill>
                  <a:schemeClr val="bg1"/>
                </a:solidFill>
              </a:rPr>
              <a:t>Benchmarking</a:t>
            </a:r>
          </a:p>
          <a:p>
            <a:pPr marL="182563" indent="-182563">
              <a:buFont typeface="Wingdings" panose="05000000000000000000" pitchFamily="2" charset="2"/>
              <a:buChar char="§"/>
            </a:pPr>
            <a:r>
              <a:rPr lang="it-IT" dirty="0" err="1">
                <a:solidFill>
                  <a:schemeClr val="bg1"/>
                </a:solidFill>
              </a:rPr>
              <a:t>Morphological</a:t>
            </a:r>
            <a:r>
              <a:rPr lang="it-IT" dirty="0">
                <a:solidFill>
                  <a:schemeClr val="bg1"/>
                </a:solidFill>
              </a:rPr>
              <a:t> </a:t>
            </a:r>
            <a:r>
              <a:rPr lang="it-IT" dirty="0" err="1">
                <a:solidFill>
                  <a:schemeClr val="bg1"/>
                </a:solidFill>
              </a:rPr>
              <a:t>matrix</a:t>
            </a:r>
            <a:r>
              <a:rPr lang="it-IT" dirty="0">
                <a:solidFill>
                  <a:schemeClr val="bg1"/>
                </a:solidFill>
              </a:rPr>
              <a:t> (</a:t>
            </a:r>
            <a:r>
              <a:rPr lang="it-IT" dirty="0" err="1">
                <a:solidFill>
                  <a:schemeClr val="bg1"/>
                </a:solidFill>
              </a:rPr>
              <a:t>verbs</a:t>
            </a:r>
            <a:r>
              <a:rPr lang="it-IT" dirty="0">
                <a:solidFill>
                  <a:schemeClr val="bg1"/>
                </a:solidFill>
              </a:rPr>
              <a:t>, </a:t>
            </a:r>
            <a:r>
              <a:rPr lang="it-IT" dirty="0" err="1">
                <a:solidFill>
                  <a:schemeClr val="bg1"/>
                </a:solidFill>
              </a:rPr>
              <a:t>adjectives</a:t>
            </a:r>
            <a:r>
              <a:rPr lang="it-IT" dirty="0">
                <a:solidFill>
                  <a:schemeClr val="bg1"/>
                </a:solidFill>
              </a:rPr>
              <a:t>, concepts, </a:t>
            </a:r>
            <a:r>
              <a:rPr lang="it-IT" dirty="0" err="1">
                <a:solidFill>
                  <a:schemeClr val="bg1"/>
                </a:solidFill>
              </a:rPr>
              <a:t>objects</a:t>
            </a:r>
            <a:r>
              <a:rPr lang="it-IT" dirty="0">
                <a:solidFill>
                  <a:schemeClr val="bg1"/>
                </a:solidFill>
              </a:rPr>
              <a:t>, places, ..),</a:t>
            </a:r>
          </a:p>
        </p:txBody>
      </p:sp>
      <p:sp>
        <p:nvSpPr>
          <p:cNvPr id="7" name="Rettangolo 6">
            <a:extLst>
              <a:ext uri="{FF2B5EF4-FFF2-40B4-BE49-F238E27FC236}">
                <a16:creationId xmlns:a16="http://schemas.microsoft.com/office/drawing/2014/main" xmlns="" id="{1227D16E-5289-44C1-A863-1B015E345FD9}"/>
              </a:ext>
            </a:extLst>
          </p:cNvPr>
          <p:cNvSpPr/>
          <p:nvPr/>
        </p:nvSpPr>
        <p:spPr>
          <a:xfrm>
            <a:off x="5006434" y="1560557"/>
            <a:ext cx="6096000" cy="1477328"/>
          </a:xfrm>
          <a:prstGeom prst="rect">
            <a:avLst/>
          </a:prstGeom>
        </p:spPr>
        <p:txBody>
          <a:bodyPr>
            <a:spAutoFit/>
          </a:bodyPr>
          <a:lstStyle/>
          <a:p>
            <a:pPr marL="182563" indent="-182563">
              <a:buFont typeface="Wingdings" panose="05000000000000000000" pitchFamily="2" charset="2"/>
              <a:buChar char="§"/>
            </a:pPr>
            <a:r>
              <a:rPr lang="en-US" dirty="0">
                <a:solidFill>
                  <a:srgbClr val="008000"/>
                </a:solidFill>
              </a:rPr>
              <a:t>The Checklist (adapt, modify, add, subtract, multiply, divide, replace, rearrange, reverse, combine),</a:t>
            </a:r>
          </a:p>
          <a:p>
            <a:pPr marL="182563" indent="-182563">
              <a:buFont typeface="Wingdings" panose="05000000000000000000" pitchFamily="2" charset="2"/>
              <a:buChar char="§"/>
            </a:pPr>
            <a:r>
              <a:rPr lang="en-US" dirty="0">
                <a:solidFill>
                  <a:srgbClr val="008000"/>
                </a:solidFill>
              </a:rPr>
              <a:t>Brainwriting,</a:t>
            </a:r>
          </a:p>
          <a:p>
            <a:pPr marL="182563" indent="-182563">
              <a:buFont typeface="Wingdings" panose="05000000000000000000" pitchFamily="2" charset="2"/>
              <a:buChar char="§"/>
            </a:pPr>
            <a:r>
              <a:rPr lang="en-US" dirty="0">
                <a:solidFill>
                  <a:srgbClr val="008000"/>
                </a:solidFill>
              </a:rPr>
              <a:t>sociodrama,</a:t>
            </a:r>
            <a:endParaRPr lang="it-IT" dirty="0">
              <a:solidFill>
                <a:srgbClr val="008000"/>
              </a:solidFill>
            </a:endParaRPr>
          </a:p>
        </p:txBody>
      </p:sp>
      <p:sp>
        <p:nvSpPr>
          <p:cNvPr id="8" name="Rettangolo 7">
            <a:extLst>
              <a:ext uri="{FF2B5EF4-FFF2-40B4-BE49-F238E27FC236}">
                <a16:creationId xmlns:a16="http://schemas.microsoft.com/office/drawing/2014/main" xmlns="" id="{EEF4C751-7C78-4595-AFBB-C11A7B5052A0}"/>
              </a:ext>
            </a:extLst>
          </p:cNvPr>
          <p:cNvSpPr/>
          <p:nvPr/>
        </p:nvSpPr>
        <p:spPr>
          <a:xfrm>
            <a:off x="882998" y="1580395"/>
            <a:ext cx="3204424" cy="1200329"/>
          </a:xfrm>
          <a:prstGeom prst="rect">
            <a:avLst/>
          </a:prstGeom>
        </p:spPr>
        <p:txBody>
          <a:bodyPr wrap="square">
            <a:spAutoFit/>
          </a:bodyPr>
          <a:lstStyle/>
          <a:p>
            <a:pPr marL="182563" indent="-182563">
              <a:buFont typeface="Wingdings" panose="05000000000000000000" pitchFamily="2" charset="2"/>
              <a:buChar char="§"/>
            </a:pPr>
            <a:r>
              <a:rPr lang="en-US" dirty="0">
                <a:solidFill>
                  <a:srgbClr val="FF0000"/>
                </a:solidFill>
              </a:rPr>
              <a:t>Excursions,</a:t>
            </a:r>
          </a:p>
          <a:p>
            <a:pPr marL="182563" indent="-182563">
              <a:buFont typeface="Wingdings" panose="05000000000000000000" pitchFamily="2" charset="2"/>
              <a:buChar char="§"/>
            </a:pPr>
            <a:r>
              <a:rPr lang="en-US" dirty="0">
                <a:solidFill>
                  <a:srgbClr val="FF0000"/>
                </a:solidFill>
              </a:rPr>
              <a:t>Eureka cards</a:t>
            </a:r>
          </a:p>
          <a:p>
            <a:pPr marL="182563" indent="-182563">
              <a:buFont typeface="Wingdings" panose="05000000000000000000" pitchFamily="2" charset="2"/>
              <a:buChar char="§"/>
            </a:pPr>
            <a:r>
              <a:rPr lang="en-US" dirty="0">
                <a:solidFill>
                  <a:srgbClr val="FF0000"/>
                </a:solidFill>
              </a:rPr>
              <a:t>Body identification</a:t>
            </a:r>
          </a:p>
          <a:p>
            <a:pPr marL="182563" indent="-182563">
              <a:buFont typeface="Wingdings" panose="05000000000000000000" pitchFamily="2" charset="2"/>
              <a:buChar char="§"/>
            </a:pPr>
            <a:r>
              <a:rPr lang="en-US" dirty="0">
                <a:solidFill>
                  <a:srgbClr val="FF0000"/>
                </a:solidFill>
              </a:rPr>
              <a:t>Dreaming of the solution</a:t>
            </a:r>
            <a:endParaRPr lang="it-IT" dirty="0">
              <a:solidFill>
                <a:srgbClr val="FF0000"/>
              </a:solidFill>
            </a:endParaRPr>
          </a:p>
        </p:txBody>
      </p:sp>
      <p:sp>
        <p:nvSpPr>
          <p:cNvPr id="17" name="Rettangolo 16">
            <a:extLst>
              <a:ext uri="{FF2B5EF4-FFF2-40B4-BE49-F238E27FC236}">
                <a16:creationId xmlns:a16="http://schemas.microsoft.com/office/drawing/2014/main" xmlns="" id="{414EEA3C-26C6-4B30-8357-BCFA2BF3FBE0}"/>
              </a:ext>
            </a:extLst>
          </p:cNvPr>
          <p:cNvSpPr/>
          <p:nvPr/>
        </p:nvSpPr>
        <p:spPr>
          <a:xfrm>
            <a:off x="838200" y="3902917"/>
            <a:ext cx="4278739" cy="1200329"/>
          </a:xfrm>
          <a:prstGeom prst="rect">
            <a:avLst/>
          </a:prstGeom>
        </p:spPr>
        <p:txBody>
          <a:bodyPr wrap="square">
            <a:spAutoFit/>
          </a:bodyPr>
          <a:lstStyle/>
          <a:p>
            <a:pPr marL="182563" indent="-182563">
              <a:buFont typeface="Wingdings" panose="05000000000000000000" pitchFamily="2" charset="2"/>
              <a:buChar char="§"/>
            </a:pPr>
            <a:r>
              <a:rPr lang="en-US" dirty="0">
                <a:solidFill>
                  <a:srgbClr val="7030A0"/>
                </a:solidFill>
              </a:rPr>
              <a:t>Concatenation (from 4 keywords their evolution by analogy),</a:t>
            </a:r>
          </a:p>
          <a:p>
            <a:pPr marL="182563" indent="-182563">
              <a:buFont typeface="Wingdings" panose="05000000000000000000" pitchFamily="2" charset="2"/>
              <a:buChar char="§"/>
            </a:pPr>
            <a:r>
              <a:rPr lang="en-US" dirty="0" err="1">
                <a:solidFill>
                  <a:srgbClr val="7030A0"/>
                </a:solidFill>
              </a:rPr>
              <a:t>Cirano</a:t>
            </a:r>
            <a:r>
              <a:rPr lang="en-US" dirty="0">
                <a:solidFill>
                  <a:srgbClr val="7030A0"/>
                </a:solidFill>
              </a:rPr>
              <a:t> (narrative: comic, tragic, lyrical, heroic, solemn)</a:t>
            </a:r>
            <a:endParaRPr lang="it-IT" dirty="0">
              <a:solidFill>
                <a:srgbClr val="7030A0"/>
              </a:solidFill>
            </a:endParaRPr>
          </a:p>
        </p:txBody>
      </p:sp>
    </p:spTree>
    <p:extLst>
      <p:ext uri="{BB962C8B-B14F-4D97-AF65-F5344CB8AC3E}">
        <p14:creationId xmlns:p14="http://schemas.microsoft.com/office/powerpoint/2010/main" val="2479853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84EAEEC-891A-49D3-B32B-D2CEC2BC7C5E}"/>
              </a:ext>
            </a:extLst>
          </p:cNvPr>
          <p:cNvSpPr>
            <a:spLocks noGrp="1"/>
          </p:cNvSpPr>
          <p:nvPr>
            <p:ph type="title"/>
          </p:nvPr>
        </p:nvSpPr>
        <p:spPr/>
        <p:txBody>
          <a:bodyPr>
            <a:normAutofit/>
          </a:bodyPr>
          <a:lstStyle/>
          <a:p>
            <a:r>
              <a:rPr lang="it-IT" dirty="0"/>
              <a:t>Workshop location &amp; facilities</a:t>
            </a:r>
          </a:p>
        </p:txBody>
      </p:sp>
      <p:sp>
        <p:nvSpPr>
          <p:cNvPr id="3" name="Segnaposto contenuto 2">
            <a:extLst>
              <a:ext uri="{FF2B5EF4-FFF2-40B4-BE49-F238E27FC236}">
                <a16:creationId xmlns:a16="http://schemas.microsoft.com/office/drawing/2014/main" xmlns="" id="{2E4A310D-876E-45B3-B835-99A1D6A7DC09}"/>
              </a:ext>
            </a:extLst>
          </p:cNvPr>
          <p:cNvSpPr>
            <a:spLocks noGrp="1"/>
          </p:cNvSpPr>
          <p:nvPr>
            <p:ph idx="1"/>
          </p:nvPr>
        </p:nvSpPr>
        <p:spPr>
          <a:xfrm>
            <a:off x="399607" y="1332663"/>
            <a:ext cx="10575923" cy="3615267"/>
          </a:xfrm>
        </p:spPr>
        <p:txBody>
          <a:bodyPr>
            <a:normAutofit/>
          </a:bodyPr>
          <a:lstStyle/>
          <a:p>
            <a:r>
              <a:rPr lang="it-IT" sz="2400" dirty="0" err="1"/>
              <a:t>Possibly</a:t>
            </a:r>
            <a:r>
              <a:rPr lang="it-IT" sz="2400" dirty="0"/>
              <a:t> </a:t>
            </a:r>
            <a:r>
              <a:rPr lang="it-IT" sz="2400" dirty="0" err="1"/>
              <a:t>outside</a:t>
            </a:r>
            <a:r>
              <a:rPr lang="it-IT" sz="2400" dirty="0"/>
              <a:t> the SME </a:t>
            </a:r>
            <a:r>
              <a:rPr lang="it-IT" sz="2400" dirty="0" err="1"/>
              <a:t>premises</a:t>
            </a:r>
            <a:endParaRPr lang="it-IT" sz="2400" dirty="0"/>
          </a:p>
          <a:p>
            <a:r>
              <a:rPr lang="it-IT" sz="2400" dirty="0"/>
              <a:t>One </a:t>
            </a:r>
            <a:r>
              <a:rPr lang="it-IT" sz="2400" dirty="0" err="1"/>
              <a:t>main</a:t>
            </a:r>
            <a:r>
              <a:rPr lang="it-IT" sz="2400" dirty="0"/>
              <a:t> room and 2 small rooms for </a:t>
            </a:r>
            <a:r>
              <a:rPr lang="it-IT" sz="2400" dirty="0" err="1"/>
              <a:t>subgroups</a:t>
            </a:r>
            <a:endParaRPr lang="it-IT" sz="2400" dirty="0"/>
          </a:p>
          <a:p>
            <a:r>
              <a:rPr lang="en-US" sz="2400" dirty="0"/>
              <a:t>Free walls on which to attach sheets (brown paper)</a:t>
            </a:r>
          </a:p>
          <a:p>
            <a:r>
              <a:rPr lang="it-IT" sz="2400" dirty="0" err="1" smtClean="0"/>
              <a:t>Flip</a:t>
            </a:r>
            <a:r>
              <a:rPr lang="it-IT" sz="2400" dirty="0"/>
              <a:t> </a:t>
            </a:r>
            <a:r>
              <a:rPr lang="it-IT" sz="2400" dirty="0" smtClean="0"/>
              <a:t>Chart</a:t>
            </a:r>
            <a:endParaRPr lang="it-IT" sz="2400" dirty="0"/>
          </a:p>
          <a:p>
            <a:r>
              <a:rPr lang="it-IT" sz="2400" dirty="0"/>
              <a:t>Video </a:t>
            </a:r>
            <a:r>
              <a:rPr lang="it-IT" sz="2400" dirty="0" err="1"/>
              <a:t>projector</a:t>
            </a:r>
            <a:endParaRPr lang="it-IT" sz="2400" dirty="0"/>
          </a:p>
          <a:p>
            <a:r>
              <a:rPr lang="it-IT" sz="2400" dirty="0"/>
              <a:t>Internet connection</a:t>
            </a:r>
          </a:p>
          <a:p>
            <a:endParaRPr lang="it-IT" sz="2400" dirty="0"/>
          </a:p>
          <a:p>
            <a:endParaRPr lang="it-IT" sz="2400" dirty="0"/>
          </a:p>
        </p:txBody>
      </p:sp>
      <p:pic>
        <p:nvPicPr>
          <p:cNvPr id="6" name="Immagine 5">
            <a:extLst>
              <a:ext uri="{FF2B5EF4-FFF2-40B4-BE49-F238E27FC236}">
                <a16:creationId xmlns:a16="http://schemas.microsoft.com/office/drawing/2014/main" xmlns="" id="{8E4D76E6-7AD5-495A-BCE5-C379D87A54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06480" y="2801752"/>
            <a:ext cx="4263962" cy="2704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magine 6">
            <a:extLst>
              <a:ext uri="{FF2B5EF4-FFF2-40B4-BE49-F238E27FC236}">
                <a16:creationId xmlns:a16="http://schemas.microsoft.com/office/drawing/2014/main" xmlns="" id="{B6F5C2A2-98DF-422E-8DF0-24C22E0837F8}"/>
              </a:ext>
            </a:extLst>
          </p:cNvPr>
          <p:cNvPicPr>
            <a:picLocks noChangeAspect="1"/>
          </p:cNvPicPr>
          <p:nvPr/>
        </p:nvPicPr>
        <p:blipFill>
          <a:blip r:embed="rId3"/>
          <a:stretch>
            <a:fillRect/>
          </a:stretch>
        </p:blipFill>
        <p:spPr>
          <a:xfrm>
            <a:off x="3551435" y="3986545"/>
            <a:ext cx="4066426" cy="2361855"/>
          </a:xfrm>
          <a:prstGeom prst="rect">
            <a:avLst/>
          </a:prstGeom>
        </p:spPr>
      </p:pic>
    </p:spTree>
    <p:extLst>
      <p:ext uri="{BB962C8B-B14F-4D97-AF65-F5344CB8AC3E}">
        <p14:creationId xmlns:p14="http://schemas.microsoft.com/office/powerpoint/2010/main" val="1342884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9916" y="59267"/>
            <a:ext cx="9352808" cy="965398"/>
          </a:xfrm>
        </p:spPr>
        <p:txBody>
          <a:bodyPr>
            <a:noAutofit/>
          </a:bodyPr>
          <a:lstStyle/>
          <a:p>
            <a:r>
              <a:rPr lang="it-IT" sz="2400" dirty="0"/>
              <a:t>The creative </a:t>
            </a:r>
            <a:r>
              <a:rPr lang="it-IT" sz="2400" dirty="0" err="1"/>
              <a:t>process</a:t>
            </a:r>
            <a:r>
              <a:rPr lang="it-IT" sz="2400" dirty="0"/>
              <a:t> FOR SUSTAINABLE INNOVATION</a:t>
            </a:r>
          </a:p>
        </p:txBody>
      </p:sp>
      <p:sp>
        <p:nvSpPr>
          <p:cNvPr id="9" name="Ovale 8"/>
          <p:cNvSpPr/>
          <p:nvPr/>
        </p:nvSpPr>
        <p:spPr>
          <a:xfrm>
            <a:off x="5611031" y="3879878"/>
            <a:ext cx="216024" cy="216024"/>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5379588" y="2310201"/>
            <a:ext cx="216024" cy="216024"/>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5217491" y="2047660"/>
            <a:ext cx="216024" cy="21602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5337503" y="3762733"/>
            <a:ext cx="216024" cy="216024"/>
          </a:xfrm>
          <a:prstGeom prst="ellips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5337503" y="4008059"/>
            <a:ext cx="216024" cy="216024"/>
          </a:xfrm>
          <a:prstGeom prst="ellipse">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6115087" y="2695732"/>
            <a:ext cx="216024" cy="216024"/>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5553527" y="4207900"/>
            <a:ext cx="216024" cy="216024"/>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p:cNvSpPr/>
          <p:nvPr/>
        </p:nvSpPr>
        <p:spPr>
          <a:xfrm>
            <a:off x="5553527" y="3551484"/>
            <a:ext cx="216024" cy="216024"/>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p:cNvSpPr/>
          <p:nvPr/>
        </p:nvSpPr>
        <p:spPr>
          <a:xfrm>
            <a:off x="5731208" y="3088965"/>
            <a:ext cx="216024" cy="216024"/>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5735838" y="2138508"/>
            <a:ext cx="216024" cy="216024"/>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5840717" y="2781399"/>
            <a:ext cx="216024" cy="2160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5487600" y="2065934"/>
            <a:ext cx="216024" cy="216024"/>
          </a:xfrm>
          <a:prstGeom prst="ellipse">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6012665" y="3009632"/>
            <a:ext cx="216024" cy="216024"/>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a:spLocks noChangeAspect="1"/>
          </p:cNvSpPr>
          <p:nvPr/>
        </p:nvSpPr>
        <p:spPr>
          <a:xfrm>
            <a:off x="3976567" y="2827849"/>
            <a:ext cx="108000" cy="108000"/>
          </a:xfrm>
          <a:prstGeom prst="ellips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a:spLocks noChangeAspect="1"/>
          </p:cNvSpPr>
          <p:nvPr/>
        </p:nvSpPr>
        <p:spPr>
          <a:xfrm>
            <a:off x="3306799" y="2245688"/>
            <a:ext cx="108000" cy="108000"/>
          </a:xfrm>
          <a:prstGeom prst="ellipse">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a:spLocks noChangeAspect="1"/>
          </p:cNvSpPr>
          <p:nvPr/>
        </p:nvSpPr>
        <p:spPr>
          <a:xfrm>
            <a:off x="3918855" y="2269809"/>
            <a:ext cx="108000" cy="108000"/>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a:spLocks noChangeAspect="1"/>
          </p:cNvSpPr>
          <p:nvPr/>
        </p:nvSpPr>
        <p:spPr>
          <a:xfrm>
            <a:off x="3680315" y="2377092"/>
            <a:ext cx="108000" cy="108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p:cNvSpPr>
            <a:spLocks noChangeAspect="1"/>
          </p:cNvSpPr>
          <p:nvPr/>
        </p:nvSpPr>
        <p:spPr>
          <a:xfrm>
            <a:off x="4026855" y="2674224"/>
            <a:ext cx="108000" cy="108000"/>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p:cNvSpPr>
            <a:spLocks noChangeAspect="1"/>
          </p:cNvSpPr>
          <p:nvPr/>
        </p:nvSpPr>
        <p:spPr>
          <a:xfrm>
            <a:off x="4066031" y="2423584"/>
            <a:ext cx="108000" cy="108000"/>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p:cNvSpPr>
            <a:spLocks noChangeAspect="1"/>
          </p:cNvSpPr>
          <p:nvPr/>
        </p:nvSpPr>
        <p:spPr>
          <a:xfrm>
            <a:off x="3594173" y="1712045"/>
            <a:ext cx="108000" cy="10800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Ovale 35"/>
          <p:cNvSpPr>
            <a:spLocks noChangeAspect="1"/>
          </p:cNvSpPr>
          <p:nvPr/>
        </p:nvSpPr>
        <p:spPr>
          <a:xfrm>
            <a:off x="3702173" y="2215809"/>
            <a:ext cx="108000" cy="10800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e 36"/>
          <p:cNvSpPr>
            <a:spLocks noChangeAspect="1"/>
          </p:cNvSpPr>
          <p:nvPr/>
        </p:nvSpPr>
        <p:spPr>
          <a:xfrm>
            <a:off x="3414799" y="1857150"/>
            <a:ext cx="108000" cy="108000"/>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e 37"/>
          <p:cNvSpPr>
            <a:spLocks noChangeAspect="1"/>
          </p:cNvSpPr>
          <p:nvPr/>
        </p:nvSpPr>
        <p:spPr>
          <a:xfrm>
            <a:off x="3810855" y="1937369"/>
            <a:ext cx="108000" cy="108000"/>
          </a:xfrm>
          <a:prstGeom prst="ellipse">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p:cNvSpPr>
            <a:spLocks noChangeAspect="1"/>
          </p:cNvSpPr>
          <p:nvPr/>
        </p:nvSpPr>
        <p:spPr>
          <a:xfrm>
            <a:off x="3414799" y="2074036"/>
            <a:ext cx="108000" cy="108000"/>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Ovale 40"/>
          <p:cNvSpPr>
            <a:spLocks noChangeAspect="1"/>
          </p:cNvSpPr>
          <p:nvPr/>
        </p:nvSpPr>
        <p:spPr>
          <a:xfrm>
            <a:off x="7195239" y="2677921"/>
            <a:ext cx="288000" cy="288000"/>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Ovale 42"/>
          <p:cNvSpPr>
            <a:spLocks noChangeAspect="1"/>
          </p:cNvSpPr>
          <p:nvPr/>
        </p:nvSpPr>
        <p:spPr>
          <a:xfrm>
            <a:off x="7043744" y="2407700"/>
            <a:ext cx="288000" cy="28800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vale 46"/>
          <p:cNvSpPr>
            <a:spLocks noChangeAspect="1"/>
          </p:cNvSpPr>
          <p:nvPr/>
        </p:nvSpPr>
        <p:spPr>
          <a:xfrm>
            <a:off x="7046057" y="3703876"/>
            <a:ext cx="288000" cy="288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Ovale 50"/>
          <p:cNvSpPr>
            <a:spLocks noChangeAspect="1"/>
          </p:cNvSpPr>
          <p:nvPr/>
        </p:nvSpPr>
        <p:spPr>
          <a:xfrm>
            <a:off x="6782623" y="3456563"/>
            <a:ext cx="288000" cy="28800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Ovale 51"/>
          <p:cNvSpPr>
            <a:spLocks noChangeAspect="1"/>
          </p:cNvSpPr>
          <p:nvPr/>
        </p:nvSpPr>
        <p:spPr>
          <a:xfrm>
            <a:off x="6898889" y="2710025"/>
            <a:ext cx="288000" cy="28800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Ovale 52"/>
          <p:cNvSpPr>
            <a:spLocks noChangeAspect="1"/>
          </p:cNvSpPr>
          <p:nvPr/>
        </p:nvSpPr>
        <p:spPr>
          <a:xfrm>
            <a:off x="7411263" y="3305137"/>
            <a:ext cx="288000" cy="288000"/>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p:cNvSpPr>
            <a:spLocks noChangeAspect="1"/>
          </p:cNvSpPr>
          <p:nvPr/>
        </p:nvSpPr>
        <p:spPr>
          <a:xfrm>
            <a:off x="7411263" y="3617716"/>
            <a:ext cx="288000" cy="288000"/>
          </a:xfrm>
          <a:prstGeom prst="ellipse">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a:spLocks noChangeAspect="1"/>
          </p:cNvSpPr>
          <p:nvPr/>
        </p:nvSpPr>
        <p:spPr>
          <a:xfrm>
            <a:off x="7123263" y="3401676"/>
            <a:ext cx="288000" cy="288000"/>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Ovale 55"/>
          <p:cNvSpPr>
            <a:spLocks noChangeAspect="1"/>
          </p:cNvSpPr>
          <p:nvPr/>
        </p:nvSpPr>
        <p:spPr>
          <a:xfrm>
            <a:off x="3594173" y="1947150"/>
            <a:ext cx="108000" cy="1080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Ovale 56"/>
          <p:cNvSpPr>
            <a:spLocks noChangeAspect="1"/>
          </p:cNvSpPr>
          <p:nvPr/>
        </p:nvSpPr>
        <p:spPr>
          <a:xfrm>
            <a:off x="3522799" y="2390536"/>
            <a:ext cx="108000" cy="108000"/>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Ovale 57"/>
          <p:cNvSpPr>
            <a:spLocks noChangeAspect="1"/>
          </p:cNvSpPr>
          <p:nvPr/>
        </p:nvSpPr>
        <p:spPr>
          <a:xfrm>
            <a:off x="3864855" y="2497716"/>
            <a:ext cx="108000" cy="1080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Ovale 58"/>
          <p:cNvSpPr>
            <a:spLocks noChangeAspect="1"/>
          </p:cNvSpPr>
          <p:nvPr/>
        </p:nvSpPr>
        <p:spPr>
          <a:xfrm>
            <a:off x="3702173" y="2620224"/>
            <a:ext cx="108000" cy="10800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Gallone 62"/>
          <p:cNvSpPr/>
          <p:nvPr/>
        </p:nvSpPr>
        <p:spPr>
          <a:xfrm>
            <a:off x="8238031" y="2805940"/>
            <a:ext cx="288032" cy="987841"/>
          </a:xfrm>
          <a:prstGeom prst="chevron">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4" name="Gallone 63"/>
          <p:cNvSpPr/>
          <p:nvPr/>
        </p:nvSpPr>
        <p:spPr>
          <a:xfrm>
            <a:off x="8544711" y="2805940"/>
            <a:ext cx="288032" cy="987841"/>
          </a:xfrm>
          <a:prstGeom prst="chevron">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5" name="Gallone 64"/>
          <p:cNvSpPr/>
          <p:nvPr/>
        </p:nvSpPr>
        <p:spPr>
          <a:xfrm>
            <a:off x="8851391" y="2805940"/>
            <a:ext cx="288032" cy="987841"/>
          </a:xfrm>
          <a:prstGeom prst="chevron">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6" name="Ovale 65"/>
          <p:cNvSpPr>
            <a:spLocks noChangeAspect="1"/>
          </p:cNvSpPr>
          <p:nvPr/>
        </p:nvSpPr>
        <p:spPr>
          <a:xfrm>
            <a:off x="3584329" y="3667520"/>
            <a:ext cx="108000" cy="108000"/>
          </a:xfrm>
          <a:prstGeom prst="ellips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a:spLocks noChangeAspect="1"/>
          </p:cNvSpPr>
          <p:nvPr/>
        </p:nvSpPr>
        <p:spPr>
          <a:xfrm>
            <a:off x="3165919" y="3085359"/>
            <a:ext cx="108000" cy="108000"/>
          </a:xfrm>
          <a:prstGeom prst="ellipse">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a:spLocks noChangeAspect="1"/>
          </p:cNvSpPr>
          <p:nvPr/>
        </p:nvSpPr>
        <p:spPr>
          <a:xfrm>
            <a:off x="3777975" y="3109480"/>
            <a:ext cx="108000" cy="108000"/>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a:spLocks noChangeAspect="1"/>
          </p:cNvSpPr>
          <p:nvPr/>
        </p:nvSpPr>
        <p:spPr>
          <a:xfrm>
            <a:off x="3539435" y="3216763"/>
            <a:ext cx="108000" cy="108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Ovale 69"/>
          <p:cNvSpPr>
            <a:spLocks noChangeAspect="1"/>
          </p:cNvSpPr>
          <p:nvPr/>
        </p:nvSpPr>
        <p:spPr>
          <a:xfrm>
            <a:off x="3634617" y="3513895"/>
            <a:ext cx="108000" cy="108000"/>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Ovale 70"/>
          <p:cNvSpPr>
            <a:spLocks noChangeAspect="1"/>
          </p:cNvSpPr>
          <p:nvPr/>
        </p:nvSpPr>
        <p:spPr>
          <a:xfrm>
            <a:off x="3925151" y="3263255"/>
            <a:ext cx="108000" cy="108000"/>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Ovale 71"/>
          <p:cNvSpPr>
            <a:spLocks noChangeAspect="1"/>
          </p:cNvSpPr>
          <p:nvPr/>
        </p:nvSpPr>
        <p:spPr>
          <a:xfrm>
            <a:off x="3453293" y="2551716"/>
            <a:ext cx="108000" cy="10800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Ovale 72"/>
          <p:cNvSpPr>
            <a:spLocks noChangeAspect="1"/>
          </p:cNvSpPr>
          <p:nvPr/>
        </p:nvSpPr>
        <p:spPr>
          <a:xfrm>
            <a:off x="3561293" y="3055480"/>
            <a:ext cx="108000" cy="10800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Ovale 73"/>
          <p:cNvSpPr>
            <a:spLocks noChangeAspect="1"/>
          </p:cNvSpPr>
          <p:nvPr/>
        </p:nvSpPr>
        <p:spPr>
          <a:xfrm>
            <a:off x="3273919" y="2696821"/>
            <a:ext cx="108000" cy="108000"/>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Ovale 74"/>
          <p:cNvSpPr>
            <a:spLocks noChangeAspect="1"/>
          </p:cNvSpPr>
          <p:nvPr/>
        </p:nvSpPr>
        <p:spPr>
          <a:xfrm>
            <a:off x="3669975" y="2777040"/>
            <a:ext cx="108000" cy="108000"/>
          </a:xfrm>
          <a:prstGeom prst="ellipse">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Ovale 75"/>
          <p:cNvSpPr>
            <a:spLocks noChangeAspect="1"/>
          </p:cNvSpPr>
          <p:nvPr/>
        </p:nvSpPr>
        <p:spPr>
          <a:xfrm>
            <a:off x="3273919" y="2913707"/>
            <a:ext cx="108000" cy="108000"/>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Ovale 76"/>
          <p:cNvSpPr>
            <a:spLocks noChangeAspect="1"/>
          </p:cNvSpPr>
          <p:nvPr/>
        </p:nvSpPr>
        <p:spPr>
          <a:xfrm>
            <a:off x="3453293" y="2786821"/>
            <a:ext cx="108000" cy="1080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Ovale 77"/>
          <p:cNvSpPr>
            <a:spLocks noChangeAspect="1"/>
          </p:cNvSpPr>
          <p:nvPr/>
        </p:nvSpPr>
        <p:spPr>
          <a:xfrm>
            <a:off x="3381919" y="3230207"/>
            <a:ext cx="108000" cy="108000"/>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Ovale 78"/>
          <p:cNvSpPr>
            <a:spLocks noChangeAspect="1"/>
          </p:cNvSpPr>
          <p:nvPr/>
        </p:nvSpPr>
        <p:spPr>
          <a:xfrm>
            <a:off x="3723975" y="3337387"/>
            <a:ext cx="108000" cy="1080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Ovale 79"/>
          <p:cNvSpPr>
            <a:spLocks noChangeAspect="1"/>
          </p:cNvSpPr>
          <p:nvPr/>
        </p:nvSpPr>
        <p:spPr>
          <a:xfrm>
            <a:off x="3309935" y="3459895"/>
            <a:ext cx="108000" cy="10800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CasellaDiTesto 80"/>
          <p:cNvSpPr txBox="1"/>
          <p:nvPr/>
        </p:nvSpPr>
        <p:spPr>
          <a:xfrm>
            <a:off x="1578583" y="2576583"/>
            <a:ext cx="660758" cy="1446550"/>
          </a:xfrm>
          <a:prstGeom prst="rect">
            <a:avLst/>
          </a:prstGeom>
          <a:noFill/>
        </p:spPr>
        <p:txBody>
          <a:bodyPr wrap="none" rtlCol="0">
            <a:spAutoFit/>
          </a:bodyPr>
          <a:lstStyle/>
          <a:p>
            <a:r>
              <a:rPr lang="it-IT" sz="8800" b="1" dirty="0">
                <a:solidFill>
                  <a:srgbClr val="FF0000"/>
                </a:solidFill>
                <a:effectLst>
                  <a:outerShdw blurRad="38100" dist="38100" dir="2700000" algn="tl">
                    <a:srgbClr val="000000">
                      <a:alpha val="43137"/>
                    </a:srgbClr>
                  </a:outerShdw>
                </a:effectLst>
                <a:latin typeface="Berlin Sans FB Demi" panose="020E0802020502020306" pitchFamily="34" charset="0"/>
              </a:rPr>
              <a:t>?</a:t>
            </a:r>
          </a:p>
        </p:txBody>
      </p:sp>
      <p:sp>
        <p:nvSpPr>
          <p:cNvPr id="82" name="CasellaDiTesto 81"/>
          <p:cNvSpPr txBox="1"/>
          <p:nvPr/>
        </p:nvSpPr>
        <p:spPr>
          <a:xfrm>
            <a:off x="9863101" y="2576583"/>
            <a:ext cx="500458" cy="1446550"/>
          </a:xfrm>
          <a:prstGeom prst="rect">
            <a:avLst/>
          </a:prstGeom>
          <a:noFill/>
        </p:spPr>
        <p:txBody>
          <a:bodyPr wrap="none" rtlCol="0">
            <a:spAutoFit/>
          </a:bodyPr>
          <a:lstStyle/>
          <a:p>
            <a:r>
              <a:rPr lang="it-IT" sz="8800" b="1" dirty="0">
                <a:solidFill>
                  <a:srgbClr val="00B050"/>
                </a:solidFill>
                <a:effectLst>
                  <a:outerShdw blurRad="38100" dist="38100" dir="2700000" algn="tl">
                    <a:srgbClr val="000000">
                      <a:alpha val="43137"/>
                    </a:srgbClr>
                  </a:outerShdw>
                </a:effectLst>
                <a:latin typeface="Berlin Sans FB Demi" panose="020E0802020502020306" pitchFamily="34" charset="0"/>
              </a:rPr>
              <a:t>!</a:t>
            </a:r>
          </a:p>
        </p:txBody>
      </p:sp>
      <p:sp>
        <p:nvSpPr>
          <p:cNvPr id="83" name="Ovale 82"/>
          <p:cNvSpPr/>
          <p:nvPr/>
        </p:nvSpPr>
        <p:spPr>
          <a:xfrm flipV="1">
            <a:off x="5827055" y="4153888"/>
            <a:ext cx="216024" cy="216024"/>
          </a:xfrm>
          <a:prstGeom prst="ellips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p:cNvSpPr>
            <a:spLocks noChangeAspect="1"/>
          </p:cNvSpPr>
          <p:nvPr/>
        </p:nvSpPr>
        <p:spPr>
          <a:xfrm flipV="1">
            <a:off x="4445289" y="3908301"/>
            <a:ext cx="108000" cy="108000"/>
          </a:xfrm>
          <a:prstGeom prst="ellips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Ovale 84"/>
          <p:cNvSpPr>
            <a:spLocks noChangeAspect="1"/>
          </p:cNvSpPr>
          <p:nvPr/>
        </p:nvSpPr>
        <p:spPr>
          <a:xfrm flipV="1">
            <a:off x="4026879" y="3326140"/>
            <a:ext cx="108000" cy="108000"/>
          </a:xfrm>
          <a:prstGeom prst="ellipse">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Ovale 85"/>
          <p:cNvSpPr>
            <a:spLocks noChangeAspect="1"/>
          </p:cNvSpPr>
          <p:nvPr/>
        </p:nvSpPr>
        <p:spPr>
          <a:xfrm flipV="1">
            <a:off x="4638935" y="3350261"/>
            <a:ext cx="108000" cy="108000"/>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Ovale 86"/>
          <p:cNvSpPr>
            <a:spLocks noChangeAspect="1"/>
          </p:cNvSpPr>
          <p:nvPr/>
        </p:nvSpPr>
        <p:spPr>
          <a:xfrm flipV="1">
            <a:off x="4149037" y="3457544"/>
            <a:ext cx="108000" cy="108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Ovale 87"/>
          <p:cNvSpPr>
            <a:spLocks noChangeAspect="1"/>
          </p:cNvSpPr>
          <p:nvPr/>
        </p:nvSpPr>
        <p:spPr>
          <a:xfrm flipV="1">
            <a:off x="4495577" y="3754676"/>
            <a:ext cx="108000" cy="108000"/>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Ovale 88"/>
          <p:cNvSpPr>
            <a:spLocks noChangeAspect="1"/>
          </p:cNvSpPr>
          <p:nvPr/>
        </p:nvSpPr>
        <p:spPr>
          <a:xfrm flipV="1">
            <a:off x="4534753" y="3504036"/>
            <a:ext cx="108000" cy="108000"/>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0" name="Ovale 89"/>
          <p:cNvSpPr>
            <a:spLocks noChangeAspect="1"/>
          </p:cNvSpPr>
          <p:nvPr/>
        </p:nvSpPr>
        <p:spPr>
          <a:xfrm flipV="1">
            <a:off x="4314253" y="2792497"/>
            <a:ext cx="108000" cy="10800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1" name="Ovale 90"/>
          <p:cNvSpPr>
            <a:spLocks noChangeAspect="1"/>
          </p:cNvSpPr>
          <p:nvPr/>
        </p:nvSpPr>
        <p:spPr>
          <a:xfrm flipV="1">
            <a:off x="4422253" y="3296261"/>
            <a:ext cx="108000" cy="10800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 name="Ovale 91"/>
          <p:cNvSpPr>
            <a:spLocks noChangeAspect="1"/>
          </p:cNvSpPr>
          <p:nvPr/>
        </p:nvSpPr>
        <p:spPr>
          <a:xfrm flipV="1">
            <a:off x="4134879" y="2937602"/>
            <a:ext cx="108000" cy="108000"/>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Ovale 92"/>
          <p:cNvSpPr>
            <a:spLocks noChangeAspect="1"/>
          </p:cNvSpPr>
          <p:nvPr/>
        </p:nvSpPr>
        <p:spPr>
          <a:xfrm flipV="1">
            <a:off x="4530935" y="3017821"/>
            <a:ext cx="108000" cy="108000"/>
          </a:xfrm>
          <a:prstGeom prst="ellipse">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4" name="Ovale 93"/>
          <p:cNvSpPr>
            <a:spLocks noChangeAspect="1"/>
          </p:cNvSpPr>
          <p:nvPr/>
        </p:nvSpPr>
        <p:spPr>
          <a:xfrm flipV="1">
            <a:off x="4134879" y="3154488"/>
            <a:ext cx="108000" cy="108000"/>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Ovale 94"/>
          <p:cNvSpPr>
            <a:spLocks noChangeAspect="1"/>
          </p:cNvSpPr>
          <p:nvPr/>
        </p:nvSpPr>
        <p:spPr>
          <a:xfrm flipV="1">
            <a:off x="4314253" y="3027602"/>
            <a:ext cx="108000" cy="1080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6" name="Ovale 95"/>
          <p:cNvSpPr>
            <a:spLocks noChangeAspect="1"/>
          </p:cNvSpPr>
          <p:nvPr/>
        </p:nvSpPr>
        <p:spPr>
          <a:xfrm flipV="1">
            <a:off x="3991521" y="3470988"/>
            <a:ext cx="108000" cy="108000"/>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Ovale 96"/>
          <p:cNvSpPr>
            <a:spLocks noChangeAspect="1"/>
          </p:cNvSpPr>
          <p:nvPr/>
        </p:nvSpPr>
        <p:spPr>
          <a:xfrm flipV="1">
            <a:off x="4333577" y="3578168"/>
            <a:ext cx="108000" cy="1080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Ovale 97"/>
          <p:cNvSpPr>
            <a:spLocks noChangeAspect="1"/>
          </p:cNvSpPr>
          <p:nvPr/>
        </p:nvSpPr>
        <p:spPr>
          <a:xfrm flipV="1">
            <a:off x="4170895" y="3700676"/>
            <a:ext cx="108000" cy="10800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9" name="Ovale 98"/>
          <p:cNvSpPr>
            <a:spLocks noChangeAspect="1"/>
          </p:cNvSpPr>
          <p:nvPr/>
        </p:nvSpPr>
        <p:spPr>
          <a:xfrm flipV="1">
            <a:off x="4304409" y="4747972"/>
            <a:ext cx="108000" cy="108000"/>
          </a:xfrm>
          <a:prstGeom prst="ellips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0" name="Ovale 99"/>
          <p:cNvSpPr>
            <a:spLocks noChangeAspect="1"/>
          </p:cNvSpPr>
          <p:nvPr/>
        </p:nvSpPr>
        <p:spPr>
          <a:xfrm flipV="1">
            <a:off x="3634641" y="4165811"/>
            <a:ext cx="108000" cy="108000"/>
          </a:xfrm>
          <a:prstGeom prst="ellipse">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1" name="Ovale 100"/>
          <p:cNvSpPr>
            <a:spLocks noChangeAspect="1"/>
          </p:cNvSpPr>
          <p:nvPr/>
        </p:nvSpPr>
        <p:spPr>
          <a:xfrm flipV="1">
            <a:off x="4246697" y="4189932"/>
            <a:ext cx="108000" cy="108000"/>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 name="Ovale 101"/>
          <p:cNvSpPr>
            <a:spLocks noChangeAspect="1"/>
          </p:cNvSpPr>
          <p:nvPr/>
        </p:nvSpPr>
        <p:spPr>
          <a:xfrm flipV="1">
            <a:off x="4008157" y="4297215"/>
            <a:ext cx="108000" cy="108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 name="Ovale 102"/>
          <p:cNvSpPr>
            <a:spLocks noChangeAspect="1"/>
          </p:cNvSpPr>
          <p:nvPr/>
        </p:nvSpPr>
        <p:spPr>
          <a:xfrm flipV="1">
            <a:off x="4354697" y="4594347"/>
            <a:ext cx="108000" cy="108000"/>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4" name="Ovale 103"/>
          <p:cNvSpPr>
            <a:spLocks noChangeAspect="1"/>
          </p:cNvSpPr>
          <p:nvPr/>
        </p:nvSpPr>
        <p:spPr>
          <a:xfrm flipV="1">
            <a:off x="4393873" y="4343707"/>
            <a:ext cx="108000" cy="108000"/>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Ovale 104"/>
          <p:cNvSpPr>
            <a:spLocks noChangeAspect="1"/>
          </p:cNvSpPr>
          <p:nvPr/>
        </p:nvSpPr>
        <p:spPr>
          <a:xfrm flipV="1">
            <a:off x="3922015" y="3632168"/>
            <a:ext cx="108000" cy="10800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Ovale 105"/>
          <p:cNvSpPr>
            <a:spLocks noChangeAspect="1"/>
          </p:cNvSpPr>
          <p:nvPr/>
        </p:nvSpPr>
        <p:spPr>
          <a:xfrm flipV="1">
            <a:off x="4030015" y="4135932"/>
            <a:ext cx="108000" cy="10800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Ovale 106"/>
          <p:cNvSpPr>
            <a:spLocks noChangeAspect="1"/>
          </p:cNvSpPr>
          <p:nvPr/>
        </p:nvSpPr>
        <p:spPr>
          <a:xfrm flipV="1">
            <a:off x="3742641" y="3777273"/>
            <a:ext cx="108000" cy="108000"/>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Ovale 107"/>
          <p:cNvSpPr>
            <a:spLocks noChangeAspect="1"/>
          </p:cNvSpPr>
          <p:nvPr/>
        </p:nvSpPr>
        <p:spPr>
          <a:xfrm flipV="1">
            <a:off x="4138697" y="3857492"/>
            <a:ext cx="108000" cy="108000"/>
          </a:xfrm>
          <a:prstGeom prst="ellipse">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9" name="Ovale 108"/>
          <p:cNvSpPr>
            <a:spLocks noChangeAspect="1"/>
          </p:cNvSpPr>
          <p:nvPr/>
        </p:nvSpPr>
        <p:spPr>
          <a:xfrm flipV="1">
            <a:off x="3742641" y="3994159"/>
            <a:ext cx="108000" cy="108000"/>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0" name="Ovale 109"/>
          <p:cNvSpPr>
            <a:spLocks noChangeAspect="1"/>
          </p:cNvSpPr>
          <p:nvPr/>
        </p:nvSpPr>
        <p:spPr>
          <a:xfrm flipV="1">
            <a:off x="3922015" y="3867273"/>
            <a:ext cx="108000" cy="1080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1" name="Ovale 110"/>
          <p:cNvSpPr>
            <a:spLocks noChangeAspect="1"/>
          </p:cNvSpPr>
          <p:nvPr/>
        </p:nvSpPr>
        <p:spPr>
          <a:xfrm flipV="1">
            <a:off x="3850641" y="4310659"/>
            <a:ext cx="108000" cy="108000"/>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2" name="Ovale 111"/>
          <p:cNvSpPr>
            <a:spLocks noChangeAspect="1"/>
          </p:cNvSpPr>
          <p:nvPr/>
        </p:nvSpPr>
        <p:spPr>
          <a:xfrm flipV="1">
            <a:off x="4192697" y="4417839"/>
            <a:ext cx="108000" cy="1080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3" name="Ovale 112"/>
          <p:cNvSpPr>
            <a:spLocks noChangeAspect="1"/>
          </p:cNvSpPr>
          <p:nvPr/>
        </p:nvSpPr>
        <p:spPr>
          <a:xfrm flipV="1">
            <a:off x="4030015" y="4540347"/>
            <a:ext cx="108000" cy="10800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4" name="Figura a mano libera 113"/>
          <p:cNvSpPr/>
          <p:nvPr/>
        </p:nvSpPr>
        <p:spPr>
          <a:xfrm>
            <a:off x="2701948" y="1207960"/>
            <a:ext cx="1267377" cy="1983545"/>
          </a:xfrm>
          <a:custGeom>
            <a:avLst/>
            <a:gdLst>
              <a:gd name="connsiteX0" fmla="*/ 0 w 1041123"/>
              <a:gd name="connsiteY0" fmla="*/ 1983545 h 1983545"/>
              <a:gd name="connsiteX1" fmla="*/ 70338 w 1041123"/>
              <a:gd name="connsiteY1" fmla="*/ 1941342 h 1983545"/>
              <a:gd name="connsiteX2" fmla="*/ 84406 w 1041123"/>
              <a:gd name="connsiteY2" fmla="*/ 1899139 h 1983545"/>
              <a:gd name="connsiteX3" fmla="*/ 112541 w 1041123"/>
              <a:gd name="connsiteY3" fmla="*/ 1871003 h 1983545"/>
              <a:gd name="connsiteX4" fmla="*/ 154744 w 1041123"/>
              <a:gd name="connsiteY4" fmla="*/ 1730326 h 1983545"/>
              <a:gd name="connsiteX5" fmla="*/ 168812 w 1041123"/>
              <a:gd name="connsiteY5" fmla="*/ 1688123 h 1983545"/>
              <a:gd name="connsiteX6" fmla="*/ 182880 w 1041123"/>
              <a:gd name="connsiteY6" fmla="*/ 1547446 h 1983545"/>
              <a:gd name="connsiteX7" fmla="*/ 196947 w 1041123"/>
              <a:gd name="connsiteY7" fmla="*/ 1505243 h 1983545"/>
              <a:gd name="connsiteX8" fmla="*/ 211015 w 1041123"/>
              <a:gd name="connsiteY8" fmla="*/ 1406769 h 1983545"/>
              <a:gd name="connsiteX9" fmla="*/ 253218 w 1041123"/>
              <a:gd name="connsiteY9" fmla="*/ 1336431 h 1983545"/>
              <a:gd name="connsiteX10" fmla="*/ 281354 w 1041123"/>
              <a:gd name="connsiteY10" fmla="*/ 1280160 h 1983545"/>
              <a:gd name="connsiteX11" fmla="*/ 323557 w 1041123"/>
              <a:gd name="connsiteY11" fmla="*/ 1209822 h 1983545"/>
              <a:gd name="connsiteX12" fmla="*/ 379827 w 1041123"/>
              <a:gd name="connsiteY12" fmla="*/ 1097280 h 1983545"/>
              <a:gd name="connsiteX13" fmla="*/ 393895 w 1041123"/>
              <a:gd name="connsiteY13" fmla="*/ 1055077 h 1983545"/>
              <a:gd name="connsiteX14" fmla="*/ 422031 w 1041123"/>
              <a:gd name="connsiteY14" fmla="*/ 1012874 h 1983545"/>
              <a:gd name="connsiteX15" fmla="*/ 464234 w 1041123"/>
              <a:gd name="connsiteY15" fmla="*/ 900332 h 1983545"/>
              <a:gd name="connsiteX16" fmla="*/ 492369 w 1041123"/>
              <a:gd name="connsiteY16" fmla="*/ 858129 h 1983545"/>
              <a:gd name="connsiteX17" fmla="*/ 520504 w 1041123"/>
              <a:gd name="connsiteY17" fmla="*/ 773723 h 1983545"/>
              <a:gd name="connsiteX18" fmla="*/ 534572 w 1041123"/>
              <a:gd name="connsiteY18" fmla="*/ 731520 h 1983545"/>
              <a:gd name="connsiteX19" fmla="*/ 562707 w 1041123"/>
              <a:gd name="connsiteY19" fmla="*/ 548640 h 1983545"/>
              <a:gd name="connsiteX20" fmla="*/ 604911 w 1041123"/>
              <a:gd name="connsiteY20" fmla="*/ 267286 h 1983545"/>
              <a:gd name="connsiteX21" fmla="*/ 633046 w 1041123"/>
              <a:gd name="connsiteY21" fmla="*/ 225083 h 1983545"/>
              <a:gd name="connsiteX22" fmla="*/ 717452 w 1041123"/>
              <a:gd name="connsiteY22" fmla="*/ 182880 h 1983545"/>
              <a:gd name="connsiteX23" fmla="*/ 759655 w 1041123"/>
              <a:gd name="connsiteY23" fmla="*/ 140677 h 1983545"/>
              <a:gd name="connsiteX24" fmla="*/ 844061 w 1041123"/>
              <a:gd name="connsiteY24" fmla="*/ 112542 h 1983545"/>
              <a:gd name="connsiteX25" fmla="*/ 886264 w 1041123"/>
              <a:gd name="connsiteY25" fmla="*/ 84406 h 1983545"/>
              <a:gd name="connsiteX26" fmla="*/ 914400 w 1041123"/>
              <a:gd name="connsiteY26" fmla="*/ 56271 h 1983545"/>
              <a:gd name="connsiteX27" fmla="*/ 998806 w 1041123"/>
              <a:gd name="connsiteY27" fmla="*/ 28136 h 1983545"/>
              <a:gd name="connsiteX28" fmla="*/ 1041009 w 1041123"/>
              <a:gd name="connsiteY28" fmla="*/ 0 h 198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1123" h="1983545">
                <a:moveTo>
                  <a:pt x="0" y="1983545"/>
                </a:moveTo>
                <a:cubicBezTo>
                  <a:pt x="23446" y="1969477"/>
                  <a:pt x="51004" y="1960676"/>
                  <a:pt x="70338" y="1941342"/>
                </a:cubicBezTo>
                <a:cubicBezTo>
                  <a:pt x="80823" y="1930857"/>
                  <a:pt x="76777" y="1911855"/>
                  <a:pt x="84406" y="1899139"/>
                </a:cubicBezTo>
                <a:cubicBezTo>
                  <a:pt x="91230" y="1887766"/>
                  <a:pt x="103163" y="1880382"/>
                  <a:pt x="112541" y="1871003"/>
                </a:cubicBezTo>
                <a:cubicBezTo>
                  <a:pt x="133801" y="1785963"/>
                  <a:pt x="120496" y="1833069"/>
                  <a:pt x="154744" y="1730326"/>
                </a:cubicBezTo>
                <a:lnTo>
                  <a:pt x="168812" y="1688123"/>
                </a:lnTo>
                <a:cubicBezTo>
                  <a:pt x="173501" y="1641231"/>
                  <a:pt x="175714" y="1594024"/>
                  <a:pt x="182880" y="1547446"/>
                </a:cubicBezTo>
                <a:cubicBezTo>
                  <a:pt x="185135" y="1532790"/>
                  <a:pt x="194039" y="1519784"/>
                  <a:pt x="196947" y="1505243"/>
                </a:cubicBezTo>
                <a:cubicBezTo>
                  <a:pt x="203450" y="1472729"/>
                  <a:pt x="200529" y="1438225"/>
                  <a:pt x="211015" y="1406769"/>
                </a:cubicBezTo>
                <a:cubicBezTo>
                  <a:pt x="219662" y="1380830"/>
                  <a:pt x="239939" y="1360333"/>
                  <a:pt x="253218" y="1336431"/>
                </a:cubicBezTo>
                <a:cubicBezTo>
                  <a:pt x="263403" y="1318099"/>
                  <a:pt x="271169" y="1298492"/>
                  <a:pt x="281354" y="1280160"/>
                </a:cubicBezTo>
                <a:cubicBezTo>
                  <a:pt x="294633" y="1256258"/>
                  <a:pt x="312243" y="1234714"/>
                  <a:pt x="323557" y="1209822"/>
                </a:cubicBezTo>
                <a:cubicBezTo>
                  <a:pt x="377440" y="1091279"/>
                  <a:pt x="321082" y="1156027"/>
                  <a:pt x="379827" y="1097280"/>
                </a:cubicBezTo>
                <a:cubicBezTo>
                  <a:pt x="384516" y="1083212"/>
                  <a:pt x="387263" y="1068340"/>
                  <a:pt x="393895" y="1055077"/>
                </a:cubicBezTo>
                <a:cubicBezTo>
                  <a:pt x="401456" y="1039955"/>
                  <a:pt x="415371" y="1028414"/>
                  <a:pt x="422031" y="1012874"/>
                </a:cubicBezTo>
                <a:cubicBezTo>
                  <a:pt x="481381" y="874391"/>
                  <a:pt x="383851" y="1041001"/>
                  <a:pt x="464234" y="900332"/>
                </a:cubicBezTo>
                <a:cubicBezTo>
                  <a:pt x="472622" y="885652"/>
                  <a:pt x="485502" y="873579"/>
                  <a:pt x="492369" y="858129"/>
                </a:cubicBezTo>
                <a:cubicBezTo>
                  <a:pt x="504414" y="831028"/>
                  <a:pt x="511126" y="801858"/>
                  <a:pt x="520504" y="773723"/>
                </a:cubicBezTo>
                <a:cubicBezTo>
                  <a:pt x="525193" y="759655"/>
                  <a:pt x="532134" y="746147"/>
                  <a:pt x="534572" y="731520"/>
                </a:cubicBezTo>
                <a:cubicBezTo>
                  <a:pt x="554091" y="614407"/>
                  <a:pt x="544606" y="675351"/>
                  <a:pt x="562707" y="548640"/>
                </a:cubicBezTo>
                <a:cubicBezTo>
                  <a:pt x="574200" y="364759"/>
                  <a:pt x="544239" y="373462"/>
                  <a:pt x="604911" y="267286"/>
                </a:cubicBezTo>
                <a:cubicBezTo>
                  <a:pt x="613299" y="252606"/>
                  <a:pt x="621091" y="237038"/>
                  <a:pt x="633046" y="225083"/>
                </a:cubicBezTo>
                <a:cubicBezTo>
                  <a:pt x="660316" y="197813"/>
                  <a:pt x="683128" y="194321"/>
                  <a:pt x="717452" y="182880"/>
                </a:cubicBezTo>
                <a:cubicBezTo>
                  <a:pt x="731520" y="168812"/>
                  <a:pt x="742264" y="150339"/>
                  <a:pt x="759655" y="140677"/>
                </a:cubicBezTo>
                <a:cubicBezTo>
                  <a:pt x="785580" y="126274"/>
                  <a:pt x="844061" y="112542"/>
                  <a:pt x="844061" y="112542"/>
                </a:cubicBezTo>
                <a:cubicBezTo>
                  <a:pt x="858129" y="103163"/>
                  <a:pt x="873062" y="94968"/>
                  <a:pt x="886264" y="84406"/>
                </a:cubicBezTo>
                <a:cubicBezTo>
                  <a:pt x="896621" y="76121"/>
                  <a:pt x="902537" y="62202"/>
                  <a:pt x="914400" y="56271"/>
                </a:cubicBezTo>
                <a:cubicBezTo>
                  <a:pt x="940926" y="43008"/>
                  <a:pt x="970671" y="37514"/>
                  <a:pt x="998806" y="28136"/>
                </a:cubicBezTo>
                <a:cubicBezTo>
                  <a:pt x="1045458" y="12585"/>
                  <a:pt x="1041009" y="28897"/>
                  <a:pt x="1041009" y="0"/>
                </a:cubicBezTo>
              </a:path>
            </a:pathLst>
          </a:custGeom>
          <a:no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6" name="Figura a mano libera 115"/>
          <p:cNvSpPr/>
          <p:nvPr/>
        </p:nvSpPr>
        <p:spPr>
          <a:xfrm>
            <a:off x="2671843" y="3580586"/>
            <a:ext cx="1899139" cy="1519311"/>
          </a:xfrm>
          <a:custGeom>
            <a:avLst/>
            <a:gdLst>
              <a:gd name="connsiteX0" fmla="*/ 0 w 1899139"/>
              <a:gd name="connsiteY0" fmla="*/ 0 h 1519311"/>
              <a:gd name="connsiteX1" fmla="*/ 42204 w 1899139"/>
              <a:gd name="connsiteY1" fmla="*/ 70338 h 1519311"/>
              <a:gd name="connsiteX2" fmla="*/ 112542 w 1899139"/>
              <a:gd name="connsiteY2" fmla="*/ 140677 h 1519311"/>
              <a:gd name="connsiteX3" fmla="*/ 239151 w 1899139"/>
              <a:gd name="connsiteY3" fmla="*/ 253218 h 1519311"/>
              <a:gd name="connsiteX4" fmla="*/ 267287 w 1899139"/>
              <a:gd name="connsiteY4" fmla="*/ 281354 h 1519311"/>
              <a:gd name="connsiteX5" fmla="*/ 295422 w 1899139"/>
              <a:gd name="connsiteY5" fmla="*/ 323557 h 1519311"/>
              <a:gd name="connsiteX6" fmla="*/ 379828 w 1899139"/>
              <a:gd name="connsiteY6" fmla="*/ 379828 h 1519311"/>
              <a:gd name="connsiteX7" fmla="*/ 478302 w 1899139"/>
              <a:gd name="connsiteY7" fmla="*/ 478301 h 1519311"/>
              <a:gd name="connsiteX8" fmla="*/ 506437 w 1899139"/>
              <a:gd name="connsiteY8" fmla="*/ 520504 h 1519311"/>
              <a:gd name="connsiteX9" fmla="*/ 520505 w 1899139"/>
              <a:gd name="connsiteY9" fmla="*/ 562708 h 1519311"/>
              <a:gd name="connsiteX10" fmla="*/ 562708 w 1899139"/>
              <a:gd name="connsiteY10" fmla="*/ 590843 h 1519311"/>
              <a:gd name="connsiteX11" fmla="*/ 604911 w 1899139"/>
              <a:gd name="connsiteY11" fmla="*/ 647114 h 1519311"/>
              <a:gd name="connsiteX12" fmla="*/ 633047 w 1899139"/>
              <a:gd name="connsiteY12" fmla="*/ 689317 h 1519311"/>
              <a:gd name="connsiteX13" fmla="*/ 703385 w 1899139"/>
              <a:gd name="connsiteY13" fmla="*/ 745588 h 1519311"/>
              <a:gd name="connsiteX14" fmla="*/ 731520 w 1899139"/>
              <a:gd name="connsiteY14" fmla="*/ 801858 h 1519311"/>
              <a:gd name="connsiteX15" fmla="*/ 815927 w 1899139"/>
              <a:gd name="connsiteY15" fmla="*/ 844061 h 1519311"/>
              <a:gd name="connsiteX16" fmla="*/ 844062 w 1899139"/>
              <a:gd name="connsiteY16" fmla="*/ 872197 h 1519311"/>
              <a:gd name="connsiteX17" fmla="*/ 886265 w 1899139"/>
              <a:gd name="connsiteY17" fmla="*/ 900332 h 1519311"/>
              <a:gd name="connsiteX18" fmla="*/ 928468 w 1899139"/>
              <a:gd name="connsiteY18" fmla="*/ 956603 h 1519311"/>
              <a:gd name="connsiteX19" fmla="*/ 1012874 w 1899139"/>
              <a:gd name="connsiteY19" fmla="*/ 1041009 h 1519311"/>
              <a:gd name="connsiteX20" fmla="*/ 1055077 w 1899139"/>
              <a:gd name="connsiteY20" fmla="*/ 1083212 h 1519311"/>
              <a:gd name="connsiteX21" fmla="*/ 1083213 w 1899139"/>
              <a:gd name="connsiteY21" fmla="*/ 1125415 h 1519311"/>
              <a:gd name="connsiteX22" fmla="*/ 1111348 w 1899139"/>
              <a:gd name="connsiteY22" fmla="*/ 1153551 h 1519311"/>
              <a:gd name="connsiteX23" fmla="*/ 1167619 w 1899139"/>
              <a:gd name="connsiteY23" fmla="*/ 1237957 h 1519311"/>
              <a:gd name="connsiteX24" fmla="*/ 1434905 w 1899139"/>
              <a:gd name="connsiteY24" fmla="*/ 1378634 h 1519311"/>
              <a:gd name="connsiteX25" fmla="*/ 1477108 w 1899139"/>
              <a:gd name="connsiteY25" fmla="*/ 1392701 h 1519311"/>
              <a:gd name="connsiteX26" fmla="*/ 1674056 w 1899139"/>
              <a:gd name="connsiteY26" fmla="*/ 1434904 h 1519311"/>
              <a:gd name="connsiteX27" fmla="*/ 1730327 w 1899139"/>
              <a:gd name="connsiteY27" fmla="*/ 1448972 h 1519311"/>
              <a:gd name="connsiteX28" fmla="*/ 1856936 w 1899139"/>
              <a:gd name="connsiteY28" fmla="*/ 1505243 h 1519311"/>
              <a:gd name="connsiteX29" fmla="*/ 1899139 w 1899139"/>
              <a:gd name="connsiteY29" fmla="*/ 1519311 h 151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9139" h="1519311">
                <a:moveTo>
                  <a:pt x="0" y="0"/>
                </a:moveTo>
                <a:cubicBezTo>
                  <a:pt x="14068" y="23446"/>
                  <a:pt x="25123" y="48987"/>
                  <a:pt x="42204" y="70338"/>
                </a:cubicBezTo>
                <a:cubicBezTo>
                  <a:pt x="62918" y="96230"/>
                  <a:pt x="89096" y="117231"/>
                  <a:pt x="112542" y="140677"/>
                </a:cubicBezTo>
                <a:cubicBezTo>
                  <a:pt x="258000" y="286136"/>
                  <a:pt x="114959" y="149725"/>
                  <a:pt x="239151" y="253218"/>
                </a:cubicBezTo>
                <a:cubicBezTo>
                  <a:pt x="249340" y="261709"/>
                  <a:pt x="259001" y="270997"/>
                  <a:pt x="267287" y="281354"/>
                </a:cubicBezTo>
                <a:cubicBezTo>
                  <a:pt x="277849" y="294556"/>
                  <a:pt x="282698" y="312424"/>
                  <a:pt x="295422" y="323557"/>
                </a:cubicBezTo>
                <a:cubicBezTo>
                  <a:pt x="320870" y="345824"/>
                  <a:pt x="359539" y="352776"/>
                  <a:pt x="379828" y="379828"/>
                </a:cubicBezTo>
                <a:cubicBezTo>
                  <a:pt x="436099" y="454855"/>
                  <a:pt x="403274" y="422030"/>
                  <a:pt x="478302" y="478301"/>
                </a:cubicBezTo>
                <a:cubicBezTo>
                  <a:pt x="487680" y="492369"/>
                  <a:pt x="498876" y="505382"/>
                  <a:pt x="506437" y="520504"/>
                </a:cubicBezTo>
                <a:cubicBezTo>
                  <a:pt x="513069" y="533767"/>
                  <a:pt x="511241" y="551129"/>
                  <a:pt x="520505" y="562708"/>
                </a:cubicBezTo>
                <a:cubicBezTo>
                  <a:pt x="531067" y="575910"/>
                  <a:pt x="548640" y="581465"/>
                  <a:pt x="562708" y="590843"/>
                </a:cubicBezTo>
                <a:cubicBezTo>
                  <a:pt x="576776" y="609600"/>
                  <a:pt x="591283" y="628035"/>
                  <a:pt x="604911" y="647114"/>
                </a:cubicBezTo>
                <a:cubicBezTo>
                  <a:pt x="614738" y="660872"/>
                  <a:pt x="621092" y="677362"/>
                  <a:pt x="633047" y="689317"/>
                </a:cubicBezTo>
                <a:cubicBezTo>
                  <a:pt x="654278" y="710548"/>
                  <a:pt x="679939" y="726831"/>
                  <a:pt x="703385" y="745588"/>
                </a:cubicBezTo>
                <a:cubicBezTo>
                  <a:pt x="712763" y="764345"/>
                  <a:pt x="718095" y="785748"/>
                  <a:pt x="731520" y="801858"/>
                </a:cubicBezTo>
                <a:cubicBezTo>
                  <a:pt x="752499" y="827032"/>
                  <a:pt x="787120" y="834459"/>
                  <a:pt x="815927" y="844061"/>
                </a:cubicBezTo>
                <a:cubicBezTo>
                  <a:pt x="825305" y="853440"/>
                  <a:pt x="833705" y="863911"/>
                  <a:pt x="844062" y="872197"/>
                </a:cubicBezTo>
                <a:cubicBezTo>
                  <a:pt x="857264" y="882759"/>
                  <a:pt x="874310" y="888377"/>
                  <a:pt x="886265" y="900332"/>
                </a:cubicBezTo>
                <a:cubicBezTo>
                  <a:pt x="902844" y="916911"/>
                  <a:pt x="912783" y="939176"/>
                  <a:pt x="928468" y="956603"/>
                </a:cubicBezTo>
                <a:cubicBezTo>
                  <a:pt x="955086" y="986178"/>
                  <a:pt x="984739" y="1012874"/>
                  <a:pt x="1012874" y="1041009"/>
                </a:cubicBezTo>
                <a:cubicBezTo>
                  <a:pt x="1026942" y="1055077"/>
                  <a:pt x="1044041" y="1066659"/>
                  <a:pt x="1055077" y="1083212"/>
                </a:cubicBezTo>
                <a:cubicBezTo>
                  <a:pt x="1064456" y="1097280"/>
                  <a:pt x="1072651" y="1112213"/>
                  <a:pt x="1083213" y="1125415"/>
                </a:cubicBezTo>
                <a:cubicBezTo>
                  <a:pt x="1091498" y="1135772"/>
                  <a:pt x="1103390" y="1142940"/>
                  <a:pt x="1111348" y="1153551"/>
                </a:cubicBezTo>
                <a:cubicBezTo>
                  <a:pt x="1131637" y="1180603"/>
                  <a:pt x="1139484" y="1219200"/>
                  <a:pt x="1167619" y="1237957"/>
                </a:cubicBezTo>
                <a:cubicBezTo>
                  <a:pt x="1273015" y="1308220"/>
                  <a:pt x="1227460" y="1280371"/>
                  <a:pt x="1434905" y="1378634"/>
                </a:cubicBezTo>
                <a:cubicBezTo>
                  <a:pt x="1448306" y="1384982"/>
                  <a:pt x="1463040" y="1388012"/>
                  <a:pt x="1477108" y="1392701"/>
                </a:cubicBezTo>
                <a:cubicBezTo>
                  <a:pt x="1547207" y="1462800"/>
                  <a:pt x="1483358" y="1411067"/>
                  <a:pt x="1674056" y="1434904"/>
                </a:cubicBezTo>
                <a:cubicBezTo>
                  <a:pt x="1693241" y="1437302"/>
                  <a:pt x="1711570" y="1444283"/>
                  <a:pt x="1730327" y="1448972"/>
                </a:cubicBezTo>
                <a:cubicBezTo>
                  <a:pt x="1783483" y="1502130"/>
                  <a:pt x="1743439" y="1471194"/>
                  <a:pt x="1856936" y="1505243"/>
                </a:cubicBezTo>
                <a:cubicBezTo>
                  <a:pt x="1871139" y="1509504"/>
                  <a:pt x="1899139" y="1519311"/>
                  <a:pt x="1899139" y="1519311"/>
                </a:cubicBezTo>
              </a:path>
            </a:pathLst>
          </a:custGeom>
          <a:no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7" name="CasellaDiTesto 116"/>
          <p:cNvSpPr txBox="1"/>
          <p:nvPr/>
        </p:nvSpPr>
        <p:spPr>
          <a:xfrm>
            <a:off x="3085195" y="5031342"/>
            <a:ext cx="1308371" cy="307777"/>
          </a:xfrm>
          <a:prstGeom prst="rect">
            <a:avLst/>
          </a:prstGeom>
          <a:noFill/>
        </p:spPr>
        <p:txBody>
          <a:bodyPr wrap="none" rtlCol="0">
            <a:spAutoFit/>
          </a:bodyPr>
          <a:lstStyle/>
          <a:p>
            <a:r>
              <a:rPr lang="it-IT" sz="1400" b="1" dirty="0">
                <a:solidFill>
                  <a:schemeClr val="tx2">
                    <a:lumMod val="75000"/>
                  </a:schemeClr>
                </a:solidFill>
                <a:effectLst>
                  <a:outerShdw blurRad="38100" dist="38100" dir="2700000" algn="tl">
                    <a:srgbClr val="000000">
                      <a:alpha val="43137"/>
                    </a:srgbClr>
                  </a:outerShdw>
                </a:effectLst>
              </a:rPr>
              <a:t>DIVERGENCY</a:t>
            </a:r>
          </a:p>
        </p:txBody>
      </p:sp>
      <p:sp>
        <p:nvSpPr>
          <p:cNvPr id="118" name="CasellaDiTesto 117"/>
          <p:cNvSpPr txBox="1"/>
          <p:nvPr/>
        </p:nvSpPr>
        <p:spPr>
          <a:xfrm>
            <a:off x="6298487" y="5031342"/>
            <a:ext cx="1556836" cy="307777"/>
          </a:xfrm>
          <a:prstGeom prst="rect">
            <a:avLst/>
          </a:prstGeom>
          <a:noFill/>
        </p:spPr>
        <p:txBody>
          <a:bodyPr wrap="none" rtlCol="0">
            <a:spAutoFit/>
          </a:bodyPr>
          <a:lstStyle/>
          <a:p>
            <a:r>
              <a:rPr lang="it-IT" sz="1400" b="1" dirty="0">
                <a:solidFill>
                  <a:schemeClr val="tx2">
                    <a:lumMod val="75000"/>
                  </a:schemeClr>
                </a:solidFill>
                <a:effectLst>
                  <a:outerShdw blurRad="38100" dist="38100" dir="2700000" algn="tl">
                    <a:srgbClr val="000000">
                      <a:alpha val="43137"/>
                    </a:srgbClr>
                  </a:outerShdw>
                </a:effectLst>
              </a:rPr>
              <a:t>CONVERGENCY</a:t>
            </a:r>
          </a:p>
        </p:txBody>
      </p:sp>
      <p:sp>
        <p:nvSpPr>
          <p:cNvPr id="121" name="Figura a mano libera 120"/>
          <p:cNvSpPr/>
          <p:nvPr/>
        </p:nvSpPr>
        <p:spPr>
          <a:xfrm>
            <a:off x="5742649" y="1273484"/>
            <a:ext cx="3545058" cy="1449049"/>
          </a:xfrm>
          <a:custGeom>
            <a:avLst/>
            <a:gdLst>
              <a:gd name="connsiteX0" fmla="*/ 0 w 3545058"/>
              <a:gd name="connsiteY0" fmla="*/ 0 h 1449049"/>
              <a:gd name="connsiteX1" fmla="*/ 140677 w 3545058"/>
              <a:gd name="connsiteY1" fmla="*/ 28136 h 1449049"/>
              <a:gd name="connsiteX2" fmla="*/ 464234 w 3545058"/>
              <a:gd name="connsiteY2" fmla="*/ 70339 h 1449049"/>
              <a:gd name="connsiteX3" fmla="*/ 548640 w 3545058"/>
              <a:gd name="connsiteY3" fmla="*/ 98474 h 1449049"/>
              <a:gd name="connsiteX4" fmla="*/ 633046 w 3545058"/>
              <a:gd name="connsiteY4" fmla="*/ 112542 h 1449049"/>
              <a:gd name="connsiteX5" fmla="*/ 731520 w 3545058"/>
              <a:gd name="connsiteY5" fmla="*/ 154745 h 1449049"/>
              <a:gd name="connsiteX6" fmla="*/ 787791 w 3545058"/>
              <a:gd name="connsiteY6" fmla="*/ 168813 h 1449049"/>
              <a:gd name="connsiteX7" fmla="*/ 872197 w 3545058"/>
              <a:gd name="connsiteY7" fmla="*/ 211016 h 1449049"/>
              <a:gd name="connsiteX8" fmla="*/ 914400 w 3545058"/>
              <a:gd name="connsiteY8" fmla="*/ 239151 h 1449049"/>
              <a:gd name="connsiteX9" fmla="*/ 956603 w 3545058"/>
              <a:gd name="connsiteY9" fmla="*/ 253219 h 1449049"/>
              <a:gd name="connsiteX10" fmla="*/ 998806 w 3545058"/>
              <a:gd name="connsiteY10" fmla="*/ 281354 h 1449049"/>
              <a:gd name="connsiteX11" fmla="*/ 1041009 w 3545058"/>
              <a:gd name="connsiteY11" fmla="*/ 295422 h 1449049"/>
              <a:gd name="connsiteX12" fmla="*/ 1097280 w 3545058"/>
              <a:gd name="connsiteY12" fmla="*/ 323557 h 1449049"/>
              <a:gd name="connsiteX13" fmla="*/ 1125415 w 3545058"/>
              <a:gd name="connsiteY13" fmla="*/ 351693 h 1449049"/>
              <a:gd name="connsiteX14" fmla="*/ 1223889 w 3545058"/>
              <a:gd name="connsiteY14" fmla="*/ 393896 h 1449049"/>
              <a:gd name="connsiteX15" fmla="*/ 1266092 w 3545058"/>
              <a:gd name="connsiteY15" fmla="*/ 422031 h 1449049"/>
              <a:gd name="connsiteX16" fmla="*/ 1463040 w 3545058"/>
              <a:gd name="connsiteY16" fmla="*/ 478302 h 1449049"/>
              <a:gd name="connsiteX17" fmla="*/ 1519311 w 3545058"/>
              <a:gd name="connsiteY17" fmla="*/ 492370 h 1449049"/>
              <a:gd name="connsiteX18" fmla="*/ 1659988 w 3545058"/>
              <a:gd name="connsiteY18" fmla="*/ 548640 h 1449049"/>
              <a:gd name="connsiteX19" fmla="*/ 1702191 w 3545058"/>
              <a:gd name="connsiteY19" fmla="*/ 576776 h 1449049"/>
              <a:gd name="connsiteX20" fmla="*/ 1744394 w 3545058"/>
              <a:gd name="connsiteY20" fmla="*/ 590843 h 1449049"/>
              <a:gd name="connsiteX21" fmla="*/ 1871003 w 3545058"/>
              <a:gd name="connsiteY21" fmla="*/ 633046 h 1449049"/>
              <a:gd name="connsiteX22" fmla="*/ 1983544 w 3545058"/>
              <a:gd name="connsiteY22" fmla="*/ 703385 h 1449049"/>
              <a:gd name="connsiteX23" fmla="*/ 2039815 w 3545058"/>
              <a:gd name="connsiteY23" fmla="*/ 731520 h 1449049"/>
              <a:gd name="connsiteX24" fmla="*/ 2096086 w 3545058"/>
              <a:gd name="connsiteY24" fmla="*/ 745588 h 1449049"/>
              <a:gd name="connsiteX25" fmla="*/ 2194560 w 3545058"/>
              <a:gd name="connsiteY25" fmla="*/ 801859 h 1449049"/>
              <a:gd name="connsiteX26" fmla="*/ 2264898 w 3545058"/>
              <a:gd name="connsiteY26" fmla="*/ 844062 h 1449049"/>
              <a:gd name="connsiteX27" fmla="*/ 2363372 w 3545058"/>
              <a:gd name="connsiteY27" fmla="*/ 886265 h 1449049"/>
              <a:gd name="connsiteX28" fmla="*/ 2447778 w 3545058"/>
              <a:gd name="connsiteY28" fmla="*/ 928468 h 1449049"/>
              <a:gd name="connsiteX29" fmla="*/ 2518117 w 3545058"/>
              <a:gd name="connsiteY29" fmla="*/ 956603 h 1449049"/>
              <a:gd name="connsiteX30" fmla="*/ 2602523 w 3545058"/>
              <a:gd name="connsiteY30" fmla="*/ 998806 h 1449049"/>
              <a:gd name="connsiteX31" fmla="*/ 2644726 w 3545058"/>
              <a:gd name="connsiteY31" fmla="*/ 1026942 h 1449049"/>
              <a:gd name="connsiteX32" fmla="*/ 2729132 w 3545058"/>
              <a:gd name="connsiteY32" fmla="*/ 1111348 h 1449049"/>
              <a:gd name="connsiteX33" fmla="*/ 2841674 w 3545058"/>
              <a:gd name="connsiteY33" fmla="*/ 1167619 h 1449049"/>
              <a:gd name="connsiteX34" fmla="*/ 2926080 w 3545058"/>
              <a:gd name="connsiteY34" fmla="*/ 1195754 h 1449049"/>
              <a:gd name="connsiteX35" fmla="*/ 3010486 w 3545058"/>
              <a:gd name="connsiteY35" fmla="*/ 1237957 h 1449049"/>
              <a:gd name="connsiteX36" fmla="*/ 3052689 w 3545058"/>
              <a:gd name="connsiteY36" fmla="*/ 1266093 h 1449049"/>
              <a:gd name="connsiteX37" fmla="*/ 3094892 w 3545058"/>
              <a:gd name="connsiteY37" fmla="*/ 1308296 h 1449049"/>
              <a:gd name="connsiteX38" fmla="*/ 3137095 w 3545058"/>
              <a:gd name="connsiteY38" fmla="*/ 1322363 h 1449049"/>
              <a:gd name="connsiteX39" fmla="*/ 3207434 w 3545058"/>
              <a:gd name="connsiteY39" fmla="*/ 1364566 h 1449049"/>
              <a:gd name="connsiteX40" fmla="*/ 3235569 w 3545058"/>
              <a:gd name="connsiteY40" fmla="*/ 1392702 h 1449049"/>
              <a:gd name="connsiteX41" fmla="*/ 3376246 w 3545058"/>
              <a:gd name="connsiteY41" fmla="*/ 1406770 h 1449049"/>
              <a:gd name="connsiteX42" fmla="*/ 3432517 w 3545058"/>
              <a:gd name="connsiteY42" fmla="*/ 1420837 h 1449049"/>
              <a:gd name="connsiteX43" fmla="*/ 3545058 w 3545058"/>
              <a:gd name="connsiteY43" fmla="*/ 1448973 h 144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545058" h="1449049">
                <a:moveTo>
                  <a:pt x="0" y="0"/>
                </a:moveTo>
                <a:cubicBezTo>
                  <a:pt x="46892" y="9379"/>
                  <a:pt x="93148" y="22855"/>
                  <a:pt x="140677" y="28136"/>
                </a:cubicBezTo>
                <a:cubicBezTo>
                  <a:pt x="172150" y="31633"/>
                  <a:pt x="379742" y="47296"/>
                  <a:pt x="464234" y="70339"/>
                </a:cubicBezTo>
                <a:cubicBezTo>
                  <a:pt x="492846" y="78142"/>
                  <a:pt x="519386" y="93598"/>
                  <a:pt x="548640" y="98474"/>
                </a:cubicBezTo>
                <a:cubicBezTo>
                  <a:pt x="576775" y="103163"/>
                  <a:pt x="605202" y="106354"/>
                  <a:pt x="633046" y="112542"/>
                </a:cubicBezTo>
                <a:cubicBezTo>
                  <a:pt x="690207" y="125245"/>
                  <a:pt x="668968" y="131288"/>
                  <a:pt x="731520" y="154745"/>
                </a:cubicBezTo>
                <a:cubicBezTo>
                  <a:pt x="749623" y="161534"/>
                  <a:pt x="769034" y="164124"/>
                  <a:pt x="787791" y="168813"/>
                </a:cubicBezTo>
                <a:cubicBezTo>
                  <a:pt x="908739" y="249444"/>
                  <a:pt x="755712" y="152773"/>
                  <a:pt x="872197" y="211016"/>
                </a:cubicBezTo>
                <a:cubicBezTo>
                  <a:pt x="887319" y="218577"/>
                  <a:pt x="899278" y="231590"/>
                  <a:pt x="914400" y="239151"/>
                </a:cubicBezTo>
                <a:cubicBezTo>
                  <a:pt x="927663" y="245783"/>
                  <a:pt x="943340" y="246587"/>
                  <a:pt x="956603" y="253219"/>
                </a:cubicBezTo>
                <a:cubicBezTo>
                  <a:pt x="971725" y="260780"/>
                  <a:pt x="983684" y="273793"/>
                  <a:pt x="998806" y="281354"/>
                </a:cubicBezTo>
                <a:cubicBezTo>
                  <a:pt x="1012069" y="287986"/>
                  <a:pt x="1027379" y="289581"/>
                  <a:pt x="1041009" y="295422"/>
                </a:cubicBezTo>
                <a:cubicBezTo>
                  <a:pt x="1060284" y="303683"/>
                  <a:pt x="1078523" y="314179"/>
                  <a:pt x="1097280" y="323557"/>
                </a:cubicBezTo>
                <a:cubicBezTo>
                  <a:pt x="1106658" y="332936"/>
                  <a:pt x="1114379" y="344336"/>
                  <a:pt x="1125415" y="351693"/>
                </a:cubicBezTo>
                <a:cubicBezTo>
                  <a:pt x="1213224" y="410233"/>
                  <a:pt x="1148869" y="356386"/>
                  <a:pt x="1223889" y="393896"/>
                </a:cubicBezTo>
                <a:cubicBezTo>
                  <a:pt x="1239011" y="401457"/>
                  <a:pt x="1250642" y="415164"/>
                  <a:pt x="1266092" y="422031"/>
                </a:cubicBezTo>
                <a:cubicBezTo>
                  <a:pt x="1317985" y="445094"/>
                  <a:pt x="1411949" y="465529"/>
                  <a:pt x="1463040" y="478302"/>
                </a:cubicBezTo>
                <a:cubicBezTo>
                  <a:pt x="1481797" y="482991"/>
                  <a:pt x="1500969" y="486256"/>
                  <a:pt x="1519311" y="492370"/>
                </a:cubicBezTo>
                <a:cubicBezTo>
                  <a:pt x="1588480" y="515426"/>
                  <a:pt x="1602033" y="515523"/>
                  <a:pt x="1659988" y="548640"/>
                </a:cubicBezTo>
                <a:cubicBezTo>
                  <a:pt x="1674668" y="557028"/>
                  <a:pt x="1687069" y="569215"/>
                  <a:pt x="1702191" y="576776"/>
                </a:cubicBezTo>
                <a:cubicBezTo>
                  <a:pt x="1715454" y="583408"/>
                  <a:pt x="1730510" y="585636"/>
                  <a:pt x="1744394" y="590843"/>
                </a:cubicBezTo>
                <a:cubicBezTo>
                  <a:pt x="1850346" y="630575"/>
                  <a:pt x="1776710" y="609474"/>
                  <a:pt x="1871003" y="633046"/>
                </a:cubicBezTo>
                <a:cubicBezTo>
                  <a:pt x="1914974" y="662360"/>
                  <a:pt x="1932641" y="675106"/>
                  <a:pt x="1983544" y="703385"/>
                </a:cubicBezTo>
                <a:cubicBezTo>
                  <a:pt x="2001876" y="713569"/>
                  <a:pt x="2020179" y="724157"/>
                  <a:pt x="2039815" y="731520"/>
                </a:cubicBezTo>
                <a:cubicBezTo>
                  <a:pt x="2057918" y="738309"/>
                  <a:pt x="2077329" y="740899"/>
                  <a:pt x="2096086" y="745588"/>
                </a:cubicBezTo>
                <a:cubicBezTo>
                  <a:pt x="2179177" y="828679"/>
                  <a:pt x="2092538" y="756516"/>
                  <a:pt x="2194560" y="801859"/>
                </a:cubicBezTo>
                <a:cubicBezTo>
                  <a:pt x="2219546" y="812964"/>
                  <a:pt x="2240442" y="831834"/>
                  <a:pt x="2264898" y="844062"/>
                </a:cubicBezTo>
                <a:cubicBezTo>
                  <a:pt x="2296840" y="860033"/>
                  <a:pt x="2330947" y="871300"/>
                  <a:pt x="2363372" y="886265"/>
                </a:cubicBezTo>
                <a:cubicBezTo>
                  <a:pt x="2391933" y="899447"/>
                  <a:pt x="2419141" y="915451"/>
                  <a:pt x="2447778" y="928468"/>
                </a:cubicBezTo>
                <a:cubicBezTo>
                  <a:pt x="2470767" y="938917"/>
                  <a:pt x="2495531" y="945310"/>
                  <a:pt x="2518117" y="956603"/>
                </a:cubicBezTo>
                <a:cubicBezTo>
                  <a:pt x="2627199" y="1011144"/>
                  <a:pt x="2496445" y="963448"/>
                  <a:pt x="2602523" y="998806"/>
                </a:cubicBezTo>
                <a:cubicBezTo>
                  <a:pt x="2616591" y="1008185"/>
                  <a:pt x="2632771" y="1014987"/>
                  <a:pt x="2644726" y="1026942"/>
                </a:cubicBezTo>
                <a:cubicBezTo>
                  <a:pt x="2715102" y="1097319"/>
                  <a:pt x="2618792" y="1046983"/>
                  <a:pt x="2729132" y="1111348"/>
                </a:cubicBezTo>
                <a:cubicBezTo>
                  <a:pt x="2765361" y="1132481"/>
                  <a:pt x="2801884" y="1154356"/>
                  <a:pt x="2841674" y="1167619"/>
                </a:cubicBezTo>
                <a:cubicBezTo>
                  <a:pt x="2869809" y="1176997"/>
                  <a:pt x="2901404" y="1179303"/>
                  <a:pt x="2926080" y="1195754"/>
                </a:cubicBezTo>
                <a:cubicBezTo>
                  <a:pt x="2980621" y="1232116"/>
                  <a:pt x="2952243" y="1218544"/>
                  <a:pt x="3010486" y="1237957"/>
                </a:cubicBezTo>
                <a:cubicBezTo>
                  <a:pt x="3024554" y="1247336"/>
                  <a:pt x="3039700" y="1255269"/>
                  <a:pt x="3052689" y="1266093"/>
                </a:cubicBezTo>
                <a:cubicBezTo>
                  <a:pt x="3067972" y="1278829"/>
                  <a:pt x="3078339" y="1297261"/>
                  <a:pt x="3094892" y="1308296"/>
                </a:cubicBezTo>
                <a:cubicBezTo>
                  <a:pt x="3107230" y="1316521"/>
                  <a:pt x="3123027" y="1317674"/>
                  <a:pt x="3137095" y="1322363"/>
                </a:cubicBezTo>
                <a:cubicBezTo>
                  <a:pt x="3208388" y="1393656"/>
                  <a:pt x="3116121" y="1309778"/>
                  <a:pt x="3207434" y="1364566"/>
                </a:cubicBezTo>
                <a:cubicBezTo>
                  <a:pt x="3218807" y="1371390"/>
                  <a:pt x="3222702" y="1389485"/>
                  <a:pt x="3235569" y="1392702"/>
                </a:cubicBezTo>
                <a:cubicBezTo>
                  <a:pt x="3281288" y="1404132"/>
                  <a:pt x="3329354" y="1402081"/>
                  <a:pt x="3376246" y="1406770"/>
                </a:cubicBezTo>
                <a:cubicBezTo>
                  <a:pt x="3395003" y="1411459"/>
                  <a:pt x="3413998" y="1415281"/>
                  <a:pt x="3432517" y="1420837"/>
                </a:cubicBezTo>
                <a:cubicBezTo>
                  <a:pt x="3536190" y="1451939"/>
                  <a:pt x="3483987" y="1448973"/>
                  <a:pt x="3545058" y="1448973"/>
                </a:cubicBezTo>
              </a:path>
            </a:pathLst>
          </a:custGeom>
          <a:noFill/>
          <a:ln w="762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3" name="Figura a mano libera 122"/>
          <p:cNvSpPr/>
          <p:nvPr/>
        </p:nvSpPr>
        <p:spPr>
          <a:xfrm>
            <a:off x="6150614" y="3876007"/>
            <a:ext cx="2968283" cy="1139483"/>
          </a:xfrm>
          <a:custGeom>
            <a:avLst/>
            <a:gdLst>
              <a:gd name="connsiteX0" fmla="*/ 0 w 2968283"/>
              <a:gd name="connsiteY0" fmla="*/ 1139483 h 1139483"/>
              <a:gd name="connsiteX1" fmla="*/ 84406 w 2968283"/>
              <a:gd name="connsiteY1" fmla="*/ 1111348 h 1139483"/>
              <a:gd name="connsiteX2" fmla="*/ 112541 w 2968283"/>
              <a:gd name="connsiteY2" fmla="*/ 1069145 h 1139483"/>
              <a:gd name="connsiteX3" fmla="*/ 140677 w 2968283"/>
              <a:gd name="connsiteY3" fmla="*/ 1041010 h 1139483"/>
              <a:gd name="connsiteX4" fmla="*/ 211015 w 2968283"/>
              <a:gd name="connsiteY4" fmla="*/ 914400 h 1139483"/>
              <a:gd name="connsiteX5" fmla="*/ 239151 w 2968283"/>
              <a:gd name="connsiteY5" fmla="*/ 886265 h 1139483"/>
              <a:gd name="connsiteX6" fmla="*/ 267286 w 2968283"/>
              <a:gd name="connsiteY6" fmla="*/ 844062 h 1139483"/>
              <a:gd name="connsiteX7" fmla="*/ 351692 w 2968283"/>
              <a:gd name="connsiteY7" fmla="*/ 787791 h 1139483"/>
              <a:gd name="connsiteX8" fmla="*/ 393895 w 2968283"/>
              <a:gd name="connsiteY8" fmla="*/ 759656 h 1139483"/>
              <a:gd name="connsiteX9" fmla="*/ 478301 w 2968283"/>
              <a:gd name="connsiteY9" fmla="*/ 731520 h 1139483"/>
              <a:gd name="connsiteX10" fmla="*/ 520505 w 2968283"/>
              <a:gd name="connsiteY10" fmla="*/ 717453 h 1139483"/>
              <a:gd name="connsiteX11" fmla="*/ 562708 w 2968283"/>
              <a:gd name="connsiteY11" fmla="*/ 703385 h 1139483"/>
              <a:gd name="connsiteX12" fmla="*/ 689317 w 2968283"/>
              <a:gd name="connsiteY12" fmla="*/ 689317 h 1139483"/>
              <a:gd name="connsiteX13" fmla="*/ 844061 w 2968283"/>
              <a:gd name="connsiteY13" fmla="*/ 661182 h 1139483"/>
              <a:gd name="connsiteX14" fmla="*/ 900332 w 2968283"/>
              <a:gd name="connsiteY14" fmla="*/ 647114 h 1139483"/>
              <a:gd name="connsiteX15" fmla="*/ 984738 w 2968283"/>
              <a:gd name="connsiteY15" fmla="*/ 633047 h 1139483"/>
              <a:gd name="connsiteX16" fmla="*/ 1153551 w 2968283"/>
              <a:gd name="connsiteY16" fmla="*/ 590843 h 1139483"/>
              <a:gd name="connsiteX17" fmla="*/ 1209821 w 2968283"/>
              <a:gd name="connsiteY17" fmla="*/ 576776 h 1139483"/>
              <a:gd name="connsiteX18" fmla="*/ 1294228 w 2968283"/>
              <a:gd name="connsiteY18" fmla="*/ 548640 h 1139483"/>
              <a:gd name="connsiteX19" fmla="*/ 1434905 w 2968283"/>
              <a:gd name="connsiteY19" fmla="*/ 520505 h 1139483"/>
              <a:gd name="connsiteX20" fmla="*/ 1519311 w 2968283"/>
              <a:gd name="connsiteY20" fmla="*/ 492370 h 1139483"/>
              <a:gd name="connsiteX21" fmla="*/ 1589649 w 2968283"/>
              <a:gd name="connsiteY21" fmla="*/ 478302 h 1139483"/>
              <a:gd name="connsiteX22" fmla="*/ 1702191 w 2968283"/>
              <a:gd name="connsiteY22" fmla="*/ 436099 h 1139483"/>
              <a:gd name="connsiteX23" fmla="*/ 1828800 w 2968283"/>
              <a:gd name="connsiteY23" fmla="*/ 407963 h 1139483"/>
              <a:gd name="connsiteX24" fmla="*/ 1941341 w 2968283"/>
              <a:gd name="connsiteY24" fmla="*/ 351693 h 1139483"/>
              <a:gd name="connsiteX25" fmla="*/ 2011680 w 2968283"/>
              <a:gd name="connsiteY25" fmla="*/ 323557 h 1139483"/>
              <a:gd name="connsiteX26" fmla="*/ 2152357 w 2968283"/>
              <a:gd name="connsiteY26" fmla="*/ 281354 h 1139483"/>
              <a:gd name="connsiteX27" fmla="*/ 2278966 w 2968283"/>
              <a:gd name="connsiteY27" fmla="*/ 225083 h 1139483"/>
              <a:gd name="connsiteX28" fmla="*/ 2321169 w 2968283"/>
              <a:gd name="connsiteY28" fmla="*/ 211016 h 1139483"/>
              <a:gd name="connsiteX29" fmla="*/ 2405575 w 2968283"/>
              <a:gd name="connsiteY29" fmla="*/ 168813 h 1139483"/>
              <a:gd name="connsiteX30" fmla="*/ 2447778 w 2968283"/>
              <a:gd name="connsiteY30" fmla="*/ 140677 h 1139483"/>
              <a:gd name="connsiteX31" fmla="*/ 2532185 w 2968283"/>
              <a:gd name="connsiteY31" fmla="*/ 112542 h 1139483"/>
              <a:gd name="connsiteX32" fmla="*/ 2574388 w 2968283"/>
              <a:gd name="connsiteY32" fmla="*/ 98474 h 1139483"/>
              <a:gd name="connsiteX33" fmla="*/ 2616591 w 2968283"/>
              <a:gd name="connsiteY33" fmla="*/ 70339 h 1139483"/>
              <a:gd name="connsiteX34" fmla="*/ 2771335 w 2968283"/>
              <a:gd name="connsiteY34" fmla="*/ 56271 h 1139483"/>
              <a:gd name="connsiteX35" fmla="*/ 2926080 w 2968283"/>
              <a:gd name="connsiteY35" fmla="*/ 14068 h 1139483"/>
              <a:gd name="connsiteX36" fmla="*/ 2968283 w 2968283"/>
              <a:gd name="connsiteY36" fmla="*/ 0 h 113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68283" h="1139483">
                <a:moveTo>
                  <a:pt x="0" y="1139483"/>
                </a:moveTo>
                <a:cubicBezTo>
                  <a:pt x="28135" y="1130105"/>
                  <a:pt x="59257" y="1127066"/>
                  <a:pt x="84406" y="1111348"/>
                </a:cubicBezTo>
                <a:cubicBezTo>
                  <a:pt x="98743" y="1102387"/>
                  <a:pt x="101979" y="1082347"/>
                  <a:pt x="112541" y="1069145"/>
                </a:cubicBezTo>
                <a:cubicBezTo>
                  <a:pt x="120827" y="1058788"/>
                  <a:pt x="131298" y="1050388"/>
                  <a:pt x="140677" y="1041010"/>
                </a:cubicBezTo>
                <a:cubicBezTo>
                  <a:pt x="158366" y="987943"/>
                  <a:pt x="162646" y="962767"/>
                  <a:pt x="211015" y="914400"/>
                </a:cubicBezTo>
                <a:cubicBezTo>
                  <a:pt x="220394" y="905022"/>
                  <a:pt x="230865" y="896622"/>
                  <a:pt x="239151" y="886265"/>
                </a:cubicBezTo>
                <a:cubicBezTo>
                  <a:pt x="249713" y="873063"/>
                  <a:pt x="254562" y="855195"/>
                  <a:pt x="267286" y="844062"/>
                </a:cubicBezTo>
                <a:cubicBezTo>
                  <a:pt x="292734" y="821795"/>
                  <a:pt x="323557" y="806548"/>
                  <a:pt x="351692" y="787791"/>
                </a:cubicBezTo>
                <a:cubicBezTo>
                  <a:pt x="365760" y="778413"/>
                  <a:pt x="377855" y="765003"/>
                  <a:pt x="393895" y="759656"/>
                </a:cubicBezTo>
                <a:lnTo>
                  <a:pt x="478301" y="731520"/>
                </a:lnTo>
                <a:lnTo>
                  <a:pt x="520505" y="717453"/>
                </a:lnTo>
                <a:cubicBezTo>
                  <a:pt x="534573" y="712764"/>
                  <a:pt x="547970" y="705023"/>
                  <a:pt x="562708" y="703385"/>
                </a:cubicBezTo>
                <a:lnTo>
                  <a:pt x="689317" y="689317"/>
                </a:lnTo>
                <a:cubicBezTo>
                  <a:pt x="816955" y="657409"/>
                  <a:pt x="659222" y="694790"/>
                  <a:pt x="844061" y="661182"/>
                </a:cubicBezTo>
                <a:cubicBezTo>
                  <a:pt x="863083" y="657723"/>
                  <a:pt x="881373" y="650906"/>
                  <a:pt x="900332" y="647114"/>
                </a:cubicBezTo>
                <a:cubicBezTo>
                  <a:pt x="928301" y="641520"/>
                  <a:pt x="956603" y="637736"/>
                  <a:pt x="984738" y="633047"/>
                </a:cubicBezTo>
                <a:cubicBezTo>
                  <a:pt x="1102653" y="585880"/>
                  <a:pt x="1008033" y="617301"/>
                  <a:pt x="1153551" y="590843"/>
                </a:cubicBezTo>
                <a:cubicBezTo>
                  <a:pt x="1172573" y="587384"/>
                  <a:pt x="1191302" y="582332"/>
                  <a:pt x="1209821" y="576776"/>
                </a:cubicBezTo>
                <a:cubicBezTo>
                  <a:pt x="1238228" y="568254"/>
                  <a:pt x="1265146" y="554456"/>
                  <a:pt x="1294228" y="548640"/>
                </a:cubicBezTo>
                <a:cubicBezTo>
                  <a:pt x="1341120" y="539262"/>
                  <a:pt x="1389538" y="535627"/>
                  <a:pt x="1434905" y="520505"/>
                </a:cubicBezTo>
                <a:cubicBezTo>
                  <a:pt x="1463040" y="511127"/>
                  <a:pt x="1490230" y="498186"/>
                  <a:pt x="1519311" y="492370"/>
                </a:cubicBezTo>
                <a:cubicBezTo>
                  <a:pt x="1542757" y="487681"/>
                  <a:pt x="1566747" y="485173"/>
                  <a:pt x="1589649" y="478302"/>
                </a:cubicBezTo>
                <a:cubicBezTo>
                  <a:pt x="1654175" y="458944"/>
                  <a:pt x="1647530" y="449765"/>
                  <a:pt x="1702191" y="436099"/>
                </a:cubicBezTo>
                <a:cubicBezTo>
                  <a:pt x="1746793" y="424948"/>
                  <a:pt x="1785474" y="422405"/>
                  <a:pt x="1828800" y="407963"/>
                </a:cubicBezTo>
                <a:cubicBezTo>
                  <a:pt x="1974833" y="359285"/>
                  <a:pt x="1837956" y="403385"/>
                  <a:pt x="1941341" y="351693"/>
                </a:cubicBezTo>
                <a:cubicBezTo>
                  <a:pt x="1963928" y="340400"/>
                  <a:pt x="1987948" y="332187"/>
                  <a:pt x="2011680" y="323557"/>
                </a:cubicBezTo>
                <a:cubicBezTo>
                  <a:pt x="2087024" y="296159"/>
                  <a:pt x="2085180" y="298149"/>
                  <a:pt x="2152357" y="281354"/>
                </a:cubicBezTo>
                <a:cubicBezTo>
                  <a:pt x="2219235" y="236769"/>
                  <a:pt x="2178523" y="258564"/>
                  <a:pt x="2278966" y="225083"/>
                </a:cubicBezTo>
                <a:lnTo>
                  <a:pt x="2321169" y="211016"/>
                </a:lnTo>
                <a:cubicBezTo>
                  <a:pt x="2442118" y="130382"/>
                  <a:pt x="2289089" y="227056"/>
                  <a:pt x="2405575" y="168813"/>
                </a:cubicBezTo>
                <a:cubicBezTo>
                  <a:pt x="2420697" y="161252"/>
                  <a:pt x="2432328" y="147544"/>
                  <a:pt x="2447778" y="140677"/>
                </a:cubicBezTo>
                <a:cubicBezTo>
                  <a:pt x="2474879" y="128632"/>
                  <a:pt x="2504049" y="121920"/>
                  <a:pt x="2532185" y="112542"/>
                </a:cubicBezTo>
                <a:cubicBezTo>
                  <a:pt x="2546253" y="107853"/>
                  <a:pt x="2562050" y="106699"/>
                  <a:pt x="2574388" y="98474"/>
                </a:cubicBezTo>
                <a:cubicBezTo>
                  <a:pt x="2588456" y="89096"/>
                  <a:pt x="2600059" y="73882"/>
                  <a:pt x="2616591" y="70339"/>
                </a:cubicBezTo>
                <a:cubicBezTo>
                  <a:pt x="2667235" y="59487"/>
                  <a:pt x="2719754" y="60960"/>
                  <a:pt x="2771335" y="56271"/>
                </a:cubicBezTo>
                <a:cubicBezTo>
                  <a:pt x="2952423" y="-4091"/>
                  <a:pt x="2767000" y="53839"/>
                  <a:pt x="2926080" y="14068"/>
                </a:cubicBezTo>
                <a:cubicBezTo>
                  <a:pt x="2940466" y="10471"/>
                  <a:pt x="2968283" y="0"/>
                  <a:pt x="2968283" y="0"/>
                </a:cubicBezTo>
              </a:path>
            </a:pathLst>
          </a:custGeom>
          <a:noFill/>
          <a:ln w="762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25" name="Diagramma 124"/>
          <p:cNvGraphicFramePr/>
          <p:nvPr>
            <p:extLst>
              <p:ext uri="{D42A27DB-BD31-4B8C-83A1-F6EECF244321}">
                <p14:modId xmlns:p14="http://schemas.microsoft.com/office/powerpoint/2010/main" val="2416155492"/>
              </p:ext>
            </p:extLst>
          </p:nvPr>
        </p:nvGraphicFramePr>
        <p:xfrm>
          <a:off x="9206465" y="2867137"/>
          <a:ext cx="797054" cy="1111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7" name="Connettore 7 126"/>
          <p:cNvCxnSpPr>
            <a:stCxn id="35" idx="7"/>
            <a:endCxn id="11" idx="2"/>
          </p:cNvCxnSpPr>
          <p:nvPr/>
        </p:nvCxnSpPr>
        <p:spPr>
          <a:xfrm rot="16200000" flipH="1">
            <a:off x="4238020" y="1176199"/>
            <a:ext cx="427811" cy="1531134"/>
          </a:xfrm>
          <a:prstGeom prst="curvedConnector4">
            <a:avLst>
              <a:gd name="adj1" fmla="val -53435"/>
              <a:gd name="adj2" fmla="val 5051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Connettore 7 128"/>
          <p:cNvCxnSpPr>
            <a:stCxn id="56" idx="7"/>
            <a:endCxn id="11" idx="2"/>
          </p:cNvCxnSpPr>
          <p:nvPr/>
        </p:nvCxnSpPr>
        <p:spPr>
          <a:xfrm rot="16200000" flipH="1">
            <a:off x="4355571" y="1293752"/>
            <a:ext cx="192706" cy="1531134"/>
          </a:xfrm>
          <a:prstGeom prst="curvedConnector4">
            <a:avLst>
              <a:gd name="adj1" fmla="val -67525"/>
              <a:gd name="adj2" fmla="val 5051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Connettore 7 132"/>
          <p:cNvCxnSpPr>
            <a:stCxn id="30" idx="6"/>
          </p:cNvCxnSpPr>
          <p:nvPr/>
        </p:nvCxnSpPr>
        <p:spPr>
          <a:xfrm flipV="1">
            <a:off x="4026855" y="2199732"/>
            <a:ext cx="1190636" cy="124079"/>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6" name="Connettore 7 135"/>
          <p:cNvCxnSpPr>
            <a:stCxn id="59" idx="5"/>
            <a:endCxn id="20" idx="2"/>
          </p:cNvCxnSpPr>
          <p:nvPr/>
        </p:nvCxnSpPr>
        <p:spPr>
          <a:xfrm rot="16200000" flipH="1">
            <a:off x="4729038" y="1777729"/>
            <a:ext cx="177003" cy="204636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2" name="Connettore 7 141"/>
          <p:cNvCxnSpPr>
            <a:stCxn id="76" idx="5"/>
            <a:endCxn id="20" idx="2"/>
          </p:cNvCxnSpPr>
          <p:nvPr/>
        </p:nvCxnSpPr>
        <p:spPr>
          <a:xfrm rot="5400000" flipH="1" flipV="1">
            <a:off x="4545170" y="1710344"/>
            <a:ext cx="116480" cy="2474614"/>
          </a:xfrm>
          <a:prstGeom prst="curvedConnector4">
            <a:avLst>
              <a:gd name="adj1" fmla="val -196257"/>
              <a:gd name="adj2" fmla="val 5032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Connettore 7 144"/>
          <p:cNvCxnSpPr>
            <a:stCxn id="58" idx="6"/>
            <a:endCxn id="20" idx="1"/>
          </p:cNvCxnSpPr>
          <p:nvPr/>
        </p:nvCxnSpPr>
        <p:spPr>
          <a:xfrm>
            <a:off x="3972855" y="2551718"/>
            <a:ext cx="1899498" cy="261319"/>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8" name="Connettore 7 147"/>
          <p:cNvCxnSpPr>
            <a:stCxn id="110" idx="6"/>
            <a:endCxn id="18" idx="2"/>
          </p:cNvCxnSpPr>
          <p:nvPr/>
        </p:nvCxnSpPr>
        <p:spPr>
          <a:xfrm flipV="1">
            <a:off x="4030017" y="3196977"/>
            <a:ext cx="1701193" cy="724296"/>
          </a:xfrm>
          <a:prstGeom prst="curvedConnector3">
            <a:avLst>
              <a:gd name="adj1" fmla="val 6240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Connettore 7 150"/>
          <p:cNvCxnSpPr>
            <a:stCxn id="99" idx="6"/>
            <a:endCxn id="83" idx="1"/>
          </p:cNvCxnSpPr>
          <p:nvPr/>
        </p:nvCxnSpPr>
        <p:spPr>
          <a:xfrm flipV="1">
            <a:off x="4412409" y="4338276"/>
            <a:ext cx="1446282" cy="46369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4" name="Connettore 7 153"/>
          <p:cNvCxnSpPr>
            <a:stCxn id="113" idx="6"/>
            <a:endCxn id="13" idx="4"/>
          </p:cNvCxnSpPr>
          <p:nvPr/>
        </p:nvCxnSpPr>
        <p:spPr>
          <a:xfrm flipV="1">
            <a:off x="4138015" y="4224083"/>
            <a:ext cx="1307500" cy="370264"/>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Connettore 7 156"/>
          <p:cNvCxnSpPr>
            <a:stCxn id="102" idx="6"/>
            <a:endCxn id="13" idx="3"/>
          </p:cNvCxnSpPr>
          <p:nvPr/>
        </p:nvCxnSpPr>
        <p:spPr>
          <a:xfrm flipV="1">
            <a:off x="4116157" y="4192447"/>
            <a:ext cx="1252982" cy="15876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0" name="Connettore 7 159"/>
          <p:cNvCxnSpPr>
            <a:stCxn id="106" idx="5"/>
            <a:endCxn id="12" idx="3"/>
          </p:cNvCxnSpPr>
          <p:nvPr/>
        </p:nvCxnSpPr>
        <p:spPr>
          <a:xfrm rot="5400000" flipH="1" flipV="1">
            <a:off x="4643358" y="3425965"/>
            <a:ext cx="204627" cy="124694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3" name="Connettore 7 162"/>
          <p:cNvCxnSpPr>
            <a:stCxn id="87" idx="6"/>
            <a:endCxn id="23" idx="2"/>
          </p:cNvCxnSpPr>
          <p:nvPr/>
        </p:nvCxnSpPr>
        <p:spPr>
          <a:xfrm flipV="1">
            <a:off x="4257037" y="3117644"/>
            <a:ext cx="1755628" cy="3939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7" name="Connettore 7 166"/>
          <p:cNvCxnSpPr>
            <a:stCxn id="84" idx="6"/>
            <a:endCxn id="17" idx="2"/>
          </p:cNvCxnSpPr>
          <p:nvPr/>
        </p:nvCxnSpPr>
        <p:spPr>
          <a:xfrm flipV="1">
            <a:off x="4553289" y="3659498"/>
            <a:ext cx="1000238" cy="30280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0" name="Connettore 7 169"/>
          <p:cNvCxnSpPr>
            <a:stCxn id="19" idx="6"/>
            <a:endCxn id="52" idx="2"/>
          </p:cNvCxnSpPr>
          <p:nvPr/>
        </p:nvCxnSpPr>
        <p:spPr>
          <a:xfrm>
            <a:off x="5951864" y="2246522"/>
            <a:ext cx="947027" cy="60750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3" name="Connettore 7 172"/>
          <p:cNvCxnSpPr>
            <a:stCxn id="22" idx="0"/>
            <a:endCxn id="52" idx="1"/>
          </p:cNvCxnSpPr>
          <p:nvPr/>
        </p:nvCxnSpPr>
        <p:spPr>
          <a:xfrm rot="16200000" flipH="1">
            <a:off x="5925205" y="1736341"/>
            <a:ext cx="686268" cy="1345454"/>
          </a:xfrm>
          <a:prstGeom prst="curvedConnector3">
            <a:avLst>
              <a:gd name="adj1" fmla="val -3331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Connettore 7 176"/>
          <p:cNvCxnSpPr>
            <a:stCxn id="11" idx="0"/>
            <a:endCxn id="43" idx="0"/>
          </p:cNvCxnSpPr>
          <p:nvPr/>
        </p:nvCxnSpPr>
        <p:spPr>
          <a:xfrm rot="16200000" flipH="1">
            <a:off x="6076603" y="1296562"/>
            <a:ext cx="360040" cy="1862241"/>
          </a:xfrm>
          <a:prstGeom prst="curvedConnector3">
            <a:avLst>
              <a:gd name="adj1" fmla="val -6349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0" name="Connettore 7 179"/>
          <p:cNvCxnSpPr>
            <a:stCxn id="23" idx="6"/>
            <a:endCxn id="52" idx="3"/>
          </p:cNvCxnSpPr>
          <p:nvPr/>
        </p:nvCxnSpPr>
        <p:spPr>
          <a:xfrm flipV="1">
            <a:off x="6228691" y="2955848"/>
            <a:ext cx="712377" cy="16179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3" name="Connettore 7 182"/>
          <p:cNvCxnSpPr>
            <a:stCxn id="9" idx="7"/>
            <a:endCxn id="41" idx="4"/>
          </p:cNvCxnSpPr>
          <p:nvPr/>
        </p:nvCxnSpPr>
        <p:spPr>
          <a:xfrm rot="5400000" flipH="1" flipV="1">
            <a:off x="6094535" y="2666808"/>
            <a:ext cx="945593" cy="154382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6" name="Connettore 7 185"/>
          <p:cNvCxnSpPr>
            <a:stCxn id="83" idx="5"/>
            <a:endCxn id="47" idx="3"/>
          </p:cNvCxnSpPr>
          <p:nvPr/>
        </p:nvCxnSpPr>
        <p:spPr>
          <a:xfrm rot="5400000" flipH="1" flipV="1">
            <a:off x="6431928" y="3529219"/>
            <a:ext cx="235825" cy="107679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9" name="Connettore 7 188"/>
          <p:cNvCxnSpPr>
            <a:stCxn id="15" idx="7"/>
            <a:endCxn id="47" idx="2"/>
          </p:cNvCxnSpPr>
          <p:nvPr/>
        </p:nvCxnSpPr>
        <p:spPr>
          <a:xfrm rot="5400000" flipH="1" flipV="1">
            <a:off x="6196156" y="3389635"/>
            <a:ext cx="391660" cy="1308142"/>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2" name="Connettore 7 191"/>
          <p:cNvCxnSpPr>
            <a:stCxn id="18" idx="5"/>
            <a:endCxn id="51" idx="2"/>
          </p:cNvCxnSpPr>
          <p:nvPr/>
        </p:nvCxnSpPr>
        <p:spPr>
          <a:xfrm rot="16200000" flipH="1">
            <a:off x="6185504" y="3003446"/>
            <a:ext cx="327210" cy="867027"/>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5" name="Connettore 7 194"/>
          <p:cNvCxnSpPr>
            <a:stCxn id="41" idx="6"/>
            <a:endCxn id="125" idx="1"/>
          </p:cNvCxnSpPr>
          <p:nvPr/>
        </p:nvCxnSpPr>
        <p:spPr>
          <a:xfrm>
            <a:off x="7483239" y="2821921"/>
            <a:ext cx="1723226" cy="60102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9" name="Connettore 7 198"/>
          <p:cNvCxnSpPr>
            <a:stCxn id="53" idx="7"/>
          </p:cNvCxnSpPr>
          <p:nvPr/>
        </p:nvCxnSpPr>
        <p:spPr>
          <a:xfrm rot="16200000" flipH="1">
            <a:off x="8368977" y="2635426"/>
            <a:ext cx="274583" cy="1698363"/>
          </a:xfrm>
          <a:prstGeom prst="curvedConnector4">
            <a:avLst>
              <a:gd name="adj1" fmla="val 3842"/>
              <a:gd name="adj2" fmla="val 5124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3" name="Connettore 7 202"/>
          <p:cNvCxnSpPr>
            <a:stCxn id="43" idx="6"/>
          </p:cNvCxnSpPr>
          <p:nvPr/>
        </p:nvCxnSpPr>
        <p:spPr>
          <a:xfrm>
            <a:off x="7331744" y="2551700"/>
            <a:ext cx="2023704" cy="56594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 name="Connettore 7 205"/>
          <p:cNvCxnSpPr>
            <a:stCxn id="54" idx="6"/>
          </p:cNvCxnSpPr>
          <p:nvPr/>
        </p:nvCxnSpPr>
        <p:spPr>
          <a:xfrm>
            <a:off x="7699263" y="3761718"/>
            <a:ext cx="1944216" cy="101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09" name="CasellaDiTesto 208"/>
          <p:cNvSpPr txBox="1"/>
          <p:nvPr/>
        </p:nvSpPr>
        <p:spPr>
          <a:xfrm>
            <a:off x="1506577" y="5031342"/>
            <a:ext cx="1008609" cy="307777"/>
          </a:xfrm>
          <a:prstGeom prst="rect">
            <a:avLst/>
          </a:prstGeom>
          <a:noFill/>
        </p:spPr>
        <p:txBody>
          <a:bodyPr wrap="none" rtlCol="0">
            <a:spAutoFit/>
          </a:bodyPr>
          <a:lstStyle/>
          <a:p>
            <a:r>
              <a:rPr lang="it-IT" sz="1400" b="1" dirty="0">
                <a:solidFill>
                  <a:schemeClr val="tx2">
                    <a:lumMod val="75000"/>
                  </a:schemeClr>
                </a:solidFill>
                <a:effectLst>
                  <a:outerShdw blurRad="38100" dist="38100" dir="2700000" algn="tl">
                    <a:srgbClr val="000000">
                      <a:alpha val="43137"/>
                    </a:srgbClr>
                  </a:outerShdw>
                </a:effectLst>
              </a:rPr>
              <a:t>ANALYSIS</a:t>
            </a:r>
          </a:p>
        </p:txBody>
      </p:sp>
      <p:sp>
        <p:nvSpPr>
          <p:cNvPr id="210" name="CasellaDiTesto 209"/>
          <p:cNvSpPr txBox="1"/>
          <p:nvPr/>
        </p:nvSpPr>
        <p:spPr>
          <a:xfrm>
            <a:off x="1913602" y="2418955"/>
            <a:ext cx="357790" cy="584775"/>
          </a:xfrm>
          <a:prstGeom prst="rect">
            <a:avLst/>
          </a:prstGeom>
          <a:noFill/>
        </p:spPr>
        <p:txBody>
          <a:bodyPr wrap="none" rtlCol="0">
            <a:spAutoFit/>
          </a:bodyPr>
          <a:lstStyle/>
          <a:p>
            <a:r>
              <a:rPr lang="it-IT" sz="3200" b="1" dirty="0">
                <a:solidFill>
                  <a:srgbClr val="FF0000"/>
                </a:solidFill>
                <a:effectLst>
                  <a:outerShdw blurRad="38100" dist="38100" dir="2700000" algn="tl">
                    <a:srgbClr val="000000">
                      <a:alpha val="43137"/>
                    </a:srgbClr>
                  </a:outerShdw>
                </a:effectLst>
                <a:latin typeface="Berlin Sans FB Demi" panose="020E0802020502020306" pitchFamily="34" charset="0"/>
              </a:rPr>
              <a:t>?</a:t>
            </a:r>
          </a:p>
        </p:txBody>
      </p:sp>
      <p:sp>
        <p:nvSpPr>
          <p:cNvPr id="211" name="CasellaDiTesto 210"/>
          <p:cNvSpPr txBox="1"/>
          <p:nvPr/>
        </p:nvSpPr>
        <p:spPr>
          <a:xfrm>
            <a:off x="2248621" y="2261771"/>
            <a:ext cx="357790" cy="584775"/>
          </a:xfrm>
          <a:prstGeom prst="rect">
            <a:avLst/>
          </a:prstGeom>
          <a:noFill/>
        </p:spPr>
        <p:txBody>
          <a:bodyPr wrap="none" rtlCol="0">
            <a:spAutoFit/>
          </a:bodyPr>
          <a:lstStyle/>
          <a:p>
            <a:r>
              <a:rPr lang="it-IT" sz="3200" b="1" dirty="0">
                <a:solidFill>
                  <a:srgbClr val="FF0000"/>
                </a:solidFill>
                <a:effectLst>
                  <a:outerShdw blurRad="38100" dist="38100" dir="2700000" algn="tl">
                    <a:srgbClr val="000000">
                      <a:alpha val="43137"/>
                    </a:srgbClr>
                  </a:outerShdw>
                </a:effectLst>
                <a:latin typeface="Berlin Sans FB Demi" panose="020E0802020502020306" pitchFamily="34" charset="0"/>
              </a:rPr>
              <a:t>?</a:t>
            </a:r>
          </a:p>
        </p:txBody>
      </p:sp>
      <p:sp>
        <p:nvSpPr>
          <p:cNvPr id="212" name="CasellaDiTesto 211"/>
          <p:cNvSpPr txBox="1"/>
          <p:nvPr/>
        </p:nvSpPr>
        <p:spPr>
          <a:xfrm>
            <a:off x="2069726" y="3314596"/>
            <a:ext cx="357790" cy="584775"/>
          </a:xfrm>
          <a:prstGeom prst="rect">
            <a:avLst/>
          </a:prstGeom>
          <a:noFill/>
        </p:spPr>
        <p:txBody>
          <a:bodyPr wrap="none" rtlCol="0">
            <a:spAutoFit/>
          </a:bodyPr>
          <a:lstStyle/>
          <a:p>
            <a:r>
              <a:rPr lang="it-IT" sz="3200" b="1" dirty="0">
                <a:solidFill>
                  <a:srgbClr val="FF0000"/>
                </a:solidFill>
                <a:effectLst>
                  <a:outerShdw blurRad="38100" dist="38100" dir="2700000" algn="tl">
                    <a:srgbClr val="000000">
                      <a:alpha val="43137"/>
                    </a:srgbClr>
                  </a:outerShdw>
                </a:effectLst>
                <a:latin typeface="Berlin Sans FB Demi" panose="020E0802020502020306" pitchFamily="34" charset="0"/>
              </a:rPr>
              <a:t>?</a:t>
            </a:r>
          </a:p>
        </p:txBody>
      </p:sp>
      <p:sp>
        <p:nvSpPr>
          <p:cNvPr id="213" name="CasellaDiTesto 212"/>
          <p:cNvSpPr txBox="1"/>
          <p:nvPr/>
        </p:nvSpPr>
        <p:spPr>
          <a:xfrm>
            <a:off x="2224102" y="2875122"/>
            <a:ext cx="357790" cy="584775"/>
          </a:xfrm>
          <a:prstGeom prst="rect">
            <a:avLst/>
          </a:prstGeom>
          <a:noFill/>
        </p:spPr>
        <p:txBody>
          <a:bodyPr wrap="none" rtlCol="0">
            <a:spAutoFit/>
          </a:bodyPr>
          <a:lstStyle/>
          <a:p>
            <a:r>
              <a:rPr lang="it-IT" sz="3200" b="1" dirty="0">
                <a:solidFill>
                  <a:srgbClr val="FF0000"/>
                </a:solidFill>
                <a:effectLst>
                  <a:outerShdw blurRad="38100" dist="38100" dir="2700000" algn="tl">
                    <a:srgbClr val="000000">
                      <a:alpha val="43137"/>
                    </a:srgbClr>
                  </a:outerShdw>
                </a:effectLst>
                <a:latin typeface="Berlin Sans FB Demi" panose="020E0802020502020306" pitchFamily="34" charset="0"/>
              </a:rPr>
              <a:t>?</a:t>
            </a:r>
          </a:p>
        </p:txBody>
      </p:sp>
      <p:sp>
        <p:nvSpPr>
          <p:cNvPr id="214" name="CasellaDiTesto 213"/>
          <p:cNvSpPr txBox="1"/>
          <p:nvPr/>
        </p:nvSpPr>
        <p:spPr>
          <a:xfrm>
            <a:off x="2222126" y="3466996"/>
            <a:ext cx="357790" cy="584775"/>
          </a:xfrm>
          <a:prstGeom prst="rect">
            <a:avLst/>
          </a:prstGeom>
          <a:noFill/>
        </p:spPr>
        <p:txBody>
          <a:bodyPr wrap="none" rtlCol="0">
            <a:spAutoFit/>
          </a:bodyPr>
          <a:lstStyle/>
          <a:p>
            <a:r>
              <a:rPr lang="it-IT" sz="3200" b="1" dirty="0">
                <a:solidFill>
                  <a:srgbClr val="FF0000"/>
                </a:solidFill>
                <a:effectLst>
                  <a:outerShdw blurRad="38100" dist="38100" dir="2700000" algn="tl">
                    <a:srgbClr val="000000">
                      <a:alpha val="43137"/>
                    </a:srgbClr>
                  </a:outerShdw>
                </a:effectLst>
                <a:latin typeface="Berlin Sans FB Demi" panose="020E0802020502020306" pitchFamily="34" charset="0"/>
              </a:rPr>
              <a:t>?</a:t>
            </a:r>
          </a:p>
        </p:txBody>
      </p:sp>
      <p:sp>
        <p:nvSpPr>
          <p:cNvPr id="130" name="CasellaDiTesto 129">
            <a:extLst>
              <a:ext uri="{FF2B5EF4-FFF2-40B4-BE49-F238E27FC236}">
                <a16:creationId xmlns:a16="http://schemas.microsoft.com/office/drawing/2014/main" xmlns="" id="{179253E5-2201-4637-89DD-306427C513A3}"/>
              </a:ext>
            </a:extLst>
          </p:cNvPr>
          <p:cNvSpPr txBox="1"/>
          <p:nvPr/>
        </p:nvSpPr>
        <p:spPr>
          <a:xfrm>
            <a:off x="8507690" y="5031342"/>
            <a:ext cx="1409360" cy="307777"/>
          </a:xfrm>
          <a:prstGeom prst="rect">
            <a:avLst/>
          </a:prstGeom>
          <a:noFill/>
        </p:spPr>
        <p:txBody>
          <a:bodyPr wrap="none" rtlCol="0">
            <a:spAutoFit/>
          </a:bodyPr>
          <a:lstStyle/>
          <a:p>
            <a:r>
              <a:rPr lang="it-IT" sz="1400" b="1" dirty="0">
                <a:solidFill>
                  <a:schemeClr val="tx2">
                    <a:lumMod val="75000"/>
                  </a:schemeClr>
                </a:solidFill>
                <a:effectLst>
                  <a:outerShdw blurRad="38100" dist="38100" dir="2700000" algn="tl">
                    <a:srgbClr val="000000">
                      <a:alpha val="43137"/>
                    </a:srgbClr>
                  </a:outerShdw>
                </a:effectLst>
              </a:rPr>
              <a:t>BUSINESS IDEA</a:t>
            </a:r>
          </a:p>
        </p:txBody>
      </p:sp>
      <p:pic>
        <p:nvPicPr>
          <p:cNvPr id="131" name="Picture 2" descr="Risultati immagini per sustainability">
            <a:extLst>
              <a:ext uri="{FF2B5EF4-FFF2-40B4-BE49-F238E27FC236}">
                <a16:creationId xmlns:a16="http://schemas.microsoft.com/office/drawing/2014/main" xmlns="" id="{0D5BD118-3760-4278-B5BE-EBD7DED982D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591" y="2542623"/>
            <a:ext cx="1456279" cy="1456279"/>
          </a:xfrm>
          <a:prstGeom prst="rect">
            <a:avLst/>
          </a:prstGeom>
          <a:noFill/>
          <a:extLst>
            <a:ext uri="{909E8E84-426E-40DD-AFC4-6F175D3DCCD1}">
              <a14:hiddenFill xmlns:a14="http://schemas.microsoft.com/office/drawing/2010/main">
                <a:solidFill>
                  <a:srgbClr val="FFFFFF"/>
                </a:solidFill>
              </a14:hiddenFill>
            </a:ext>
          </a:extLst>
        </p:spPr>
      </p:pic>
      <p:pic>
        <p:nvPicPr>
          <p:cNvPr id="132" name="Immagine 131">
            <a:extLst>
              <a:ext uri="{FF2B5EF4-FFF2-40B4-BE49-F238E27FC236}">
                <a16:creationId xmlns:a16="http://schemas.microsoft.com/office/drawing/2014/main" xmlns="" id="{EF883BAD-4F9F-4F3A-9C21-9AC04B5DAB82}"/>
              </a:ext>
            </a:extLst>
          </p:cNvPr>
          <p:cNvPicPr>
            <a:picLocks noChangeAspect="1"/>
          </p:cNvPicPr>
          <p:nvPr/>
        </p:nvPicPr>
        <p:blipFill>
          <a:blip r:embed="rId9"/>
          <a:stretch>
            <a:fillRect/>
          </a:stretch>
        </p:blipFill>
        <p:spPr>
          <a:xfrm>
            <a:off x="10519669" y="2564845"/>
            <a:ext cx="1658760" cy="147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4" name="Picture 2" descr="Risultati immagini per emerging technologies">
            <a:extLst>
              <a:ext uri="{FF2B5EF4-FFF2-40B4-BE49-F238E27FC236}">
                <a16:creationId xmlns:a16="http://schemas.microsoft.com/office/drawing/2014/main" xmlns="" id="{2E0C8C33-08CF-426D-91AF-27A765A11ADC}"/>
              </a:ext>
            </a:extLst>
          </p:cNvPr>
          <p:cNvPicPr>
            <a:picLocks noChangeAspect="1" noChangeArrowheads="1"/>
          </p:cNvPicPr>
          <p:nvPr/>
        </p:nvPicPr>
        <p:blipFill>
          <a:blip r:embed="rId10">
            <a:clrChange>
              <a:clrFrom>
                <a:srgbClr val="000E1B"/>
              </a:clrFrom>
              <a:clrTo>
                <a:srgbClr val="000E1B">
                  <a:alpha val="0"/>
                </a:srgbClr>
              </a:clrTo>
            </a:clrChange>
            <a:extLst>
              <a:ext uri="{28A0092B-C50C-407E-A947-70E740481C1C}">
                <a14:useLocalDpi xmlns:a14="http://schemas.microsoft.com/office/drawing/2010/main" val="0"/>
              </a:ext>
            </a:extLst>
          </a:blip>
          <a:srcRect/>
          <a:stretch>
            <a:fillRect/>
          </a:stretch>
        </p:blipFill>
        <p:spPr bwMode="auto">
          <a:xfrm>
            <a:off x="2473807" y="5341586"/>
            <a:ext cx="1590104" cy="1058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magine 4">
            <a:extLst>
              <a:ext uri="{FF2B5EF4-FFF2-40B4-BE49-F238E27FC236}">
                <a16:creationId xmlns:a16="http://schemas.microsoft.com/office/drawing/2014/main" xmlns="" id="{5EB6B1BC-2264-451E-BE27-A43E35B3333D}"/>
              </a:ext>
            </a:extLst>
          </p:cNvPr>
          <p:cNvPicPr>
            <a:picLocks noChangeAspect="1"/>
          </p:cNvPicPr>
          <p:nvPr/>
        </p:nvPicPr>
        <p:blipFill>
          <a:blip r:embed="rId11"/>
          <a:stretch>
            <a:fillRect/>
          </a:stretch>
        </p:blipFill>
        <p:spPr>
          <a:xfrm>
            <a:off x="-13441" y="3667520"/>
            <a:ext cx="1857334" cy="1153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5" name="CasellaDiTesto 134">
            <a:extLst>
              <a:ext uri="{FF2B5EF4-FFF2-40B4-BE49-F238E27FC236}">
                <a16:creationId xmlns:a16="http://schemas.microsoft.com/office/drawing/2014/main" xmlns="" id="{E7FD9044-820A-4392-960A-45956631C2F3}"/>
              </a:ext>
            </a:extLst>
          </p:cNvPr>
          <p:cNvSpPr txBox="1"/>
          <p:nvPr/>
        </p:nvSpPr>
        <p:spPr>
          <a:xfrm>
            <a:off x="19989" y="5031342"/>
            <a:ext cx="1478290" cy="523220"/>
          </a:xfrm>
          <a:prstGeom prst="rect">
            <a:avLst/>
          </a:prstGeom>
          <a:noFill/>
        </p:spPr>
        <p:txBody>
          <a:bodyPr wrap="none" rtlCol="0">
            <a:spAutoFit/>
          </a:bodyPr>
          <a:lstStyle/>
          <a:p>
            <a:r>
              <a:rPr lang="it-IT" sz="1400" b="1" dirty="0">
                <a:solidFill>
                  <a:schemeClr val="tx2">
                    <a:lumMod val="75000"/>
                  </a:schemeClr>
                </a:solidFill>
                <a:effectLst>
                  <a:outerShdw blurRad="38100" dist="38100" dir="2700000" algn="tl">
                    <a:srgbClr val="000000">
                      <a:alpha val="43137"/>
                    </a:srgbClr>
                  </a:outerShdw>
                </a:effectLst>
              </a:rPr>
              <a:t>SUSTAINABILITY</a:t>
            </a:r>
          </a:p>
          <a:p>
            <a:r>
              <a:rPr lang="it-IT" sz="1400" b="1" dirty="0">
                <a:solidFill>
                  <a:schemeClr val="tx2">
                    <a:lumMod val="75000"/>
                  </a:schemeClr>
                </a:solidFill>
                <a:effectLst>
                  <a:outerShdw blurRad="38100" dist="38100" dir="2700000" algn="tl">
                    <a:srgbClr val="000000">
                      <a:alpha val="43137"/>
                    </a:srgbClr>
                  </a:outerShdw>
                </a:effectLst>
              </a:rPr>
              <a:t>AWARENESS</a:t>
            </a:r>
          </a:p>
        </p:txBody>
      </p:sp>
      <p:sp>
        <p:nvSpPr>
          <p:cNvPr id="137" name="CasellaDiTesto 136">
            <a:extLst>
              <a:ext uri="{FF2B5EF4-FFF2-40B4-BE49-F238E27FC236}">
                <a16:creationId xmlns:a16="http://schemas.microsoft.com/office/drawing/2014/main" xmlns="" id="{440AFDB5-6404-4481-85D1-964FFAB99C32}"/>
              </a:ext>
            </a:extLst>
          </p:cNvPr>
          <p:cNvSpPr txBox="1"/>
          <p:nvPr/>
        </p:nvSpPr>
        <p:spPr>
          <a:xfrm>
            <a:off x="10467280" y="5015490"/>
            <a:ext cx="1478290" cy="523220"/>
          </a:xfrm>
          <a:prstGeom prst="rect">
            <a:avLst/>
          </a:prstGeom>
          <a:noFill/>
        </p:spPr>
        <p:txBody>
          <a:bodyPr wrap="none" rtlCol="0">
            <a:spAutoFit/>
          </a:bodyPr>
          <a:lstStyle/>
          <a:p>
            <a:r>
              <a:rPr lang="it-IT" sz="1400" b="1" dirty="0">
                <a:solidFill>
                  <a:schemeClr val="tx2">
                    <a:lumMod val="75000"/>
                  </a:schemeClr>
                </a:solidFill>
                <a:effectLst>
                  <a:outerShdw blurRad="38100" dist="38100" dir="2700000" algn="tl">
                    <a:srgbClr val="000000">
                      <a:alpha val="43137"/>
                    </a:srgbClr>
                  </a:outerShdw>
                </a:effectLst>
              </a:rPr>
              <a:t>SUSTAINABILITY</a:t>
            </a:r>
          </a:p>
          <a:p>
            <a:r>
              <a:rPr lang="it-IT" sz="1400" b="1" dirty="0">
                <a:solidFill>
                  <a:schemeClr val="tx2">
                    <a:lumMod val="75000"/>
                  </a:schemeClr>
                </a:solidFill>
                <a:effectLst>
                  <a:outerShdw blurRad="38100" dist="38100" dir="2700000" algn="tl">
                    <a:srgbClr val="000000">
                      <a:alpha val="43137"/>
                    </a:srgbClr>
                  </a:outerShdw>
                </a:effectLst>
              </a:rPr>
              <a:t>EVALUATION</a:t>
            </a:r>
          </a:p>
        </p:txBody>
      </p:sp>
      <p:sp>
        <p:nvSpPr>
          <p:cNvPr id="138" name="CasellaDiTesto 137">
            <a:extLst>
              <a:ext uri="{FF2B5EF4-FFF2-40B4-BE49-F238E27FC236}">
                <a16:creationId xmlns:a16="http://schemas.microsoft.com/office/drawing/2014/main" xmlns="" id="{3FAFB4F5-7B25-4C6F-AD18-DEBD31E67AF0}"/>
              </a:ext>
            </a:extLst>
          </p:cNvPr>
          <p:cNvSpPr txBox="1"/>
          <p:nvPr/>
        </p:nvSpPr>
        <p:spPr>
          <a:xfrm>
            <a:off x="2648724" y="6379120"/>
            <a:ext cx="1317990" cy="523220"/>
          </a:xfrm>
          <a:prstGeom prst="rect">
            <a:avLst/>
          </a:prstGeom>
          <a:noFill/>
        </p:spPr>
        <p:txBody>
          <a:bodyPr wrap="none" rtlCol="0">
            <a:spAutoFit/>
          </a:bodyPr>
          <a:lstStyle/>
          <a:p>
            <a:r>
              <a:rPr lang="it-IT" sz="1400" b="1" dirty="0">
                <a:solidFill>
                  <a:schemeClr val="tx2">
                    <a:lumMod val="75000"/>
                  </a:schemeClr>
                </a:solidFill>
                <a:effectLst>
                  <a:outerShdw blurRad="38100" dist="38100" dir="2700000" algn="tl">
                    <a:srgbClr val="000000">
                      <a:alpha val="43137"/>
                    </a:srgbClr>
                  </a:outerShdw>
                </a:effectLst>
              </a:rPr>
              <a:t>INNOVATION</a:t>
            </a:r>
          </a:p>
          <a:p>
            <a:r>
              <a:rPr lang="it-IT" sz="1400" b="1" dirty="0">
                <a:solidFill>
                  <a:schemeClr val="tx2">
                    <a:lumMod val="75000"/>
                  </a:schemeClr>
                </a:solidFill>
                <a:effectLst>
                  <a:outerShdw blurRad="38100" dist="38100" dir="2700000" algn="tl">
                    <a:srgbClr val="000000">
                      <a:alpha val="43137"/>
                    </a:srgbClr>
                  </a:outerShdw>
                </a:effectLst>
              </a:rPr>
              <a:t>STYMULI</a:t>
            </a:r>
          </a:p>
        </p:txBody>
      </p:sp>
    </p:spTree>
    <p:extLst>
      <p:ext uri="{BB962C8B-B14F-4D97-AF65-F5344CB8AC3E}">
        <p14:creationId xmlns:p14="http://schemas.microsoft.com/office/powerpoint/2010/main" val="112452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Effect transition="in" filter="fade">
                                      <p:cBhvr>
                                        <p:cTn id="11" dur="500"/>
                                        <p:tgtEl>
                                          <p:spTgt spid="2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3"/>
                                        </p:tgtEl>
                                        <p:attrNameLst>
                                          <p:attrName>style.visibility</p:attrName>
                                        </p:attrNameLst>
                                      </p:cBhvr>
                                      <p:to>
                                        <p:strVal val="visible"/>
                                      </p:to>
                                    </p:set>
                                    <p:animEffect transition="in" filter="fade">
                                      <p:cBhvr>
                                        <p:cTn id="15" dur="500"/>
                                        <p:tgtEl>
                                          <p:spTgt spid="2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fade">
                                      <p:cBhvr>
                                        <p:cTn id="19" dur="500"/>
                                        <p:tgtEl>
                                          <p:spTgt spid="2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2"/>
                                        </p:tgtEl>
                                        <p:attrNameLst>
                                          <p:attrName>style.visibility</p:attrName>
                                        </p:attrNameLst>
                                      </p:cBhvr>
                                      <p:to>
                                        <p:strVal val="visible"/>
                                      </p:to>
                                    </p:set>
                                    <p:animEffect transition="in" filter="fade">
                                      <p:cBhvr>
                                        <p:cTn id="23" dur="500"/>
                                        <p:tgtEl>
                                          <p:spTgt spid="2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9"/>
                                        </p:tgtEl>
                                        <p:attrNameLst>
                                          <p:attrName>style.visibility</p:attrName>
                                        </p:attrNameLst>
                                      </p:cBhvr>
                                      <p:to>
                                        <p:strVal val="visible"/>
                                      </p:to>
                                    </p:set>
                                    <p:animEffect transition="in" filter="fade">
                                      <p:cBhvr>
                                        <p:cTn id="26" dur="500"/>
                                        <p:tgtEl>
                                          <p:spTgt spid="20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500"/>
                                        <p:tgtEl>
                                          <p:spTgt spid="5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500"/>
                                        <p:tgtEl>
                                          <p:spTgt spid="5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500"/>
                                        <p:tgtEl>
                                          <p:spTgt spid="6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500"/>
                                        <p:tgtEl>
                                          <p:spTgt spid="6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500"/>
                                        <p:tgtEl>
                                          <p:spTgt spid="6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500"/>
                                        <p:tgtEl>
                                          <p:spTgt spid="7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fade">
                                      <p:cBhvr>
                                        <p:cTn id="91" dur="500"/>
                                        <p:tgtEl>
                                          <p:spTgt spid="7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2"/>
                                        </p:tgtEl>
                                        <p:attrNameLst>
                                          <p:attrName>style.visibility</p:attrName>
                                        </p:attrNameLst>
                                      </p:cBhvr>
                                      <p:to>
                                        <p:strVal val="visible"/>
                                      </p:to>
                                    </p:set>
                                    <p:animEffect transition="in" filter="fade">
                                      <p:cBhvr>
                                        <p:cTn id="94" dur="500"/>
                                        <p:tgtEl>
                                          <p:spTgt spid="7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fade">
                                      <p:cBhvr>
                                        <p:cTn id="97" dur="500"/>
                                        <p:tgtEl>
                                          <p:spTgt spid="7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4"/>
                                        </p:tgtEl>
                                        <p:attrNameLst>
                                          <p:attrName>style.visibility</p:attrName>
                                        </p:attrNameLst>
                                      </p:cBhvr>
                                      <p:to>
                                        <p:strVal val="visible"/>
                                      </p:to>
                                    </p:set>
                                    <p:animEffect transition="in" filter="fade">
                                      <p:cBhvr>
                                        <p:cTn id="100" dur="500"/>
                                        <p:tgtEl>
                                          <p:spTgt spid="7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500"/>
                                        <p:tgtEl>
                                          <p:spTgt spid="7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fade">
                                      <p:cBhvr>
                                        <p:cTn id="106" dur="500"/>
                                        <p:tgtEl>
                                          <p:spTgt spid="7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7"/>
                                        </p:tgtEl>
                                        <p:attrNameLst>
                                          <p:attrName>style.visibility</p:attrName>
                                        </p:attrNameLst>
                                      </p:cBhvr>
                                      <p:to>
                                        <p:strVal val="visible"/>
                                      </p:to>
                                    </p:set>
                                    <p:animEffect transition="in" filter="fade">
                                      <p:cBhvr>
                                        <p:cTn id="109" dur="500"/>
                                        <p:tgtEl>
                                          <p:spTgt spid="7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fade">
                                      <p:cBhvr>
                                        <p:cTn id="112" dur="500"/>
                                        <p:tgtEl>
                                          <p:spTgt spid="7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fade">
                                      <p:cBhvr>
                                        <p:cTn id="115" dur="500"/>
                                        <p:tgtEl>
                                          <p:spTgt spid="7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0"/>
                                        </p:tgtEl>
                                        <p:attrNameLst>
                                          <p:attrName>style.visibility</p:attrName>
                                        </p:attrNameLst>
                                      </p:cBhvr>
                                      <p:to>
                                        <p:strVal val="visible"/>
                                      </p:to>
                                    </p:set>
                                    <p:animEffect transition="in" filter="fade">
                                      <p:cBhvr>
                                        <p:cTn id="118" dur="500"/>
                                        <p:tgtEl>
                                          <p:spTgt spid="8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84"/>
                                        </p:tgtEl>
                                        <p:attrNameLst>
                                          <p:attrName>style.visibility</p:attrName>
                                        </p:attrNameLst>
                                      </p:cBhvr>
                                      <p:to>
                                        <p:strVal val="visible"/>
                                      </p:to>
                                    </p:set>
                                    <p:animEffect transition="in" filter="fade">
                                      <p:cBhvr>
                                        <p:cTn id="121" dur="500"/>
                                        <p:tgtEl>
                                          <p:spTgt spid="8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85"/>
                                        </p:tgtEl>
                                        <p:attrNameLst>
                                          <p:attrName>style.visibility</p:attrName>
                                        </p:attrNameLst>
                                      </p:cBhvr>
                                      <p:to>
                                        <p:strVal val="visible"/>
                                      </p:to>
                                    </p:set>
                                    <p:animEffect transition="in" filter="fade">
                                      <p:cBhvr>
                                        <p:cTn id="124" dur="500"/>
                                        <p:tgtEl>
                                          <p:spTgt spid="8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86"/>
                                        </p:tgtEl>
                                        <p:attrNameLst>
                                          <p:attrName>style.visibility</p:attrName>
                                        </p:attrNameLst>
                                      </p:cBhvr>
                                      <p:to>
                                        <p:strVal val="visible"/>
                                      </p:to>
                                    </p:set>
                                    <p:animEffect transition="in" filter="fade">
                                      <p:cBhvr>
                                        <p:cTn id="127" dur="500"/>
                                        <p:tgtEl>
                                          <p:spTgt spid="8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87"/>
                                        </p:tgtEl>
                                        <p:attrNameLst>
                                          <p:attrName>style.visibility</p:attrName>
                                        </p:attrNameLst>
                                      </p:cBhvr>
                                      <p:to>
                                        <p:strVal val="visible"/>
                                      </p:to>
                                    </p:set>
                                    <p:animEffect transition="in" filter="fade">
                                      <p:cBhvr>
                                        <p:cTn id="130" dur="500"/>
                                        <p:tgtEl>
                                          <p:spTgt spid="87"/>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88"/>
                                        </p:tgtEl>
                                        <p:attrNameLst>
                                          <p:attrName>style.visibility</p:attrName>
                                        </p:attrNameLst>
                                      </p:cBhvr>
                                      <p:to>
                                        <p:strVal val="visible"/>
                                      </p:to>
                                    </p:set>
                                    <p:animEffect transition="in" filter="fade">
                                      <p:cBhvr>
                                        <p:cTn id="133" dur="500"/>
                                        <p:tgtEl>
                                          <p:spTgt spid="8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89"/>
                                        </p:tgtEl>
                                        <p:attrNameLst>
                                          <p:attrName>style.visibility</p:attrName>
                                        </p:attrNameLst>
                                      </p:cBhvr>
                                      <p:to>
                                        <p:strVal val="visible"/>
                                      </p:to>
                                    </p:set>
                                    <p:animEffect transition="in" filter="fade">
                                      <p:cBhvr>
                                        <p:cTn id="136" dur="500"/>
                                        <p:tgtEl>
                                          <p:spTgt spid="8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90"/>
                                        </p:tgtEl>
                                        <p:attrNameLst>
                                          <p:attrName>style.visibility</p:attrName>
                                        </p:attrNameLst>
                                      </p:cBhvr>
                                      <p:to>
                                        <p:strVal val="visible"/>
                                      </p:to>
                                    </p:set>
                                    <p:animEffect transition="in" filter="fade">
                                      <p:cBhvr>
                                        <p:cTn id="139" dur="500"/>
                                        <p:tgtEl>
                                          <p:spTgt spid="90"/>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1"/>
                                        </p:tgtEl>
                                        <p:attrNameLst>
                                          <p:attrName>style.visibility</p:attrName>
                                        </p:attrNameLst>
                                      </p:cBhvr>
                                      <p:to>
                                        <p:strVal val="visible"/>
                                      </p:to>
                                    </p:set>
                                    <p:animEffect transition="in" filter="fade">
                                      <p:cBhvr>
                                        <p:cTn id="142" dur="500"/>
                                        <p:tgtEl>
                                          <p:spTgt spid="91"/>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500"/>
                                        <p:tgtEl>
                                          <p:spTgt spid="9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93"/>
                                        </p:tgtEl>
                                        <p:attrNameLst>
                                          <p:attrName>style.visibility</p:attrName>
                                        </p:attrNameLst>
                                      </p:cBhvr>
                                      <p:to>
                                        <p:strVal val="visible"/>
                                      </p:to>
                                    </p:set>
                                    <p:animEffect transition="in" filter="fade">
                                      <p:cBhvr>
                                        <p:cTn id="148" dur="500"/>
                                        <p:tgtEl>
                                          <p:spTgt spid="93"/>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94"/>
                                        </p:tgtEl>
                                        <p:attrNameLst>
                                          <p:attrName>style.visibility</p:attrName>
                                        </p:attrNameLst>
                                      </p:cBhvr>
                                      <p:to>
                                        <p:strVal val="visible"/>
                                      </p:to>
                                    </p:set>
                                    <p:animEffect transition="in" filter="fade">
                                      <p:cBhvr>
                                        <p:cTn id="151" dur="500"/>
                                        <p:tgtEl>
                                          <p:spTgt spid="94"/>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95"/>
                                        </p:tgtEl>
                                        <p:attrNameLst>
                                          <p:attrName>style.visibility</p:attrName>
                                        </p:attrNameLst>
                                      </p:cBhvr>
                                      <p:to>
                                        <p:strVal val="visible"/>
                                      </p:to>
                                    </p:set>
                                    <p:animEffect transition="in" filter="fade">
                                      <p:cBhvr>
                                        <p:cTn id="154" dur="500"/>
                                        <p:tgtEl>
                                          <p:spTgt spid="95"/>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96"/>
                                        </p:tgtEl>
                                        <p:attrNameLst>
                                          <p:attrName>style.visibility</p:attrName>
                                        </p:attrNameLst>
                                      </p:cBhvr>
                                      <p:to>
                                        <p:strVal val="visible"/>
                                      </p:to>
                                    </p:set>
                                    <p:animEffect transition="in" filter="fade">
                                      <p:cBhvr>
                                        <p:cTn id="157" dur="500"/>
                                        <p:tgtEl>
                                          <p:spTgt spid="96"/>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97"/>
                                        </p:tgtEl>
                                        <p:attrNameLst>
                                          <p:attrName>style.visibility</p:attrName>
                                        </p:attrNameLst>
                                      </p:cBhvr>
                                      <p:to>
                                        <p:strVal val="visible"/>
                                      </p:to>
                                    </p:set>
                                    <p:animEffect transition="in" filter="fade">
                                      <p:cBhvr>
                                        <p:cTn id="160" dur="500"/>
                                        <p:tgtEl>
                                          <p:spTgt spid="97"/>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98"/>
                                        </p:tgtEl>
                                        <p:attrNameLst>
                                          <p:attrName>style.visibility</p:attrName>
                                        </p:attrNameLst>
                                      </p:cBhvr>
                                      <p:to>
                                        <p:strVal val="visible"/>
                                      </p:to>
                                    </p:set>
                                    <p:animEffect transition="in" filter="fade">
                                      <p:cBhvr>
                                        <p:cTn id="163" dur="500"/>
                                        <p:tgtEl>
                                          <p:spTgt spid="98"/>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Effect transition="in" filter="fade">
                                      <p:cBhvr>
                                        <p:cTn id="166" dur="500"/>
                                        <p:tgtEl>
                                          <p:spTgt spid="99"/>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00"/>
                                        </p:tgtEl>
                                        <p:attrNameLst>
                                          <p:attrName>style.visibility</p:attrName>
                                        </p:attrNameLst>
                                      </p:cBhvr>
                                      <p:to>
                                        <p:strVal val="visible"/>
                                      </p:to>
                                    </p:set>
                                    <p:animEffect transition="in" filter="fade">
                                      <p:cBhvr>
                                        <p:cTn id="169" dur="500"/>
                                        <p:tgtEl>
                                          <p:spTgt spid="100"/>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1"/>
                                        </p:tgtEl>
                                        <p:attrNameLst>
                                          <p:attrName>style.visibility</p:attrName>
                                        </p:attrNameLst>
                                      </p:cBhvr>
                                      <p:to>
                                        <p:strVal val="visible"/>
                                      </p:to>
                                    </p:set>
                                    <p:animEffect transition="in" filter="fade">
                                      <p:cBhvr>
                                        <p:cTn id="172" dur="500"/>
                                        <p:tgtEl>
                                          <p:spTgt spid="101"/>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02"/>
                                        </p:tgtEl>
                                        <p:attrNameLst>
                                          <p:attrName>style.visibility</p:attrName>
                                        </p:attrNameLst>
                                      </p:cBhvr>
                                      <p:to>
                                        <p:strVal val="visible"/>
                                      </p:to>
                                    </p:set>
                                    <p:animEffect transition="in" filter="fade">
                                      <p:cBhvr>
                                        <p:cTn id="175" dur="500"/>
                                        <p:tgtEl>
                                          <p:spTgt spid="102"/>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03"/>
                                        </p:tgtEl>
                                        <p:attrNameLst>
                                          <p:attrName>style.visibility</p:attrName>
                                        </p:attrNameLst>
                                      </p:cBhvr>
                                      <p:to>
                                        <p:strVal val="visible"/>
                                      </p:to>
                                    </p:set>
                                    <p:animEffect transition="in" filter="fade">
                                      <p:cBhvr>
                                        <p:cTn id="178" dur="500"/>
                                        <p:tgtEl>
                                          <p:spTgt spid="103"/>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04"/>
                                        </p:tgtEl>
                                        <p:attrNameLst>
                                          <p:attrName>style.visibility</p:attrName>
                                        </p:attrNameLst>
                                      </p:cBhvr>
                                      <p:to>
                                        <p:strVal val="visible"/>
                                      </p:to>
                                    </p:set>
                                    <p:animEffect transition="in" filter="fade">
                                      <p:cBhvr>
                                        <p:cTn id="181" dur="500"/>
                                        <p:tgtEl>
                                          <p:spTgt spid="104"/>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05"/>
                                        </p:tgtEl>
                                        <p:attrNameLst>
                                          <p:attrName>style.visibility</p:attrName>
                                        </p:attrNameLst>
                                      </p:cBhvr>
                                      <p:to>
                                        <p:strVal val="visible"/>
                                      </p:to>
                                    </p:set>
                                    <p:animEffect transition="in" filter="fade">
                                      <p:cBhvr>
                                        <p:cTn id="184" dur="500"/>
                                        <p:tgtEl>
                                          <p:spTgt spid="105"/>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06"/>
                                        </p:tgtEl>
                                        <p:attrNameLst>
                                          <p:attrName>style.visibility</p:attrName>
                                        </p:attrNameLst>
                                      </p:cBhvr>
                                      <p:to>
                                        <p:strVal val="visible"/>
                                      </p:to>
                                    </p:set>
                                    <p:animEffect transition="in" filter="fade">
                                      <p:cBhvr>
                                        <p:cTn id="187" dur="500"/>
                                        <p:tgtEl>
                                          <p:spTgt spid="106"/>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07"/>
                                        </p:tgtEl>
                                        <p:attrNameLst>
                                          <p:attrName>style.visibility</p:attrName>
                                        </p:attrNameLst>
                                      </p:cBhvr>
                                      <p:to>
                                        <p:strVal val="visible"/>
                                      </p:to>
                                    </p:set>
                                    <p:animEffect transition="in" filter="fade">
                                      <p:cBhvr>
                                        <p:cTn id="190" dur="500"/>
                                        <p:tgtEl>
                                          <p:spTgt spid="107"/>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08"/>
                                        </p:tgtEl>
                                        <p:attrNameLst>
                                          <p:attrName>style.visibility</p:attrName>
                                        </p:attrNameLst>
                                      </p:cBhvr>
                                      <p:to>
                                        <p:strVal val="visible"/>
                                      </p:to>
                                    </p:set>
                                    <p:animEffect transition="in" filter="fade">
                                      <p:cBhvr>
                                        <p:cTn id="193" dur="500"/>
                                        <p:tgtEl>
                                          <p:spTgt spid="108"/>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09"/>
                                        </p:tgtEl>
                                        <p:attrNameLst>
                                          <p:attrName>style.visibility</p:attrName>
                                        </p:attrNameLst>
                                      </p:cBhvr>
                                      <p:to>
                                        <p:strVal val="visible"/>
                                      </p:to>
                                    </p:set>
                                    <p:animEffect transition="in" filter="fade">
                                      <p:cBhvr>
                                        <p:cTn id="196" dur="500"/>
                                        <p:tgtEl>
                                          <p:spTgt spid="109"/>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10"/>
                                        </p:tgtEl>
                                        <p:attrNameLst>
                                          <p:attrName>style.visibility</p:attrName>
                                        </p:attrNameLst>
                                      </p:cBhvr>
                                      <p:to>
                                        <p:strVal val="visible"/>
                                      </p:to>
                                    </p:set>
                                    <p:animEffect transition="in" filter="fade">
                                      <p:cBhvr>
                                        <p:cTn id="199" dur="500"/>
                                        <p:tgtEl>
                                          <p:spTgt spid="110"/>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11"/>
                                        </p:tgtEl>
                                        <p:attrNameLst>
                                          <p:attrName>style.visibility</p:attrName>
                                        </p:attrNameLst>
                                      </p:cBhvr>
                                      <p:to>
                                        <p:strVal val="visible"/>
                                      </p:to>
                                    </p:set>
                                    <p:animEffect transition="in" filter="fade">
                                      <p:cBhvr>
                                        <p:cTn id="202" dur="500"/>
                                        <p:tgtEl>
                                          <p:spTgt spid="111"/>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12"/>
                                        </p:tgtEl>
                                        <p:attrNameLst>
                                          <p:attrName>style.visibility</p:attrName>
                                        </p:attrNameLst>
                                      </p:cBhvr>
                                      <p:to>
                                        <p:strVal val="visible"/>
                                      </p:to>
                                    </p:set>
                                    <p:animEffect transition="in" filter="fade">
                                      <p:cBhvr>
                                        <p:cTn id="205" dur="500"/>
                                        <p:tgtEl>
                                          <p:spTgt spid="112"/>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13"/>
                                        </p:tgtEl>
                                        <p:attrNameLst>
                                          <p:attrName>style.visibility</p:attrName>
                                        </p:attrNameLst>
                                      </p:cBhvr>
                                      <p:to>
                                        <p:strVal val="visible"/>
                                      </p:to>
                                    </p:set>
                                    <p:animEffect transition="in" filter="fade">
                                      <p:cBhvr>
                                        <p:cTn id="208" dur="500"/>
                                        <p:tgtEl>
                                          <p:spTgt spid="113"/>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500"/>
                                        <p:tgtEl>
                                          <p:spTgt spid="114"/>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116"/>
                                        </p:tgtEl>
                                        <p:attrNameLst>
                                          <p:attrName>style.visibility</p:attrName>
                                        </p:attrNameLst>
                                      </p:cBhvr>
                                      <p:to>
                                        <p:strVal val="visible"/>
                                      </p:to>
                                    </p:set>
                                    <p:animEffect transition="in" filter="fade">
                                      <p:cBhvr>
                                        <p:cTn id="214" dur="500"/>
                                        <p:tgtEl>
                                          <p:spTgt spid="11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17"/>
                                        </p:tgtEl>
                                        <p:attrNameLst>
                                          <p:attrName>style.visibility</p:attrName>
                                        </p:attrNameLst>
                                      </p:cBhvr>
                                      <p:to>
                                        <p:strVal val="visible"/>
                                      </p:to>
                                    </p:set>
                                    <p:animEffect transition="in" filter="fade">
                                      <p:cBhvr>
                                        <p:cTn id="217" dur="500"/>
                                        <p:tgtEl>
                                          <p:spTgt spid="11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127"/>
                                        </p:tgtEl>
                                        <p:attrNameLst>
                                          <p:attrName>style.visibility</p:attrName>
                                        </p:attrNameLst>
                                      </p:cBhvr>
                                      <p:to>
                                        <p:strVal val="visible"/>
                                      </p:to>
                                    </p:set>
                                    <p:animEffect transition="in" filter="fade">
                                      <p:cBhvr>
                                        <p:cTn id="222" dur="500"/>
                                        <p:tgtEl>
                                          <p:spTgt spid="127"/>
                                        </p:tgtEl>
                                      </p:cBhvr>
                                    </p:animEffect>
                                  </p:childTnLst>
                                </p:cTn>
                              </p:par>
                              <p:par>
                                <p:cTn id="223" presetID="10" presetClass="entr" presetSubtype="0" fill="hold" nodeType="withEffect">
                                  <p:stCondLst>
                                    <p:cond delay="0"/>
                                  </p:stCondLst>
                                  <p:childTnLst>
                                    <p:set>
                                      <p:cBhvr>
                                        <p:cTn id="224" dur="1" fill="hold">
                                          <p:stCondLst>
                                            <p:cond delay="0"/>
                                          </p:stCondLst>
                                        </p:cTn>
                                        <p:tgtEl>
                                          <p:spTgt spid="129"/>
                                        </p:tgtEl>
                                        <p:attrNameLst>
                                          <p:attrName>style.visibility</p:attrName>
                                        </p:attrNameLst>
                                      </p:cBhvr>
                                      <p:to>
                                        <p:strVal val="visible"/>
                                      </p:to>
                                    </p:set>
                                    <p:animEffect transition="in" filter="fade">
                                      <p:cBhvr>
                                        <p:cTn id="225" dur="500"/>
                                        <p:tgtEl>
                                          <p:spTgt spid="129"/>
                                        </p:tgtEl>
                                      </p:cBhvr>
                                    </p:animEffect>
                                  </p:childTnLst>
                                </p:cTn>
                              </p:par>
                              <p:par>
                                <p:cTn id="226" presetID="10" presetClass="entr" presetSubtype="0" fill="hold" nodeType="withEffect">
                                  <p:stCondLst>
                                    <p:cond delay="0"/>
                                  </p:stCondLst>
                                  <p:childTnLst>
                                    <p:set>
                                      <p:cBhvr>
                                        <p:cTn id="227" dur="1" fill="hold">
                                          <p:stCondLst>
                                            <p:cond delay="0"/>
                                          </p:stCondLst>
                                        </p:cTn>
                                        <p:tgtEl>
                                          <p:spTgt spid="133"/>
                                        </p:tgtEl>
                                        <p:attrNameLst>
                                          <p:attrName>style.visibility</p:attrName>
                                        </p:attrNameLst>
                                      </p:cBhvr>
                                      <p:to>
                                        <p:strVal val="visible"/>
                                      </p:to>
                                    </p:set>
                                    <p:animEffect transition="in" filter="fade">
                                      <p:cBhvr>
                                        <p:cTn id="228" dur="500"/>
                                        <p:tgtEl>
                                          <p:spTgt spid="133"/>
                                        </p:tgtEl>
                                      </p:cBhvr>
                                    </p:animEffect>
                                  </p:childTnLst>
                                </p:cTn>
                              </p:par>
                              <p:par>
                                <p:cTn id="229" presetID="10" presetClass="entr" presetSubtype="0" fill="hold" nodeType="withEffect">
                                  <p:stCondLst>
                                    <p:cond delay="0"/>
                                  </p:stCondLst>
                                  <p:childTnLst>
                                    <p:set>
                                      <p:cBhvr>
                                        <p:cTn id="230" dur="1" fill="hold">
                                          <p:stCondLst>
                                            <p:cond delay="0"/>
                                          </p:stCondLst>
                                        </p:cTn>
                                        <p:tgtEl>
                                          <p:spTgt spid="145"/>
                                        </p:tgtEl>
                                        <p:attrNameLst>
                                          <p:attrName>style.visibility</p:attrName>
                                        </p:attrNameLst>
                                      </p:cBhvr>
                                      <p:to>
                                        <p:strVal val="visible"/>
                                      </p:to>
                                    </p:set>
                                    <p:animEffect transition="in" filter="fade">
                                      <p:cBhvr>
                                        <p:cTn id="231" dur="500"/>
                                        <p:tgtEl>
                                          <p:spTgt spid="145"/>
                                        </p:tgtEl>
                                      </p:cBhvr>
                                    </p:animEffect>
                                  </p:childTnLst>
                                </p:cTn>
                              </p:par>
                              <p:par>
                                <p:cTn id="232" presetID="10" presetClass="entr" presetSubtype="0" fill="hold" nodeType="withEffect">
                                  <p:stCondLst>
                                    <p:cond delay="0"/>
                                  </p:stCondLst>
                                  <p:childTnLst>
                                    <p:set>
                                      <p:cBhvr>
                                        <p:cTn id="233" dur="1" fill="hold">
                                          <p:stCondLst>
                                            <p:cond delay="0"/>
                                          </p:stCondLst>
                                        </p:cTn>
                                        <p:tgtEl>
                                          <p:spTgt spid="136"/>
                                        </p:tgtEl>
                                        <p:attrNameLst>
                                          <p:attrName>style.visibility</p:attrName>
                                        </p:attrNameLst>
                                      </p:cBhvr>
                                      <p:to>
                                        <p:strVal val="visible"/>
                                      </p:to>
                                    </p:set>
                                    <p:animEffect transition="in" filter="fade">
                                      <p:cBhvr>
                                        <p:cTn id="234" dur="500"/>
                                        <p:tgtEl>
                                          <p:spTgt spid="136"/>
                                        </p:tgtEl>
                                      </p:cBhvr>
                                    </p:animEffect>
                                  </p:childTnLst>
                                </p:cTn>
                              </p:par>
                              <p:par>
                                <p:cTn id="235" presetID="10" presetClass="entr" presetSubtype="0" fill="hold" nodeType="withEffect">
                                  <p:stCondLst>
                                    <p:cond delay="0"/>
                                  </p:stCondLst>
                                  <p:childTnLst>
                                    <p:set>
                                      <p:cBhvr>
                                        <p:cTn id="236" dur="1" fill="hold">
                                          <p:stCondLst>
                                            <p:cond delay="0"/>
                                          </p:stCondLst>
                                        </p:cTn>
                                        <p:tgtEl>
                                          <p:spTgt spid="142"/>
                                        </p:tgtEl>
                                        <p:attrNameLst>
                                          <p:attrName>style.visibility</p:attrName>
                                        </p:attrNameLst>
                                      </p:cBhvr>
                                      <p:to>
                                        <p:strVal val="visible"/>
                                      </p:to>
                                    </p:set>
                                    <p:animEffect transition="in" filter="fade">
                                      <p:cBhvr>
                                        <p:cTn id="237" dur="500"/>
                                        <p:tgtEl>
                                          <p:spTgt spid="142"/>
                                        </p:tgtEl>
                                      </p:cBhvr>
                                    </p:animEffect>
                                  </p:childTnLst>
                                </p:cTn>
                              </p:par>
                              <p:par>
                                <p:cTn id="238" presetID="10" presetClass="entr" presetSubtype="0" fill="hold" nodeType="withEffect">
                                  <p:stCondLst>
                                    <p:cond delay="0"/>
                                  </p:stCondLst>
                                  <p:childTnLst>
                                    <p:set>
                                      <p:cBhvr>
                                        <p:cTn id="239" dur="1" fill="hold">
                                          <p:stCondLst>
                                            <p:cond delay="0"/>
                                          </p:stCondLst>
                                        </p:cTn>
                                        <p:tgtEl>
                                          <p:spTgt spid="163"/>
                                        </p:tgtEl>
                                        <p:attrNameLst>
                                          <p:attrName>style.visibility</p:attrName>
                                        </p:attrNameLst>
                                      </p:cBhvr>
                                      <p:to>
                                        <p:strVal val="visible"/>
                                      </p:to>
                                    </p:set>
                                    <p:animEffect transition="in" filter="fade">
                                      <p:cBhvr>
                                        <p:cTn id="240" dur="500"/>
                                        <p:tgtEl>
                                          <p:spTgt spid="163"/>
                                        </p:tgtEl>
                                      </p:cBhvr>
                                    </p:animEffect>
                                  </p:childTnLst>
                                </p:cTn>
                              </p:par>
                              <p:par>
                                <p:cTn id="241" presetID="10" presetClass="entr" presetSubtype="0" fill="hold" nodeType="withEffect">
                                  <p:stCondLst>
                                    <p:cond delay="0"/>
                                  </p:stCondLst>
                                  <p:childTnLst>
                                    <p:set>
                                      <p:cBhvr>
                                        <p:cTn id="242" dur="1" fill="hold">
                                          <p:stCondLst>
                                            <p:cond delay="0"/>
                                          </p:stCondLst>
                                        </p:cTn>
                                        <p:tgtEl>
                                          <p:spTgt spid="148"/>
                                        </p:tgtEl>
                                        <p:attrNameLst>
                                          <p:attrName>style.visibility</p:attrName>
                                        </p:attrNameLst>
                                      </p:cBhvr>
                                      <p:to>
                                        <p:strVal val="visible"/>
                                      </p:to>
                                    </p:set>
                                    <p:animEffect transition="in" filter="fade">
                                      <p:cBhvr>
                                        <p:cTn id="243" dur="500"/>
                                        <p:tgtEl>
                                          <p:spTgt spid="148"/>
                                        </p:tgtEl>
                                      </p:cBhvr>
                                    </p:animEffect>
                                  </p:childTnLst>
                                </p:cTn>
                              </p:par>
                              <p:par>
                                <p:cTn id="244" presetID="10" presetClass="entr" presetSubtype="0" fill="hold" nodeType="withEffect">
                                  <p:stCondLst>
                                    <p:cond delay="0"/>
                                  </p:stCondLst>
                                  <p:childTnLst>
                                    <p:set>
                                      <p:cBhvr>
                                        <p:cTn id="245" dur="1" fill="hold">
                                          <p:stCondLst>
                                            <p:cond delay="0"/>
                                          </p:stCondLst>
                                        </p:cTn>
                                        <p:tgtEl>
                                          <p:spTgt spid="167"/>
                                        </p:tgtEl>
                                        <p:attrNameLst>
                                          <p:attrName>style.visibility</p:attrName>
                                        </p:attrNameLst>
                                      </p:cBhvr>
                                      <p:to>
                                        <p:strVal val="visible"/>
                                      </p:to>
                                    </p:set>
                                    <p:animEffect transition="in" filter="fade">
                                      <p:cBhvr>
                                        <p:cTn id="246" dur="500"/>
                                        <p:tgtEl>
                                          <p:spTgt spid="167"/>
                                        </p:tgtEl>
                                      </p:cBhvr>
                                    </p:animEffect>
                                  </p:childTnLst>
                                </p:cTn>
                              </p:par>
                              <p:par>
                                <p:cTn id="247" presetID="10" presetClass="entr" presetSubtype="0" fill="hold" nodeType="withEffect">
                                  <p:stCondLst>
                                    <p:cond delay="0"/>
                                  </p:stCondLst>
                                  <p:childTnLst>
                                    <p:set>
                                      <p:cBhvr>
                                        <p:cTn id="248" dur="1" fill="hold">
                                          <p:stCondLst>
                                            <p:cond delay="0"/>
                                          </p:stCondLst>
                                        </p:cTn>
                                        <p:tgtEl>
                                          <p:spTgt spid="160"/>
                                        </p:tgtEl>
                                        <p:attrNameLst>
                                          <p:attrName>style.visibility</p:attrName>
                                        </p:attrNameLst>
                                      </p:cBhvr>
                                      <p:to>
                                        <p:strVal val="visible"/>
                                      </p:to>
                                    </p:set>
                                    <p:animEffect transition="in" filter="fade">
                                      <p:cBhvr>
                                        <p:cTn id="249" dur="500"/>
                                        <p:tgtEl>
                                          <p:spTgt spid="160"/>
                                        </p:tgtEl>
                                      </p:cBhvr>
                                    </p:animEffect>
                                  </p:childTnLst>
                                </p:cTn>
                              </p:par>
                              <p:par>
                                <p:cTn id="250" presetID="10" presetClass="entr" presetSubtype="0" fill="hold" nodeType="withEffect">
                                  <p:stCondLst>
                                    <p:cond delay="0"/>
                                  </p:stCondLst>
                                  <p:childTnLst>
                                    <p:set>
                                      <p:cBhvr>
                                        <p:cTn id="251" dur="1" fill="hold">
                                          <p:stCondLst>
                                            <p:cond delay="0"/>
                                          </p:stCondLst>
                                        </p:cTn>
                                        <p:tgtEl>
                                          <p:spTgt spid="157"/>
                                        </p:tgtEl>
                                        <p:attrNameLst>
                                          <p:attrName>style.visibility</p:attrName>
                                        </p:attrNameLst>
                                      </p:cBhvr>
                                      <p:to>
                                        <p:strVal val="visible"/>
                                      </p:to>
                                    </p:set>
                                    <p:animEffect transition="in" filter="fade">
                                      <p:cBhvr>
                                        <p:cTn id="252" dur="500"/>
                                        <p:tgtEl>
                                          <p:spTgt spid="157"/>
                                        </p:tgtEl>
                                      </p:cBhvr>
                                    </p:animEffect>
                                  </p:childTnLst>
                                </p:cTn>
                              </p:par>
                              <p:par>
                                <p:cTn id="253" presetID="10" presetClass="entr" presetSubtype="0" fill="hold" nodeType="withEffect">
                                  <p:stCondLst>
                                    <p:cond delay="0"/>
                                  </p:stCondLst>
                                  <p:childTnLst>
                                    <p:set>
                                      <p:cBhvr>
                                        <p:cTn id="254" dur="1" fill="hold">
                                          <p:stCondLst>
                                            <p:cond delay="0"/>
                                          </p:stCondLst>
                                        </p:cTn>
                                        <p:tgtEl>
                                          <p:spTgt spid="154"/>
                                        </p:tgtEl>
                                        <p:attrNameLst>
                                          <p:attrName>style.visibility</p:attrName>
                                        </p:attrNameLst>
                                      </p:cBhvr>
                                      <p:to>
                                        <p:strVal val="visible"/>
                                      </p:to>
                                    </p:set>
                                    <p:animEffect transition="in" filter="fade">
                                      <p:cBhvr>
                                        <p:cTn id="255" dur="500"/>
                                        <p:tgtEl>
                                          <p:spTgt spid="154"/>
                                        </p:tgtEl>
                                      </p:cBhvr>
                                    </p:animEffect>
                                  </p:childTnLst>
                                </p:cTn>
                              </p:par>
                              <p:par>
                                <p:cTn id="256" presetID="10" presetClass="entr" presetSubtype="0" fill="hold" nodeType="withEffect">
                                  <p:stCondLst>
                                    <p:cond delay="0"/>
                                  </p:stCondLst>
                                  <p:childTnLst>
                                    <p:set>
                                      <p:cBhvr>
                                        <p:cTn id="257" dur="1" fill="hold">
                                          <p:stCondLst>
                                            <p:cond delay="0"/>
                                          </p:stCondLst>
                                        </p:cTn>
                                        <p:tgtEl>
                                          <p:spTgt spid="151"/>
                                        </p:tgtEl>
                                        <p:attrNameLst>
                                          <p:attrName>style.visibility</p:attrName>
                                        </p:attrNameLst>
                                      </p:cBhvr>
                                      <p:to>
                                        <p:strVal val="visible"/>
                                      </p:to>
                                    </p:set>
                                    <p:animEffect transition="in" filter="fade">
                                      <p:cBhvr>
                                        <p:cTn id="258" dur="500"/>
                                        <p:tgtEl>
                                          <p:spTgt spid="151"/>
                                        </p:tgtEl>
                                      </p:cBhvr>
                                    </p:animEffect>
                                  </p:childTnLst>
                                </p:cTn>
                              </p:par>
                            </p:childTnLst>
                          </p:cTn>
                        </p:par>
                        <p:par>
                          <p:cTn id="259" fill="hold">
                            <p:stCondLst>
                              <p:cond delay="500"/>
                            </p:stCondLst>
                            <p:childTnLst>
                              <p:par>
                                <p:cTn id="260" presetID="10" presetClass="entr" presetSubtype="0" fill="hold" grpId="0" nodeType="afterEffect">
                                  <p:stCondLst>
                                    <p:cond delay="0"/>
                                  </p:stCondLst>
                                  <p:childTnLst>
                                    <p:set>
                                      <p:cBhvr>
                                        <p:cTn id="261" dur="1" fill="hold">
                                          <p:stCondLst>
                                            <p:cond delay="0"/>
                                          </p:stCondLst>
                                        </p:cTn>
                                        <p:tgtEl>
                                          <p:spTgt spid="9"/>
                                        </p:tgtEl>
                                        <p:attrNameLst>
                                          <p:attrName>style.visibility</p:attrName>
                                        </p:attrNameLst>
                                      </p:cBhvr>
                                      <p:to>
                                        <p:strVal val="visible"/>
                                      </p:to>
                                    </p:set>
                                    <p:animEffect transition="in" filter="fade">
                                      <p:cBhvr>
                                        <p:cTn id="262" dur="500"/>
                                        <p:tgtEl>
                                          <p:spTgt spid="9"/>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10"/>
                                        </p:tgtEl>
                                        <p:attrNameLst>
                                          <p:attrName>style.visibility</p:attrName>
                                        </p:attrNameLst>
                                      </p:cBhvr>
                                      <p:to>
                                        <p:strVal val="visible"/>
                                      </p:to>
                                    </p:set>
                                    <p:animEffect transition="in" filter="fade">
                                      <p:cBhvr>
                                        <p:cTn id="265" dur="500"/>
                                        <p:tgtEl>
                                          <p:spTgt spid="10"/>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11"/>
                                        </p:tgtEl>
                                        <p:attrNameLst>
                                          <p:attrName>style.visibility</p:attrName>
                                        </p:attrNameLst>
                                      </p:cBhvr>
                                      <p:to>
                                        <p:strVal val="visible"/>
                                      </p:to>
                                    </p:set>
                                    <p:animEffect transition="in" filter="fade">
                                      <p:cBhvr>
                                        <p:cTn id="268" dur="500"/>
                                        <p:tgtEl>
                                          <p:spTgt spid="11"/>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12"/>
                                        </p:tgtEl>
                                        <p:attrNameLst>
                                          <p:attrName>style.visibility</p:attrName>
                                        </p:attrNameLst>
                                      </p:cBhvr>
                                      <p:to>
                                        <p:strVal val="visible"/>
                                      </p:to>
                                    </p:set>
                                    <p:animEffect transition="in" filter="fade">
                                      <p:cBhvr>
                                        <p:cTn id="271" dur="500"/>
                                        <p:tgtEl>
                                          <p:spTgt spid="12"/>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13"/>
                                        </p:tgtEl>
                                        <p:attrNameLst>
                                          <p:attrName>style.visibility</p:attrName>
                                        </p:attrNameLst>
                                      </p:cBhvr>
                                      <p:to>
                                        <p:strVal val="visible"/>
                                      </p:to>
                                    </p:set>
                                    <p:animEffect transition="in" filter="fade">
                                      <p:cBhvr>
                                        <p:cTn id="274" dur="500"/>
                                        <p:tgtEl>
                                          <p:spTgt spid="13"/>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14"/>
                                        </p:tgtEl>
                                        <p:attrNameLst>
                                          <p:attrName>style.visibility</p:attrName>
                                        </p:attrNameLst>
                                      </p:cBhvr>
                                      <p:to>
                                        <p:strVal val="visible"/>
                                      </p:to>
                                    </p:set>
                                    <p:animEffect transition="in" filter="fade">
                                      <p:cBhvr>
                                        <p:cTn id="277" dur="500"/>
                                        <p:tgtEl>
                                          <p:spTgt spid="14"/>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15"/>
                                        </p:tgtEl>
                                        <p:attrNameLst>
                                          <p:attrName>style.visibility</p:attrName>
                                        </p:attrNameLst>
                                      </p:cBhvr>
                                      <p:to>
                                        <p:strVal val="visible"/>
                                      </p:to>
                                    </p:set>
                                    <p:animEffect transition="in" filter="fade">
                                      <p:cBhvr>
                                        <p:cTn id="280" dur="500"/>
                                        <p:tgtEl>
                                          <p:spTgt spid="15"/>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17"/>
                                        </p:tgtEl>
                                        <p:attrNameLst>
                                          <p:attrName>style.visibility</p:attrName>
                                        </p:attrNameLst>
                                      </p:cBhvr>
                                      <p:to>
                                        <p:strVal val="visible"/>
                                      </p:to>
                                    </p:set>
                                    <p:animEffect transition="in" filter="fade">
                                      <p:cBhvr>
                                        <p:cTn id="283" dur="500"/>
                                        <p:tgtEl>
                                          <p:spTgt spid="17"/>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18"/>
                                        </p:tgtEl>
                                        <p:attrNameLst>
                                          <p:attrName>style.visibility</p:attrName>
                                        </p:attrNameLst>
                                      </p:cBhvr>
                                      <p:to>
                                        <p:strVal val="visible"/>
                                      </p:to>
                                    </p:set>
                                    <p:animEffect transition="in" filter="fade">
                                      <p:cBhvr>
                                        <p:cTn id="286" dur="500"/>
                                        <p:tgtEl>
                                          <p:spTgt spid="18"/>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19"/>
                                        </p:tgtEl>
                                        <p:attrNameLst>
                                          <p:attrName>style.visibility</p:attrName>
                                        </p:attrNameLst>
                                      </p:cBhvr>
                                      <p:to>
                                        <p:strVal val="visible"/>
                                      </p:to>
                                    </p:set>
                                    <p:animEffect transition="in" filter="fade">
                                      <p:cBhvr>
                                        <p:cTn id="289" dur="500"/>
                                        <p:tgtEl>
                                          <p:spTgt spid="19"/>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20"/>
                                        </p:tgtEl>
                                        <p:attrNameLst>
                                          <p:attrName>style.visibility</p:attrName>
                                        </p:attrNameLst>
                                      </p:cBhvr>
                                      <p:to>
                                        <p:strVal val="visible"/>
                                      </p:to>
                                    </p:set>
                                    <p:animEffect transition="in" filter="fade">
                                      <p:cBhvr>
                                        <p:cTn id="292" dur="500"/>
                                        <p:tgtEl>
                                          <p:spTgt spid="20"/>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22"/>
                                        </p:tgtEl>
                                        <p:attrNameLst>
                                          <p:attrName>style.visibility</p:attrName>
                                        </p:attrNameLst>
                                      </p:cBhvr>
                                      <p:to>
                                        <p:strVal val="visible"/>
                                      </p:to>
                                    </p:set>
                                    <p:animEffect transition="in" filter="fade">
                                      <p:cBhvr>
                                        <p:cTn id="295" dur="500"/>
                                        <p:tgtEl>
                                          <p:spTgt spid="22"/>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23"/>
                                        </p:tgtEl>
                                        <p:attrNameLst>
                                          <p:attrName>style.visibility</p:attrName>
                                        </p:attrNameLst>
                                      </p:cBhvr>
                                      <p:to>
                                        <p:strVal val="visible"/>
                                      </p:to>
                                    </p:set>
                                    <p:animEffect transition="in" filter="fade">
                                      <p:cBhvr>
                                        <p:cTn id="298" dur="500"/>
                                        <p:tgtEl>
                                          <p:spTgt spid="23"/>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83"/>
                                        </p:tgtEl>
                                        <p:attrNameLst>
                                          <p:attrName>style.visibility</p:attrName>
                                        </p:attrNameLst>
                                      </p:cBhvr>
                                      <p:to>
                                        <p:strVal val="visible"/>
                                      </p:to>
                                    </p:set>
                                    <p:animEffect transition="in" filter="fade">
                                      <p:cBhvr>
                                        <p:cTn id="301" dur="500"/>
                                        <p:tgtEl>
                                          <p:spTgt spid="83"/>
                                        </p:tgtEl>
                                      </p:cBhvr>
                                    </p:animEffect>
                                  </p:childTnLst>
                                </p:cTn>
                              </p:par>
                            </p:childTnLst>
                          </p:cTn>
                        </p:par>
                      </p:childTnLst>
                    </p:cTn>
                  </p:par>
                  <p:par>
                    <p:cTn id="302" fill="hold">
                      <p:stCondLst>
                        <p:cond delay="indefinite"/>
                      </p:stCondLst>
                      <p:childTnLst>
                        <p:par>
                          <p:cTn id="303" fill="hold">
                            <p:stCondLst>
                              <p:cond delay="0"/>
                            </p:stCondLst>
                            <p:childTnLst>
                              <p:par>
                                <p:cTn id="304" presetID="10" presetClass="entr" presetSubtype="0" fill="hold" nodeType="clickEffect">
                                  <p:stCondLst>
                                    <p:cond delay="0"/>
                                  </p:stCondLst>
                                  <p:childTnLst>
                                    <p:set>
                                      <p:cBhvr>
                                        <p:cTn id="305" dur="1" fill="hold">
                                          <p:stCondLst>
                                            <p:cond delay="0"/>
                                          </p:stCondLst>
                                        </p:cTn>
                                        <p:tgtEl>
                                          <p:spTgt spid="177"/>
                                        </p:tgtEl>
                                        <p:attrNameLst>
                                          <p:attrName>style.visibility</p:attrName>
                                        </p:attrNameLst>
                                      </p:cBhvr>
                                      <p:to>
                                        <p:strVal val="visible"/>
                                      </p:to>
                                    </p:set>
                                    <p:animEffect transition="in" filter="fade">
                                      <p:cBhvr>
                                        <p:cTn id="306" dur="500"/>
                                        <p:tgtEl>
                                          <p:spTgt spid="177"/>
                                        </p:tgtEl>
                                      </p:cBhvr>
                                    </p:animEffect>
                                  </p:childTnLst>
                                </p:cTn>
                              </p:par>
                              <p:par>
                                <p:cTn id="307" presetID="10" presetClass="entr" presetSubtype="0" fill="hold" nodeType="withEffect">
                                  <p:stCondLst>
                                    <p:cond delay="0"/>
                                  </p:stCondLst>
                                  <p:childTnLst>
                                    <p:set>
                                      <p:cBhvr>
                                        <p:cTn id="308" dur="1" fill="hold">
                                          <p:stCondLst>
                                            <p:cond delay="0"/>
                                          </p:stCondLst>
                                        </p:cTn>
                                        <p:tgtEl>
                                          <p:spTgt spid="173"/>
                                        </p:tgtEl>
                                        <p:attrNameLst>
                                          <p:attrName>style.visibility</p:attrName>
                                        </p:attrNameLst>
                                      </p:cBhvr>
                                      <p:to>
                                        <p:strVal val="visible"/>
                                      </p:to>
                                    </p:set>
                                    <p:animEffect transition="in" filter="fade">
                                      <p:cBhvr>
                                        <p:cTn id="309" dur="500"/>
                                        <p:tgtEl>
                                          <p:spTgt spid="173"/>
                                        </p:tgtEl>
                                      </p:cBhvr>
                                    </p:animEffect>
                                  </p:childTnLst>
                                </p:cTn>
                              </p:par>
                              <p:par>
                                <p:cTn id="310" presetID="10" presetClass="entr" presetSubtype="0" fill="hold" nodeType="withEffect">
                                  <p:stCondLst>
                                    <p:cond delay="0"/>
                                  </p:stCondLst>
                                  <p:childTnLst>
                                    <p:set>
                                      <p:cBhvr>
                                        <p:cTn id="311" dur="1" fill="hold">
                                          <p:stCondLst>
                                            <p:cond delay="0"/>
                                          </p:stCondLst>
                                        </p:cTn>
                                        <p:tgtEl>
                                          <p:spTgt spid="170"/>
                                        </p:tgtEl>
                                        <p:attrNameLst>
                                          <p:attrName>style.visibility</p:attrName>
                                        </p:attrNameLst>
                                      </p:cBhvr>
                                      <p:to>
                                        <p:strVal val="visible"/>
                                      </p:to>
                                    </p:set>
                                    <p:animEffect transition="in" filter="fade">
                                      <p:cBhvr>
                                        <p:cTn id="312" dur="500"/>
                                        <p:tgtEl>
                                          <p:spTgt spid="170"/>
                                        </p:tgtEl>
                                      </p:cBhvr>
                                    </p:animEffect>
                                  </p:childTnLst>
                                </p:cTn>
                              </p:par>
                              <p:par>
                                <p:cTn id="313" presetID="10" presetClass="entr" presetSubtype="0" fill="hold" nodeType="withEffect">
                                  <p:stCondLst>
                                    <p:cond delay="0"/>
                                  </p:stCondLst>
                                  <p:childTnLst>
                                    <p:set>
                                      <p:cBhvr>
                                        <p:cTn id="314" dur="1" fill="hold">
                                          <p:stCondLst>
                                            <p:cond delay="0"/>
                                          </p:stCondLst>
                                        </p:cTn>
                                        <p:tgtEl>
                                          <p:spTgt spid="180"/>
                                        </p:tgtEl>
                                        <p:attrNameLst>
                                          <p:attrName>style.visibility</p:attrName>
                                        </p:attrNameLst>
                                      </p:cBhvr>
                                      <p:to>
                                        <p:strVal val="visible"/>
                                      </p:to>
                                    </p:set>
                                    <p:animEffect transition="in" filter="fade">
                                      <p:cBhvr>
                                        <p:cTn id="315" dur="500"/>
                                        <p:tgtEl>
                                          <p:spTgt spid="180"/>
                                        </p:tgtEl>
                                      </p:cBhvr>
                                    </p:animEffect>
                                  </p:childTnLst>
                                </p:cTn>
                              </p:par>
                              <p:par>
                                <p:cTn id="316" presetID="10" presetClass="entr" presetSubtype="0" fill="hold" nodeType="withEffect">
                                  <p:stCondLst>
                                    <p:cond delay="0"/>
                                  </p:stCondLst>
                                  <p:childTnLst>
                                    <p:set>
                                      <p:cBhvr>
                                        <p:cTn id="317" dur="1" fill="hold">
                                          <p:stCondLst>
                                            <p:cond delay="0"/>
                                          </p:stCondLst>
                                        </p:cTn>
                                        <p:tgtEl>
                                          <p:spTgt spid="183"/>
                                        </p:tgtEl>
                                        <p:attrNameLst>
                                          <p:attrName>style.visibility</p:attrName>
                                        </p:attrNameLst>
                                      </p:cBhvr>
                                      <p:to>
                                        <p:strVal val="visible"/>
                                      </p:to>
                                    </p:set>
                                    <p:animEffect transition="in" filter="fade">
                                      <p:cBhvr>
                                        <p:cTn id="318" dur="500"/>
                                        <p:tgtEl>
                                          <p:spTgt spid="183"/>
                                        </p:tgtEl>
                                      </p:cBhvr>
                                    </p:animEffect>
                                  </p:childTnLst>
                                </p:cTn>
                              </p:par>
                              <p:par>
                                <p:cTn id="319" presetID="10" presetClass="entr" presetSubtype="0" fill="hold" nodeType="withEffect">
                                  <p:stCondLst>
                                    <p:cond delay="0"/>
                                  </p:stCondLst>
                                  <p:childTnLst>
                                    <p:set>
                                      <p:cBhvr>
                                        <p:cTn id="320" dur="1" fill="hold">
                                          <p:stCondLst>
                                            <p:cond delay="0"/>
                                          </p:stCondLst>
                                        </p:cTn>
                                        <p:tgtEl>
                                          <p:spTgt spid="192"/>
                                        </p:tgtEl>
                                        <p:attrNameLst>
                                          <p:attrName>style.visibility</p:attrName>
                                        </p:attrNameLst>
                                      </p:cBhvr>
                                      <p:to>
                                        <p:strVal val="visible"/>
                                      </p:to>
                                    </p:set>
                                    <p:animEffect transition="in" filter="fade">
                                      <p:cBhvr>
                                        <p:cTn id="321" dur="500"/>
                                        <p:tgtEl>
                                          <p:spTgt spid="192"/>
                                        </p:tgtEl>
                                      </p:cBhvr>
                                    </p:animEffect>
                                  </p:childTnLst>
                                </p:cTn>
                              </p:par>
                              <p:par>
                                <p:cTn id="322" presetID="10" presetClass="entr" presetSubtype="0" fill="hold" nodeType="withEffect">
                                  <p:stCondLst>
                                    <p:cond delay="0"/>
                                  </p:stCondLst>
                                  <p:childTnLst>
                                    <p:set>
                                      <p:cBhvr>
                                        <p:cTn id="323" dur="1" fill="hold">
                                          <p:stCondLst>
                                            <p:cond delay="0"/>
                                          </p:stCondLst>
                                        </p:cTn>
                                        <p:tgtEl>
                                          <p:spTgt spid="189"/>
                                        </p:tgtEl>
                                        <p:attrNameLst>
                                          <p:attrName>style.visibility</p:attrName>
                                        </p:attrNameLst>
                                      </p:cBhvr>
                                      <p:to>
                                        <p:strVal val="visible"/>
                                      </p:to>
                                    </p:set>
                                    <p:animEffect transition="in" filter="fade">
                                      <p:cBhvr>
                                        <p:cTn id="324" dur="500"/>
                                        <p:tgtEl>
                                          <p:spTgt spid="189"/>
                                        </p:tgtEl>
                                      </p:cBhvr>
                                    </p:animEffect>
                                  </p:childTnLst>
                                </p:cTn>
                              </p:par>
                              <p:par>
                                <p:cTn id="325" presetID="10" presetClass="entr" presetSubtype="0" fill="hold" nodeType="withEffect">
                                  <p:stCondLst>
                                    <p:cond delay="0"/>
                                  </p:stCondLst>
                                  <p:childTnLst>
                                    <p:set>
                                      <p:cBhvr>
                                        <p:cTn id="326" dur="1" fill="hold">
                                          <p:stCondLst>
                                            <p:cond delay="0"/>
                                          </p:stCondLst>
                                        </p:cTn>
                                        <p:tgtEl>
                                          <p:spTgt spid="186"/>
                                        </p:tgtEl>
                                        <p:attrNameLst>
                                          <p:attrName>style.visibility</p:attrName>
                                        </p:attrNameLst>
                                      </p:cBhvr>
                                      <p:to>
                                        <p:strVal val="visible"/>
                                      </p:to>
                                    </p:set>
                                    <p:animEffect transition="in" filter="fade">
                                      <p:cBhvr>
                                        <p:cTn id="327" dur="500"/>
                                        <p:tgtEl>
                                          <p:spTgt spid="186"/>
                                        </p:tgtEl>
                                      </p:cBhvr>
                                    </p:animEffect>
                                  </p:childTnLst>
                                </p:cTn>
                              </p:par>
                            </p:childTnLst>
                          </p:cTn>
                        </p:par>
                        <p:par>
                          <p:cTn id="328" fill="hold">
                            <p:stCondLst>
                              <p:cond delay="500"/>
                            </p:stCondLst>
                            <p:childTnLst>
                              <p:par>
                                <p:cTn id="329" presetID="10" presetClass="entr" presetSubtype="0" fill="hold" grpId="0" nodeType="afterEffect">
                                  <p:stCondLst>
                                    <p:cond delay="0"/>
                                  </p:stCondLst>
                                  <p:childTnLst>
                                    <p:set>
                                      <p:cBhvr>
                                        <p:cTn id="330" dur="1" fill="hold">
                                          <p:stCondLst>
                                            <p:cond delay="0"/>
                                          </p:stCondLst>
                                        </p:cTn>
                                        <p:tgtEl>
                                          <p:spTgt spid="43"/>
                                        </p:tgtEl>
                                        <p:attrNameLst>
                                          <p:attrName>style.visibility</p:attrName>
                                        </p:attrNameLst>
                                      </p:cBhvr>
                                      <p:to>
                                        <p:strVal val="visible"/>
                                      </p:to>
                                    </p:set>
                                    <p:animEffect transition="in" filter="fade">
                                      <p:cBhvr>
                                        <p:cTn id="331" dur="500"/>
                                        <p:tgtEl>
                                          <p:spTgt spid="43"/>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52"/>
                                        </p:tgtEl>
                                        <p:attrNameLst>
                                          <p:attrName>style.visibility</p:attrName>
                                        </p:attrNameLst>
                                      </p:cBhvr>
                                      <p:to>
                                        <p:strVal val="visible"/>
                                      </p:to>
                                    </p:set>
                                    <p:animEffect transition="in" filter="fade">
                                      <p:cBhvr>
                                        <p:cTn id="334" dur="500"/>
                                        <p:tgtEl>
                                          <p:spTgt spid="52"/>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41"/>
                                        </p:tgtEl>
                                        <p:attrNameLst>
                                          <p:attrName>style.visibility</p:attrName>
                                        </p:attrNameLst>
                                      </p:cBhvr>
                                      <p:to>
                                        <p:strVal val="visible"/>
                                      </p:to>
                                    </p:set>
                                    <p:animEffect transition="in" filter="fade">
                                      <p:cBhvr>
                                        <p:cTn id="337" dur="500"/>
                                        <p:tgtEl>
                                          <p:spTgt spid="41"/>
                                        </p:tgtEl>
                                      </p:cBhvr>
                                    </p:animEffect>
                                  </p:childTnLst>
                                </p:cTn>
                              </p:par>
                              <p:par>
                                <p:cTn id="338" presetID="10" presetClass="entr" presetSubtype="0" fill="hold" grpId="0" nodeType="withEffect">
                                  <p:stCondLst>
                                    <p:cond delay="0"/>
                                  </p:stCondLst>
                                  <p:childTnLst>
                                    <p:set>
                                      <p:cBhvr>
                                        <p:cTn id="339" dur="1" fill="hold">
                                          <p:stCondLst>
                                            <p:cond delay="0"/>
                                          </p:stCondLst>
                                        </p:cTn>
                                        <p:tgtEl>
                                          <p:spTgt spid="51"/>
                                        </p:tgtEl>
                                        <p:attrNameLst>
                                          <p:attrName>style.visibility</p:attrName>
                                        </p:attrNameLst>
                                      </p:cBhvr>
                                      <p:to>
                                        <p:strVal val="visible"/>
                                      </p:to>
                                    </p:set>
                                    <p:animEffect transition="in" filter="fade">
                                      <p:cBhvr>
                                        <p:cTn id="340" dur="500"/>
                                        <p:tgtEl>
                                          <p:spTgt spid="51"/>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55"/>
                                        </p:tgtEl>
                                        <p:attrNameLst>
                                          <p:attrName>style.visibility</p:attrName>
                                        </p:attrNameLst>
                                      </p:cBhvr>
                                      <p:to>
                                        <p:strVal val="visible"/>
                                      </p:to>
                                    </p:set>
                                    <p:animEffect transition="in" filter="fade">
                                      <p:cBhvr>
                                        <p:cTn id="343" dur="500"/>
                                        <p:tgtEl>
                                          <p:spTgt spid="55"/>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53"/>
                                        </p:tgtEl>
                                        <p:attrNameLst>
                                          <p:attrName>style.visibility</p:attrName>
                                        </p:attrNameLst>
                                      </p:cBhvr>
                                      <p:to>
                                        <p:strVal val="visible"/>
                                      </p:to>
                                    </p:set>
                                    <p:animEffect transition="in" filter="fade">
                                      <p:cBhvr>
                                        <p:cTn id="346" dur="500"/>
                                        <p:tgtEl>
                                          <p:spTgt spid="53"/>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54"/>
                                        </p:tgtEl>
                                        <p:attrNameLst>
                                          <p:attrName>style.visibility</p:attrName>
                                        </p:attrNameLst>
                                      </p:cBhvr>
                                      <p:to>
                                        <p:strVal val="visible"/>
                                      </p:to>
                                    </p:set>
                                    <p:animEffect transition="in" filter="fade">
                                      <p:cBhvr>
                                        <p:cTn id="349" dur="500"/>
                                        <p:tgtEl>
                                          <p:spTgt spid="54"/>
                                        </p:tgtEl>
                                      </p:cBhvr>
                                    </p:animEffect>
                                  </p:childTnLst>
                                </p:cTn>
                              </p:par>
                              <p:par>
                                <p:cTn id="350" presetID="10" presetClass="entr" presetSubtype="0" fill="hold" grpId="0" nodeType="withEffect">
                                  <p:stCondLst>
                                    <p:cond delay="0"/>
                                  </p:stCondLst>
                                  <p:childTnLst>
                                    <p:set>
                                      <p:cBhvr>
                                        <p:cTn id="351" dur="1" fill="hold">
                                          <p:stCondLst>
                                            <p:cond delay="0"/>
                                          </p:stCondLst>
                                        </p:cTn>
                                        <p:tgtEl>
                                          <p:spTgt spid="47"/>
                                        </p:tgtEl>
                                        <p:attrNameLst>
                                          <p:attrName>style.visibility</p:attrName>
                                        </p:attrNameLst>
                                      </p:cBhvr>
                                      <p:to>
                                        <p:strVal val="visible"/>
                                      </p:to>
                                    </p:set>
                                    <p:animEffect transition="in" filter="fade">
                                      <p:cBhvr>
                                        <p:cTn id="352" dur="500"/>
                                        <p:tgtEl>
                                          <p:spTgt spid="47"/>
                                        </p:tgtEl>
                                      </p:cBhvr>
                                    </p:animEffect>
                                  </p:childTnLst>
                                </p:cTn>
                              </p:par>
                            </p:childTnLst>
                          </p:cTn>
                        </p:par>
                        <p:par>
                          <p:cTn id="353" fill="hold">
                            <p:stCondLst>
                              <p:cond delay="1000"/>
                            </p:stCondLst>
                            <p:childTnLst>
                              <p:par>
                                <p:cTn id="354" presetID="10" presetClass="entr" presetSubtype="0" fill="hold" grpId="0" nodeType="afterEffect">
                                  <p:stCondLst>
                                    <p:cond delay="0"/>
                                  </p:stCondLst>
                                  <p:childTnLst>
                                    <p:set>
                                      <p:cBhvr>
                                        <p:cTn id="355" dur="1" fill="hold">
                                          <p:stCondLst>
                                            <p:cond delay="0"/>
                                          </p:stCondLst>
                                        </p:cTn>
                                        <p:tgtEl>
                                          <p:spTgt spid="121"/>
                                        </p:tgtEl>
                                        <p:attrNameLst>
                                          <p:attrName>style.visibility</p:attrName>
                                        </p:attrNameLst>
                                      </p:cBhvr>
                                      <p:to>
                                        <p:strVal val="visible"/>
                                      </p:to>
                                    </p:set>
                                    <p:animEffect transition="in" filter="fade">
                                      <p:cBhvr>
                                        <p:cTn id="356" dur="500"/>
                                        <p:tgtEl>
                                          <p:spTgt spid="121"/>
                                        </p:tgtEl>
                                      </p:cBhvr>
                                    </p:animEffect>
                                  </p:childTnLst>
                                </p:cTn>
                              </p:par>
                              <p:par>
                                <p:cTn id="357" presetID="10" presetClass="entr" presetSubtype="0" fill="hold" grpId="0" nodeType="withEffect">
                                  <p:stCondLst>
                                    <p:cond delay="0"/>
                                  </p:stCondLst>
                                  <p:childTnLst>
                                    <p:set>
                                      <p:cBhvr>
                                        <p:cTn id="358" dur="1" fill="hold">
                                          <p:stCondLst>
                                            <p:cond delay="0"/>
                                          </p:stCondLst>
                                        </p:cTn>
                                        <p:tgtEl>
                                          <p:spTgt spid="123"/>
                                        </p:tgtEl>
                                        <p:attrNameLst>
                                          <p:attrName>style.visibility</p:attrName>
                                        </p:attrNameLst>
                                      </p:cBhvr>
                                      <p:to>
                                        <p:strVal val="visible"/>
                                      </p:to>
                                    </p:set>
                                    <p:animEffect transition="in" filter="fade">
                                      <p:cBhvr>
                                        <p:cTn id="359" dur="500"/>
                                        <p:tgtEl>
                                          <p:spTgt spid="123"/>
                                        </p:tgtEl>
                                      </p:cBhvr>
                                    </p:animEffect>
                                  </p:childTnLst>
                                </p:cTn>
                              </p:par>
                            </p:childTnLst>
                          </p:cTn>
                        </p:par>
                        <p:par>
                          <p:cTn id="360" fill="hold">
                            <p:stCondLst>
                              <p:cond delay="1500"/>
                            </p:stCondLst>
                            <p:childTnLst>
                              <p:par>
                                <p:cTn id="361" presetID="10" presetClass="entr" presetSubtype="0" fill="hold" grpId="0" nodeType="afterEffect">
                                  <p:stCondLst>
                                    <p:cond delay="0"/>
                                  </p:stCondLst>
                                  <p:childTnLst>
                                    <p:set>
                                      <p:cBhvr>
                                        <p:cTn id="362" dur="1" fill="hold">
                                          <p:stCondLst>
                                            <p:cond delay="0"/>
                                          </p:stCondLst>
                                        </p:cTn>
                                        <p:tgtEl>
                                          <p:spTgt spid="118"/>
                                        </p:tgtEl>
                                        <p:attrNameLst>
                                          <p:attrName>style.visibility</p:attrName>
                                        </p:attrNameLst>
                                      </p:cBhvr>
                                      <p:to>
                                        <p:strVal val="visible"/>
                                      </p:to>
                                    </p:set>
                                    <p:animEffect transition="in" filter="fade">
                                      <p:cBhvr>
                                        <p:cTn id="363" dur="500"/>
                                        <p:tgtEl>
                                          <p:spTgt spid="118"/>
                                        </p:tgtEl>
                                      </p:cBhvr>
                                    </p:animEffect>
                                  </p:childTnLst>
                                </p:cTn>
                              </p:par>
                            </p:childTnLst>
                          </p:cTn>
                        </p:par>
                      </p:childTnLst>
                    </p:cTn>
                  </p:par>
                  <p:par>
                    <p:cTn id="364" fill="hold">
                      <p:stCondLst>
                        <p:cond delay="indefinite"/>
                      </p:stCondLst>
                      <p:childTnLst>
                        <p:par>
                          <p:cTn id="365" fill="hold">
                            <p:stCondLst>
                              <p:cond delay="0"/>
                            </p:stCondLst>
                            <p:childTnLst>
                              <p:par>
                                <p:cTn id="366" presetID="10" presetClass="entr" presetSubtype="0" fill="hold" nodeType="clickEffect">
                                  <p:stCondLst>
                                    <p:cond delay="0"/>
                                  </p:stCondLst>
                                  <p:childTnLst>
                                    <p:set>
                                      <p:cBhvr>
                                        <p:cTn id="367" dur="1" fill="hold">
                                          <p:stCondLst>
                                            <p:cond delay="0"/>
                                          </p:stCondLst>
                                        </p:cTn>
                                        <p:tgtEl>
                                          <p:spTgt spid="203"/>
                                        </p:tgtEl>
                                        <p:attrNameLst>
                                          <p:attrName>style.visibility</p:attrName>
                                        </p:attrNameLst>
                                      </p:cBhvr>
                                      <p:to>
                                        <p:strVal val="visible"/>
                                      </p:to>
                                    </p:set>
                                    <p:animEffect transition="in" filter="fade">
                                      <p:cBhvr>
                                        <p:cTn id="368" dur="500"/>
                                        <p:tgtEl>
                                          <p:spTgt spid="203"/>
                                        </p:tgtEl>
                                      </p:cBhvr>
                                    </p:animEffect>
                                  </p:childTnLst>
                                </p:cTn>
                              </p:par>
                              <p:par>
                                <p:cTn id="369" presetID="10" presetClass="entr" presetSubtype="0" fill="hold" nodeType="withEffect">
                                  <p:stCondLst>
                                    <p:cond delay="0"/>
                                  </p:stCondLst>
                                  <p:childTnLst>
                                    <p:set>
                                      <p:cBhvr>
                                        <p:cTn id="370" dur="1" fill="hold">
                                          <p:stCondLst>
                                            <p:cond delay="0"/>
                                          </p:stCondLst>
                                        </p:cTn>
                                        <p:tgtEl>
                                          <p:spTgt spid="199"/>
                                        </p:tgtEl>
                                        <p:attrNameLst>
                                          <p:attrName>style.visibility</p:attrName>
                                        </p:attrNameLst>
                                      </p:cBhvr>
                                      <p:to>
                                        <p:strVal val="visible"/>
                                      </p:to>
                                    </p:set>
                                    <p:animEffect transition="in" filter="fade">
                                      <p:cBhvr>
                                        <p:cTn id="371" dur="500"/>
                                        <p:tgtEl>
                                          <p:spTgt spid="199"/>
                                        </p:tgtEl>
                                      </p:cBhvr>
                                    </p:animEffect>
                                  </p:childTnLst>
                                </p:cTn>
                              </p:par>
                              <p:par>
                                <p:cTn id="372" presetID="10" presetClass="entr" presetSubtype="0" fill="hold" nodeType="withEffect">
                                  <p:stCondLst>
                                    <p:cond delay="0"/>
                                  </p:stCondLst>
                                  <p:childTnLst>
                                    <p:set>
                                      <p:cBhvr>
                                        <p:cTn id="373" dur="1" fill="hold">
                                          <p:stCondLst>
                                            <p:cond delay="0"/>
                                          </p:stCondLst>
                                        </p:cTn>
                                        <p:tgtEl>
                                          <p:spTgt spid="206"/>
                                        </p:tgtEl>
                                        <p:attrNameLst>
                                          <p:attrName>style.visibility</p:attrName>
                                        </p:attrNameLst>
                                      </p:cBhvr>
                                      <p:to>
                                        <p:strVal val="visible"/>
                                      </p:to>
                                    </p:set>
                                    <p:animEffect transition="in" filter="fade">
                                      <p:cBhvr>
                                        <p:cTn id="374" dur="500"/>
                                        <p:tgtEl>
                                          <p:spTgt spid="206"/>
                                        </p:tgtEl>
                                      </p:cBhvr>
                                    </p:animEffect>
                                  </p:childTnLst>
                                </p:cTn>
                              </p:par>
                              <p:par>
                                <p:cTn id="375" presetID="10" presetClass="entr" presetSubtype="0" fill="hold" nodeType="withEffect">
                                  <p:stCondLst>
                                    <p:cond delay="0"/>
                                  </p:stCondLst>
                                  <p:childTnLst>
                                    <p:set>
                                      <p:cBhvr>
                                        <p:cTn id="376" dur="1" fill="hold">
                                          <p:stCondLst>
                                            <p:cond delay="0"/>
                                          </p:stCondLst>
                                        </p:cTn>
                                        <p:tgtEl>
                                          <p:spTgt spid="195"/>
                                        </p:tgtEl>
                                        <p:attrNameLst>
                                          <p:attrName>style.visibility</p:attrName>
                                        </p:attrNameLst>
                                      </p:cBhvr>
                                      <p:to>
                                        <p:strVal val="visible"/>
                                      </p:to>
                                    </p:set>
                                    <p:animEffect transition="in" filter="fade">
                                      <p:cBhvr>
                                        <p:cTn id="377" dur="500"/>
                                        <p:tgtEl>
                                          <p:spTgt spid="195"/>
                                        </p:tgtEl>
                                      </p:cBhvr>
                                    </p:animEffect>
                                  </p:childTnLst>
                                </p:cTn>
                              </p:par>
                              <p:par>
                                <p:cTn id="378" presetID="10" presetClass="entr" presetSubtype="0" fill="hold" grpId="0" nodeType="withEffect">
                                  <p:stCondLst>
                                    <p:cond delay="0"/>
                                  </p:stCondLst>
                                  <p:childTnLst>
                                    <p:set>
                                      <p:cBhvr>
                                        <p:cTn id="379" dur="1" fill="hold">
                                          <p:stCondLst>
                                            <p:cond delay="0"/>
                                          </p:stCondLst>
                                        </p:cTn>
                                        <p:tgtEl>
                                          <p:spTgt spid="63"/>
                                        </p:tgtEl>
                                        <p:attrNameLst>
                                          <p:attrName>style.visibility</p:attrName>
                                        </p:attrNameLst>
                                      </p:cBhvr>
                                      <p:to>
                                        <p:strVal val="visible"/>
                                      </p:to>
                                    </p:set>
                                    <p:animEffect transition="in" filter="fade">
                                      <p:cBhvr>
                                        <p:cTn id="380" dur="500"/>
                                        <p:tgtEl>
                                          <p:spTgt spid="63"/>
                                        </p:tgtEl>
                                      </p:cBhvr>
                                    </p:animEffect>
                                  </p:childTnLst>
                                </p:cTn>
                              </p:par>
                              <p:par>
                                <p:cTn id="381" presetID="10" presetClass="entr" presetSubtype="0" fill="hold" grpId="0" nodeType="withEffect">
                                  <p:stCondLst>
                                    <p:cond delay="0"/>
                                  </p:stCondLst>
                                  <p:childTnLst>
                                    <p:set>
                                      <p:cBhvr>
                                        <p:cTn id="382" dur="1" fill="hold">
                                          <p:stCondLst>
                                            <p:cond delay="0"/>
                                          </p:stCondLst>
                                        </p:cTn>
                                        <p:tgtEl>
                                          <p:spTgt spid="64"/>
                                        </p:tgtEl>
                                        <p:attrNameLst>
                                          <p:attrName>style.visibility</p:attrName>
                                        </p:attrNameLst>
                                      </p:cBhvr>
                                      <p:to>
                                        <p:strVal val="visible"/>
                                      </p:to>
                                    </p:set>
                                    <p:animEffect transition="in" filter="fade">
                                      <p:cBhvr>
                                        <p:cTn id="383" dur="500"/>
                                        <p:tgtEl>
                                          <p:spTgt spid="64"/>
                                        </p:tgtEl>
                                      </p:cBhvr>
                                    </p:animEffect>
                                  </p:childTnLst>
                                </p:cTn>
                              </p:par>
                              <p:par>
                                <p:cTn id="384" presetID="10" presetClass="entr" presetSubtype="0" fill="hold" grpId="0" nodeType="withEffect">
                                  <p:stCondLst>
                                    <p:cond delay="0"/>
                                  </p:stCondLst>
                                  <p:childTnLst>
                                    <p:set>
                                      <p:cBhvr>
                                        <p:cTn id="385" dur="1" fill="hold">
                                          <p:stCondLst>
                                            <p:cond delay="0"/>
                                          </p:stCondLst>
                                        </p:cTn>
                                        <p:tgtEl>
                                          <p:spTgt spid="65"/>
                                        </p:tgtEl>
                                        <p:attrNameLst>
                                          <p:attrName>style.visibility</p:attrName>
                                        </p:attrNameLst>
                                      </p:cBhvr>
                                      <p:to>
                                        <p:strVal val="visible"/>
                                      </p:to>
                                    </p:set>
                                    <p:animEffect transition="in" filter="fade">
                                      <p:cBhvr>
                                        <p:cTn id="386" dur="500"/>
                                        <p:tgtEl>
                                          <p:spTgt spid="65"/>
                                        </p:tgtEl>
                                      </p:cBhvr>
                                    </p:animEffect>
                                  </p:childTnLst>
                                </p:cTn>
                              </p:par>
                              <p:par>
                                <p:cTn id="387" presetID="10" presetClass="entr" presetSubtype="0" fill="hold" grpId="0" nodeType="withEffect">
                                  <p:stCondLst>
                                    <p:cond delay="0"/>
                                  </p:stCondLst>
                                  <p:childTnLst>
                                    <p:set>
                                      <p:cBhvr>
                                        <p:cTn id="388" dur="1" fill="hold">
                                          <p:stCondLst>
                                            <p:cond delay="0"/>
                                          </p:stCondLst>
                                        </p:cTn>
                                        <p:tgtEl>
                                          <p:spTgt spid="125"/>
                                        </p:tgtEl>
                                        <p:attrNameLst>
                                          <p:attrName>style.visibility</p:attrName>
                                        </p:attrNameLst>
                                      </p:cBhvr>
                                      <p:to>
                                        <p:strVal val="visible"/>
                                      </p:to>
                                    </p:set>
                                    <p:animEffect transition="in" filter="fade">
                                      <p:cBhvr>
                                        <p:cTn id="389" dur="500"/>
                                        <p:tgtEl>
                                          <p:spTgt spid="125"/>
                                        </p:tgtEl>
                                      </p:cBhvr>
                                    </p:animEffect>
                                  </p:childTnLst>
                                </p:cTn>
                              </p:par>
                              <p:par>
                                <p:cTn id="390" presetID="10" presetClass="entr" presetSubtype="0" fill="hold" grpId="0" nodeType="withEffect">
                                  <p:stCondLst>
                                    <p:cond delay="0"/>
                                  </p:stCondLst>
                                  <p:childTnLst>
                                    <p:set>
                                      <p:cBhvr>
                                        <p:cTn id="391" dur="1" fill="hold">
                                          <p:stCondLst>
                                            <p:cond delay="0"/>
                                          </p:stCondLst>
                                        </p:cTn>
                                        <p:tgtEl>
                                          <p:spTgt spid="82"/>
                                        </p:tgtEl>
                                        <p:attrNameLst>
                                          <p:attrName>style.visibility</p:attrName>
                                        </p:attrNameLst>
                                      </p:cBhvr>
                                      <p:to>
                                        <p:strVal val="visible"/>
                                      </p:to>
                                    </p:set>
                                    <p:animEffect transition="in" filter="fade">
                                      <p:cBhvr>
                                        <p:cTn id="392" dur="500"/>
                                        <p:tgtEl>
                                          <p:spTgt spid="82"/>
                                        </p:tgtEl>
                                      </p:cBhvr>
                                    </p:animEffect>
                                  </p:childTnLst>
                                </p:cTn>
                              </p:par>
                              <p:par>
                                <p:cTn id="393" presetID="10" presetClass="entr" presetSubtype="0" fill="hold" grpId="0" nodeType="withEffect">
                                  <p:stCondLst>
                                    <p:cond delay="0"/>
                                  </p:stCondLst>
                                  <p:childTnLst>
                                    <p:set>
                                      <p:cBhvr>
                                        <p:cTn id="394" dur="1" fill="hold">
                                          <p:stCondLst>
                                            <p:cond delay="0"/>
                                          </p:stCondLst>
                                        </p:cTn>
                                        <p:tgtEl>
                                          <p:spTgt spid="130"/>
                                        </p:tgtEl>
                                        <p:attrNameLst>
                                          <p:attrName>style.visibility</p:attrName>
                                        </p:attrNameLst>
                                      </p:cBhvr>
                                      <p:to>
                                        <p:strVal val="visible"/>
                                      </p:to>
                                    </p:set>
                                    <p:animEffect transition="in" filter="fade">
                                      <p:cBhvr>
                                        <p:cTn id="395" dur="500"/>
                                        <p:tgtEl>
                                          <p:spTgt spid="130"/>
                                        </p:tgtEl>
                                      </p:cBhvr>
                                    </p:animEffect>
                                  </p:childTnLst>
                                </p:cTn>
                              </p:par>
                            </p:childTnLst>
                          </p:cTn>
                        </p:par>
                      </p:childTnLst>
                    </p:cTn>
                  </p:par>
                  <p:par>
                    <p:cTn id="396" fill="hold">
                      <p:stCondLst>
                        <p:cond delay="indefinite"/>
                      </p:stCondLst>
                      <p:childTnLst>
                        <p:par>
                          <p:cTn id="397" fill="hold">
                            <p:stCondLst>
                              <p:cond delay="0"/>
                            </p:stCondLst>
                            <p:childTnLst>
                              <p:par>
                                <p:cTn id="398" presetID="10" presetClass="entr" presetSubtype="0" fill="hold" nodeType="clickEffect">
                                  <p:stCondLst>
                                    <p:cond delay="0"/>
                                  </p:stCondLst>
                                  <p:childTnLst>
                                    <p:set>
                                      <p:cBhvr>
                                        <p:cTn id="399" dur="1" fill="hold">
                                          <p:stCondLst>
                                            <p:cond delay="0"/>
                                          </p:stCondLst>
                                        </p:cTn>
                                        <p:tgtEl>
                                          <p:spTgt spid="131"/>
                                        </p:tgtEl>
                                        <p:attrNameLst>
                                          <p:attrName>style.visibility</p:attrName>
                                        </p:attrNameLst>
                                      </p:cBhvr>
                                      <p:to>
                                        <p:strVal val="visible"/>
                                      </p:to>
                                    </p:set>
                                    <p:animEffect transition="in" filter="fade">
                                      <p:cBhvr>
                                        <p:cTn id="400" dur="500"/>
                                        <p:tgtEl>
                                          <p:spTgt spid="131"/>
                                        </p:tgtEl>
                                      </p:cBhvr>
                                    </p:animEffect>
                                  </p:childTnLst>
                                </p:cTn>
                              </p:par>
                            </p:childTnLst>
                          </p:cTn>
                        </p:par>
                        <p:par>
                          <p:cTn id="401" fill="hold">
                            <p:stCondLst>
                              <p:cond delay="500"/>
                            </p:stCondLst>
                            <p:childTnLst>
                              <p:par>
                                <p:cTn id="402" presetID="10" presetClass="entr" presetSubtype="0" fill="hold" nodeType="afterEffect">
                                  <p:stCondLst>
                                    <p:cond delay="0"/>
                                  </p:stCondLst>
                                  <p:childTnLst>
                                    <p:set>
                                      <p:cBhvr>
                                        <p:cTn id="403" dur="1" fill="hold">
                                          <p:stCondLst>
                                            <p:cond delay="0"/>
                                          </p:stCondLst>
                                        </p:cTn>
                                        <p:tgtEl>
                                          <p:spTgt spid="5"/>
                                        </p:tgtEl>
                                        <p:attrNameLst>
                                          <p:attrName>style.visibility</p:attrName>
                                        </p:attrNameLst>
                                      </p:cBhvr>
                                      <p:to>
                                        <p:strVal val="visible"/>
                                      </p:to>
                                    </p:set>
                                    <p:animEffect transition="in" filter="fade">
                                      <p:cBhvr>
                                        <p:cTn id="404" dur="500"/>
                                        <p:tgtEl>
                                          <p:spTgt spid="5"/>
                                        </p:tgtEl>
                                      </p:cBhvr>
                                    </p:animEffect>
                                  </p:childTnLst>
                                </p:cTn>
                              </p:par>
                            </p:childTnLst>
                          </p:cTn>
                        </p:par>
                      </p:childTnLst>
                    </p:cTn>
                  </p:par>
                  <p:par>
                    <p:cTn id="405" fill="hold">
                      <p:stCondLst>
                        <p:cond delay="indefinite"/>
                      </p:stCondLst>
                      <p:childTnLst>
                        <p:par>
                          <p:cTn id="406" fill="hold">
                            <p:stCondLst>
                              <p:cond delay="0"/>
                            </p:stCondLst>
                            <p:childTnLst>
                              <p:par>
                                <p:cTn id="407" presetID="10" presetClass="entr" presetSubtype="0" fill="hold" nodeType="clickEffect">
                                  <p:stCondLst>
                                    <p:cond delay="0"/>
                                  </p:stCondLst>
                                  <p:childTnLst>
                                    <p:set>
                                      <p:cBhvr>
                                        <p:cTn id="408" dur="1" fill="hold">
                                          <p:stCondLst>
                                            <p:cond delay="0"/>
                                          </p:stCondLst>
                                        </p:cTn>
                                        <p:tgtEl>
                                          <p:spTgt spid="132"/>
                                        </p:tgtEl>
                                        <p:attrNameLst>
                                          <p:attrName>style.visibility</p:attrName>
                                        </p:attrNameLst>
                                      </p:cBhvr>
                                      <p:to>
                                        <p:strVal val="visible"/>
                                      </p:to>
                                    </p:set>
                                    <p:animEffect transition="in" filter="fade">
                                      <p:cBhvr>
                                        <p:cTn id="409" dur="500"/>
                                        <p:tgtEl>
                                          <p:spTgt spid="132"/>
                                        </p:tgtEl>
                                      </p:cBhvr>
                                    </p:animEffect>
                                  </p:childTnLst>
                                </p:cTn>
                              </p:par>
                            </p:childTnLst>
                          </p:cTn>
                        </p:par>
                      </p:childTnLst>
                    </p:cTn>
                  </p:par>
                  <p:par>
                    <p:cTn id="410" fill="hold">
                      <p:stCondLst>
                        <p:cond delay="indefinite"/>
                      </p:stCondLst>
                      <p:childTnLst>
                        <p:par>
                          <p:cTn id="411" fill="hold">
                            <p:stCondLst>
                              <p:cond delay="0"/>
                            </p:stCondLst>
                            <p:childTnLst>
                              <p:par>
                                <p:cTn id="412" presetID="10" presetClass="entr" presetSubtype="0" fill="hold" nodeType="clickEffect">
                                  <p:stCondLst>
                                    <p:cond delay="0"/>
                                  </p:stCondLst>
                                  <p:childTnLst>
                                    <p:set>
                                      <p:cBhvr>
                                        <p:cTn id="413" dur="1" fill="hold">
                                          <p:stCondLst>
                                            <p:cond delay="0"/>
                                          </p:stCondLst>
                                        </p:cTn>
                                        <p:tgtEl>
                                          <p:spTgt spid="134"/>
                                        </p:tgtEl>
                                        <p:attrNameLst>
                                          <p:attrName>style.visibility</p:attrName>
                                        </p:attrNameLst>
                                      </p:cBhvr>
                                      <p:to>
                                        <p:strVal val="visible"/>
                                      </p:to>
                                    </p:set>
                                    <p:animEffect transition="in" filter="fade">
                                      <p:cBhvr>
                                        <p:cTn id="414" dur="500"/>
                                        <p:tgtEl>
                                          <p:spTgt spid="134"/>
                                        </p:tgtEl>
                                      </p:cBhvr>
                                    </p:animEffect>
                                  </p:childTnLst>
                                </p:cTn>
                              </p:par>
                              <p:par>
                                <p:cTn id="415" presetID="10" presetClass="entr" presetSubtype="0" fill="hold" grpId="0" nodeType="withEffect">
                                  <p:stCondLst>
                                    <p:cond delay="0"/>
                                  </p:stCondLst>
                                  <p:childTnLst>
                                    <p:set>
                                      <p:cBhvr>
                                        <p:cTn id="416" dur="1" fill="hold">
                                          <p:stCondLst>
                                            <p:cond delay="0"/>
                                          </p:stCondLst>
                                        </p:cTn>
                                        <p:tgtEl>
                                          <p:spTgt spid="135"/>
                                        </p:tgtEl>
                                        <p:attrNameLst>
                                          <p:attrName>style.visibility</p:attrName>
                                        </p:attrNameLst>
                                      </p:cBhvr>
                                      <p:to>
                                        <p:strVal val="visible"/>
                                      </p:to>
                                    </p:set>
                                    <p:animEffect transition="in" filter="fade">
                                      <p:cBhvr>
                                        <p:cTn id="417" dur="500"/>
                                        <p:tgtEl>
                                          <p:spTgt spid="135"/>
                                        </p:tgtEl>
                                      </p:cBhvr>
                                    </p:animEffect>
                                  </p:childTnLst>
                                </p:cTn>
                              </p:par>
                              <p:par>
                                <p:cTn id="418" presetID="10" presetClass="entr" presetSubtype="0" fill="hold" grpId="0" nodeType="withEffect">
                                  <p:stCondLst>
                                    <p:cond delay="0"/>
                                  </p:stCondLst>
                                  <p:childTnLst>
                                    <p:set>
                                      <p:cBhvr>
                                        <p:cTn id="419" dur="1" fill="hold">
                                          <p:stCondLst>
                                            <p:cond delay="0"/>
                                          </p:stCondLst>
                                        </p:cTn>
                                        <p:tgtEl>
                                          <p:spTgt spid="137"/>
                                        </p:tgtEl>
                                        <p:attrNameLst>
                                          <p:attrName>style.visibility</p:attrName>
                                        </p:attrNameLst>
                                      </p:cBhvr>
                                      <p:to>
                                        <p:strVal val="visible"/>
                                      </p:to>
                                    </p:set>
                                    <p:animEffect transition="in" filter="fade">
                                      <p:cBhvr>
                                        <p:cTn id="420" dur="500"/>
                                        <p:tgtEl>
                                          <p:spTgt spid="137"/>
                                        </p:tgtEl>
                                      </p:cBhvr>
                                    </p:animEffect>
                                  </p:childTnLst>
                                </p:cTn>
                              </p:par>
                              <p:par>
                                <p:cTn id="421" presetID="10" presetClass="entr" presetSubtype="0" fill="hold" grpId="0" nodeType="withEffect">
                                  <p:stCondLst>
                                    <p:cond delay="0"/>
                                  </p:stCondLst>
                                  <p:childTnLst>
                                    <p:set>
                                      <p:cBhvr>
                                        <p:cTn id="422" dur="1" fill="hold">
                                          <p:stCondLst>
                                            <p:cond delay="0"/>
                                          </p:stCondLst>
                                        </p:cTn>
                                        <p:tgtEl>
                                          <p:spTgt spid="138"/>
                                        </p:tgtEl>
                                        <p:attrNameLst>
                                          <p:attrName>style.visibility</p:attrName>
                                        </p:attrNameLst>
                                      </p:cBhvr>
                                      <p:to>
                                        <p:strVal val="visible"/>
                                      </p:to>
                                    </p:set>
                                    <p:animEffect transition="in" filter="fade">
                                      <p:cBhvr>
                                        <p:cTn id="423"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2" grpId="0" animBg="1"/>
      <p:bldP spid="23"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1" grpId="0" animBg="1"/>
      <p:bldP spid="43" grpId="0" animBg="1"/>
      <p:bldP spid="47" grpId="0" animBg="1"/>
      <p:bldP spid="51" grpId="0" animBg="1"/>
      <p:bldP spid="52" grpId="0" animBg="1"/>
      <p:bldP spid="53" grpId="0" animBg="1"/>
      <p:bldP spid="54" grpId="0" animBg="1"/>
      <p:bldP spid="55" grpId="0" animBg="1"/>
      <p:bldP spid="56" grpId="0" animBg="1"/>
      <p:bldP spid="57" grpId="0" animBg="1"/>
      <p:bldP spid="58" grpId="0" animBg="1"/>
      <p:bldP spid="59"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2" grpId="0"/>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6" grpId="0" animBg="1"/>
      <p:bldP spid="117" grpId="0"/>
      <p:bldP spid="118" grpId="0"/>
      <p:bldP spid="121" grpId="0" animBg="1"/>
      <p:bldP spid="123" grpId="0" animBg="1"/>
      <p:bldGraphic spid="125" grpId="0">
        <p:bldAsOne/>
      </p:bldGraphic>
      <p:bldP spid="209" grpId="0"/>
      <p:bldP spid="210" grpId="0"/>
      <p:bldP spid="211" grpId="0"/>
      <p:bldP spid="212" grpId="0"/>
      <p:bldP spid="213" grpId="0"/>
      <p:bldP spid="214" grpId="0"/>
      <p:bldP spid="130" grpId="0"/>
      <p:bldP spid="135"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a:t>Analysis: deepen the theme of the idea</a:t>
            </a:r>
            <a:endParaRPr lang="it-IT" dirty="0"/>
          </a:p>
        </p:txBody>
      </p:sp>
      <p:sp>
        <p:nvSpPr>
          <p:cNvPr id="3" name="Segnaposto contenuto 2"/>
          <p:cNvSpPr>
            <a:spLocks noGrp="1"/>
          </p:cNvSpPr>
          <p:nvPr>
            <p:ph idx="1"/>
          </p:nvPr>
        </p:nvSpPr>
        <p:spPr>
          <a:xfrm>
            <a:off x="1882871" y="2767141"/>
            <a:ext cx="3194354" cy="2592289"/>
          </a:xfrm>
        </p:spPr>
        <p:txBody>
          <a:bodyPr/>
          <a:lstStyle/>
          <a:p>
            <a:r>
              <a:rPr lang="en-US" dirty="0">
                <a:solidFill>
                  <a:srgbClr val="FF0000"/>
                </a:solidFill>
              </a:rPr>
              <a:t>What is the real problem?</a:t>
            </a:r>
          </a:p>
          <a:p>
            <a:r>
              <a:rPr lang="en-US" dirty="0">
                <a:solidFill>
                  <a:srgbClr val="FF0000"/>
                </a:solidFill>
              </a:rPr>
              <a:t>What are the causes?</a:t>
            </a:r>
          </a:p>
          <a:p>
            <a:r>
              <a:rPr lang="en-US" dirty="0">
                <a:solidFill>
                  <a:srgbClr val="FF0000"/>
                </a:solidFill>
              </a:rPr>
              <a:t>What is our goal?</a:t>
            </a:r>
            <a:endParaRPr lang="it-IT" dirty="0">
              <a:solidFill>
                <a:srgbClr val="FF0000"/>
              </a:solidFill>
            </a:endParaRPr>
          </a:p>
        </p:txBody>
      </p:sp>
      <p:sp>
        <p:nvSpPr>
          <p:cNvPr id="8" name="Segnaposto contenuto 2"/>
          <p:cNvSpPr txBox="1">
            <a:spLocks/>
          </p:cNvSpPr>
          <p:nvPr/>
        </p:nvSpPr>
        <p:spPr>
          <a:xfrm>
            <a:off x="4920463" y="1684522"/>
            <a:ext cx="6726620" cy="3600400"/>
          </a:xfrm>
          <a:prstGeom prst="rect">
            <a:avLst/>
          </a:prstGeom>
        </p:spPr>
        <p:txBody>
          <a:bodyPr vert="horz" lIns="91440" tIns="45720" rIns="91440" bIns="45720" rtlCol="0">
            <a:noAutofit/>
          </a:bodyPr>
          <a:lstStyle>
            <a:lvl1pPr marL="174625" indent="-174625"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1pPr>
            <a:lvl2pPr marL="447675" indent="-273050" algn="l" defTabSz="914400" rtl="0" eaLnBrk="1" latinLnBrk="0" hangingPunct="1">
              <a:spcBef>
                <a:spcPct val="20000"/>
              </a:spcBef>
              <a:buFont typeface="Arial" panose="020B0604020202020204" pitchFamily="34" charset="0"/>
              <a:buChar char="–"/>
              <a:defRPr sz="1800" kern="1200">
                <a:solidFill>
                  <a:srgbClr val="002060"/>
                </a:solidFill>
                <a:latin typeface="+mn-lt"/>
                <a:ea typeface="+mn-ea"/>
                <a:cs typeface="+mn-cs"/>
              </a:defRPr>
            </a:lvl2pPr>
            <a:lvl3pPr marL="622300" indent="-174625" algn="l" defTabSz="914400" rtl="0" eaLnBrk="1" latinLnBrk="0" hangingPunct="1">
              <a:spcBef>
                <a:spcPct val="20000"/>
              </a:spcBef>
              <a:buFont typeface="Arial" panose="020B0604020202020204" pitchFamily="34" charset="0"/>
              <a:buChar char="•"/>
              <a:defRPr sz="1600" kern="1200">
                <a:solidFill>
                  <a:srgbClr val="002060"/>
                </a:solidFill>
                <a:latin typeface="+mn-lt"/>
                <a:ea typeface="+mn-ea"/>
                <a:cs typeface="+mn-cs"/>
              </a:defRPr>
            </a:lvl3pPr>
            <a:lvl4pPr marL="808038" indent="-185738" algn="l" defTabSz="914400" rtl="0" eaLnBrk="1" latinLnBrk="0" hangingPunct="1">
              <a:spcBef>
                <a:spcPct val="20000"/>
              </a:spcBef>
              <a:buFont typeface="Arial" panose="020B0604020202020204" pitchFamily="34" charset="0"/>
              <a:buChar char="–"/>
              <a:defRPr sz="1400" kern="1200">
                <a:solidFill>
                  <a:srgbClr val="002060"/>
                </a:solidFill>
                <a:latin typeface="+mn-lt"/>
                <a:ea typeface="+mn-ea"/>
                <a:cs typeface="+mn-cs"/>
              </a:defRPr>
            </a:lvl4pPr>
            <a:lvl5pPr marL="982663" indent="-174625" algn="l" defTabSz="914400" rtl="0" eaLnBrk="1" latinLnBrk="0" hangingPunct="1">
              <a:spcBef>
                <a:spcPct val="20000"/>
              </a:spcBef>
              <a:buFont typeface="Arial" panose="020B0604020202020204" pitchFamily="34" charset="0"/>
              <a:buChar char="»"/>
              <a:defRPr sz="14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1600" b="1" dirty="0" err="1"/>
              <a:t>Fishbone</a:t>
            </a:r>
            <a:r>
              <a:rPr lang="it-IT" sz="1600" b="1" dirty="0"/>
              <a:t> / </a:t>
            </a:r>
            <a:r>
              <a:rPr lang="it-IT" sz="1600" b="1" dirty="0" err="1"/>
              <a:t>Ishikawa</a:t>
            </a:r>
            <a:endParaRPr lang="it-IT" sz="1600" b="1" dirty="0"/>
          </a:p>
          <a:p>
            <a:r>
              <a:rPr lang="it-IT" sz="1600" b="1" dirty="0"/>
              <a:t>6 </a:t>
            </a:r>
            <a:r>
              <a:rPr lang="it-IT" sz="1600" b="1" dirty="0" err="1"/>
              <a:t>Hats</a:t>
            </a:r>
            <a:r>
              <a:rPr lang="it-IT" sz="1600" b="1" dirty="0"/>
              <a:t> (</a:t>
            </a:r>
            <a:r>
              <a:rPr lang="it-IT" sz="1600" b="1" dirty="0" err="1"/>
              <a:t>objectivity</a:t>
            </a:r>
            <a:r>
              <a:rPr lang="it-IT" sz="1600" b="1" dirty="0"/>
              <a:t>, </a:t>
            </a:r>
            <a:r>
              <a:rPr lang="it-IT" sz="1600" b="1" dirty="0" err="1"/>
              <a:t>emotions</a:t>
            </a:r>
            <a:r>
              <a:rPr lang="it-IT" sz="1600" b="1" dirty="0"/>
              <a:t>, </a:t>
            </a:r>
            <a:r>
              <a:rPr lang="it-IT" sz="1600" b="1" dirty="0" err="1"/>
              <a:t>negativity</a:t>
            </a:r>
            <a:r>
              <a:rPr lang="it-IT" sz="1600" b="1" dirty="0"/>
              <a:t>, </a:t>
            </a:r>
            <a:r>
              <a:rPr lang="it-IT" sz="1600" b="1" dirty="0" err="1"/>
              <a:t>optimism</a:t>
            </a:r>
            <a:r>
              <a:rPr lang="it-IT" sz="1600" b="1" dirty="0"/>
              <a:t>, </a:t>
            </a:r>
            <a:r>
              <a:rPr lang="it-IT" sz="1600" b="1" dirty="0" err="1"/>
              <a:t>creativity</a:t>
            </a:r>
            <a:r>
              <a:rPr lang="it-IT" sz="1600" b="1" dirty="0"/>
              <a:t>, control)</a:t>
            </a:r>
          </a:p>
          <a:p>
            <a:r>
              <a:rPr lang="it-IT" sz="1600" b="1" dirty="0"/>
              <a:t>Eureka </a:t>
            </a:r>
            <a:r>
              <a:rPr lang="it-IT" sz="1600" b="1" dirty="0" err="1"/>
              <a:t>cards</a:t>
            </a:r>
            <a:endParaRPr lang="it-IT" sz="1600" b="1" dirty="0"/>
          </a:p>
          <a:p>
            <a:r>
              <a:rPr lang="it-IT" sz="1600" b="1" dirty="0"/>
              <a:t>Cirano (narrative,: comic, </a:t>
            </a:r>
            <a:r>
              <a:rPr lang="it-IT" sz="1600" b="1" dirty="0" err="1"/>
              <a:t>tragic</a:t>
            </a:r>
            <a:r>
              <a:rPr lang="it-IT" sz="1600" b="1" dirty="0"/>
              <a:t>, </a:t>
            </a:r>
            <a:r>
              <a:rPr lang="it-IT" sz="1600" b="1" dirty="0" err="1"/>
              <a:t>lyrical</a:t>
            </a:r>
            <a:r>
              <a:rPr lang="it-IT" sz="1600" b="1" dirty="0"/>
              <a:t>, </a:t>
            </a:r>
            <a:r>
              <a:rPr lang="it-IT" sz="1600" b="1" dirty="0" err="1"/>
              <a:t>heroic</a:t>
            </a:r>
            <a:r>
              <a:rPr lang="it-IT" sz="1600" b="1" dirty="0"/>
              <a:t>, </a:t>
            </a:r>
            <a:r>
              <a:rPr lang="it-IT" sz="1600" b="1" dirty="0" err="1"/>
              <a:t>solemn</a:t>
            </a:r>
            <a:r>
              <a:rPr lang="it-IT" sz="1600" b="1" dirty="0"/>
              <a:t>, ..)</a:t>
            </a:r>
          </a:p>
          <a:p>
            <a:r>
              <a:rPr lang="it-IT" sz="1600" b="1" dirty="0" err="1"/>
              <a:t>What</a:t>
            </a:r>
            <a:r>
              <a:rPr lang="it-IT" sz="1600" b="1" dirty="0"/>
              <a:t> </a:t>
            </a:r>
            <a:r>
              <a:rPr lang="it-IT" sz="1600" b="1" dirty="0" err="1"/>
              <a:t>would</a:t>
            </a:r>
            <a:r>
              <a:rPr lang="it-IT" sz="1600" b="1" dirty="0"/>
              <a:t> </a:t>
            </a:r>
            <a:r>
              <a:rPr lang="it-IT" sz="1600" b="1" dirty="0" err="1"/>
              <a:t>happen</a:t>
            </a:r>
            <a:r>
              <a:rPr lang="it-IT" sz="1600" b="1" dirty="0"/>
              <a:t> </a:t>
            </a:r>
            <a:r>
              <a:rPr lang="it-IT" sz="1600" b="1" dirty="0" err="1"/>
              <a:t>if</a:t>
            </a:r>
            <a:r>
              <a:rPr lang="it-IT" sz="1600" b="1" dirty="0"/>
              <a:t> .. (eliminate, double, </a:t>
            </a:r>
            <a:r>
              <a:rPr lang="it-IT" sz="1600" b="1" dirty="0" err="1"/>
              <a:t>extend</a:t>
            </a:r>
            <a:r>
              <a:rPr lang="it-IT" sz="1600" b="1" dirty="0"/>
              <a:t>, ...)</a:t>
            </a:r>
          </a:p>
          <a:p>
            <a:r>
              <a:rPr lang="it-IT" sz="1600" b="1" dirty="0"/>
              <a:t>List of </a:t>
            </a:r>
            <a:r>
              <a:rPr lang="it-IT" sz="1600" b="1" dirty="0" err="1"/>
              <a:t>attributes</a:t>
            </a:r>
            <a:r>
              <a:rPr lang="it-IT" sz="1600" b="1" dirty="0"/>
              <a:t> (</a:t>
            </a:r>
            <a:r>
              <a:rPr lang="it-IT" sz="1600" b="1" dirty="0" err="1"/>
              <a:t>physical</a:t>
            </a:r>
            <a:r>
              <a:rPr lang="it-IT" sz="1600" b="1" dirty="0"/>
              <a:t>, </a:t>
            </a:r>
            <a:r>
              <a:rPr lang="it-IT" sz="1600" b="1" dirty="0" err="1"/>
              <a:t>psychological</a:t>
            </a:r>
            <a:r>
              <a:rPr lang="it-IT" sz="1600" b="1" dirty="0"/>
              <a:t>, </a:t>
            </a:r>
            <a:r>
              <a:rPr lang="it-IT" sz="1600" b="1" dirty="0" err="1"/>
              <a:t>technical</a:t>
            </a:r>
            <a:r>
              <a:rPr lang="it-IT" sz="1600" b="1" dirty="0"/>
              <a:t>, </a:t>
            </a:r>
            <a:r>
              <a:rPr lang="it-IT" sz="1600" b="1" dirty="0" err="1"/>
              <a:t>emotional</a:t>
            </a:r>
            <a:r>
              <a:rPr lang="it-IT" sz="1600" b="1" dirty="0"/>
              <a:t>, </a:t>
            </a:r>
            <a:r>
              <a:rPr lang="it-IT" sz="1600" b="1" dirty="0" err="1"/>
              <a:t>economic</a:t>
            </a:r>
            <a:r>
              <a:rPr lang="it-IT" sz="1600" b="1" dirty="0"/>
              <a:t>, ..)</a:t>
            </a:r>
          </a:p>
          <a:p>
            <a:r>
              <a:rPr lang="it-IT" sz="1600" b="1" dirty="0" err="1"/>
              <a:t>Drawing</a:t>
            </a:r>
            <a:r>
              <a:rPr lang="it-IT" sz="1600" b="1" dirty="0"/>
              <a:t> of the </a:t>
            </a:r>
            <a:r>
              <a:rPr lang="it-IT" sz="1600" b="1" dirty="0" err="1"/>
              <a:t>problem</a:t>
            </a:r>
            <a:endParaRPr lang="it-IT" sz="1600" b="1" dirty="0"/>
          </a:p>
          <a:p>
            <a:r>
              <a:rPr lang="it-IT" sz="1600" b="1" dirty="0" err="1"/>
              <a:t>Five</a:t>
            </a:r>
            <a:r>
              <a:rPr lang="it-IT" sz="1600" b="1" dirty="0"/>
              <a:t> </a:t>
            </a:r>
            <a:r>
              <a:rPr lang="it-IT" sz="1600" b="1" dirty="0" err="1"/>
              <a:t>senses</a:t>
            </a:r>
            <a:endParaRPr lang="it-IT" sz="1600" b="1" dirty="0"/>
          </a:p>
          <a:p>
            <a:r>
              <a:rPr lang="it-IT" sz="1600" b="1" dirty="0" err="1"/>
              <a:t>Mind</a:t>
            </a:r>
            <a:r>
              <a:rPr lang="it-IT" sz="1600" b="1" dirty="0"/>
              <a:t> </a:t>
            </a:r>
            <a:r>
              <a:rPr lang="it-IT" sz="1600" b="1" dirty="0" err="1"/>
              <a:t>Map</a:t>
            </a:r>
            <a:endParaRPr lang="it-IT" sz="1600" b="1" dirty="0"/>
          </a:p>
          <a:p>
            <a:r>
              <a:rPr lang="it-IT" sz="1600" b="1" dirty="0"/>
              <a:t>Dark and </a:t>
            </a:r>
            <a:r>
              <a:rPr lang="it-IT" sz="1600" b="1" dirty="0" err="1"/>
              <a:t>Laurel</a:t>
            </a:r>
            <a:endParaRPr lang="it-IT" sz="1600" b="1" dirty="0"/>
          </a:p>
          <a:p>
            <a:r>
              <a:rPr lang="it-IT" sz="1600" b="1" dirty="0"/>
              <a:t>King of the mountain</a:t>
            </a:r>
          </a:p>
          <a:p>
            <a:r>
              <a:rPr lang="it-IT" sz="1600" b="1" dirty="0"/>
              <a:t>…..</a:t>
            </a:r>
          </a:p>
        </p:txBody>
      </p:sp>
      <p:pic>
        <p:nvPicPr>
          <p:cNvPr id="7" name="Immagine 6">
            <a:extLst>
              <a:ext uri="{FF2B5EF4-FFF2-40B4-BE49-F238E27FC236}">
                <a16:creationId xmlns:a16="http://schemas.microsoft.com/office/drawing/2014/main" xmlns="" id="{EDD264EA-CA92-45AF-B3EA-768255E7D70E}"/>
              </a:ext>
            </a:extLst>
          </p:cNvPr>
          <p:cNvPicPr>
            <a:picLocks noChangeAspect="1"/>
          </p:cNvPicPr>
          <p:nvPr/>
        </p:nvPicPr>
        <p:blipFill>
          <a:blip r:embed="rId2" cstate="print"/>
          <a:stretch>
            <a:fillRect/>
          </a:stretch>
        </p:blipFill>
        <p:spPr>
          <a:xfrm>
            <a:off x="544917" y="2362663"/>
            <a:ext cx="1287608" cy="2244118"/>
          </a:xfrm>
          <a:prstGeom prst="rect">
            <a:avLst/>
          </a:prstGeom>
        </p:spPr>
      </p:pic>
    </p:spTree>
    <p:extLst>
      <p:ext uri="{BB962C8B-B14F-4D97-AF65-F5344CB8AC3E}">
        <p14:creationId xmlns:p14="http://schemas.microsoft.com/office/powerpoint/2010/main" val="120554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Divergency: ideas generation</a:t>
            </a:r>
            <a:endParaRPr lang="it-IT" dirty="0"/>
          </a:p>
        </p:txBody>
      </p:sp>
      <p:sp>
        <p:nvSpPr>
          <p:cNvPr id="10" name="Segnaposto contenuto 2"/>
          <p:cNvSpPr>
            <a:spLocks noGrp="1"/>
          </p:cNvSpPr>
          <p:nvPr>
            <p:ph idx="1"/>
          </p:nvPr>
        </p:nvSpPr>
        <p:spPr>
          <a:xfrm>
            <a:off x="2106278" y="1589751"/>
            <a:ext cx="2587525" cy="3917032"/>
          </a:xfrm>
        </p:spPr>
        <p:txBody>
          <a:bodyPr/>
          <a:lstStyle/>
          <a:p>
            <a:r>
              <a:rPr lang="en-US" dirty="0">
                <a:solidFill>
                  <a:srgbClr val="FF0000"/>
                </a:solidFill>
              </a:rPr>
              <a:t>Generate the highest number of ideas</a:t>
            </a:r>
          </a:p>
          <a:p>
            <a:r>
              <a:rPr lang="en-US" dirty="0">
                <a:solidFill>
                  <a:srgbClr val="FF0000"/>
                </a:solidFill>
              </a:rPr>
              <a:t>Suspension of judgment</a:t>
            </a:r>
          </a:p>
          <a:p>
            <a:r>
              <a:rPr lang="en-US" dirty="0">
                <a:solidFill>
                  <a:srgbClr val="FF0000"/>
                </a:solidFill>
              </a:rPr>
              <a:t>Without constraints, everything is possible</a:t>
            </a:r>
            <a:endParaRPr lang="it-IT" dirty="0">
              <a:solidFill>
                <a:srgbClr val="FF0000"/>
              </a:solidFill>
            </a:endParaRPr>
          </a:p>
        </p:txBody>
      </p:sp>
      <p:sp>
        <p:nvSpPr>
          <p:cNvPr id="8" name="CasellaDiTesto 7"/>
          <p:cNvSpPr txBox="1"/>
          <p:nvPr/>
        </p:nvSpPr>
        <p:spPr>
          <a:xfrm>
            <a:off x="4387947" y="2714112"/>
            <a:ext cx="7361797" cy="3046988"/>
          </a:xfrm>
          <a:prstGeom prst="rect">
            <a:avLst/>
          </a:prstGeom>
          <a:noFill/>
        </p:spPr>
        <p:txBody>
          <a:bodyPr wrap="square" rtlCol="0">
            <a:spAutoFit/>
          </a:bodyPr>
          <a:lstStyle>
            <a:defPPr>
              <a:defRPr lang="it-IT"/>
            </a:defPPr>
            <a:lvl1pPr>
              <a:defRPr sz="2000" b="1">
                <a:solidFill>
                  <a:schemeClr val="tx2"/>
                </a:solidFill>
              </a:defRPr>
            </a:lvl1pPr>
          </a:lstStyle>
          <a:p>
            <a:pPr marL="182563" indent="-182563">
              <a:buFont typeface="Wingdings" panose="05000000000000000000" pitchFamily="2" charset="2"/>
              <a:buChar char="§"/>
            </a:pPr>
            <a:r>
              <a:rPr lang="en-US" sz="1600" dirty="0"/>
              <a:t>5W + H (Who, What, Why, When, Where, How)</a:t>
            </a:r>
          </a:p>
          <a:p>
            <a:pPr marL="182563" indent="-182563">
              <a:buFont typeface="Wingdings" panose="05000000000000000000" pitchFamily="2" charset="2"/>
              <a:buChar char="§"/>
            </a:pPr>
            <a:r>
              <a:rPr lang="en-US" sz="1600" dirty="0"/>
              <a:t>Tree of ideas / mind maps,</a:t>
            </a:r>
          </a:p>
          <a:p>
            <a:pPr marL="182563" indent="-182563">
              <a:buFont typeface="Wingdings" panose="05000000000000000000" pitchFamily="2" charset="2"/>
              <a:buChar char="§"/>
            </a:pPr>
            <a:r>
              <a:rPr lang="it-IT" sz="1600" dirty="0">
                <a:solidFill>
                  <a:srgbClr val="008000"/>
                </a:solidFill>
              </a:rPr>
              <a:t>The Checklist (</a:t>
            </a:r>
            <a:r>
              <a:rPr lang="it-IT" sz="1600" dirty="0" err="1">
                <a:solidFill>
                  <a:srgbClr val="008000"/>
                </a:solidFill>
              </a:rPr>
              <a:t>adapt</a:t>
            </a:r>
            <a:r>
              <a:rPr lang="it-IT" sz="1600" dirty="0">
                <a:solidFill>
                  <a:srgbClr val="008000"/>
                </a:solidFill>
              </a:rPr>
              <a:t>, </a:t>
            </a:r>
            <a:r>
              <a:rPr lang="it-IT" sz="1600" dirty="0" err="1">
                <a:solidFill>
                  <a:srgbClr val="008000"/>
                </a:solidFill>
              </a:rPr>
              <a:t>modify</a:t>
            </a:r>
            <a:r>
              <a:rPr lang="it-IT" sz="1600" dirty="0">
                <a:solidFill>
                  <a:srgbClr val="008000"/>
                </a:solidFill>
              </a:rPr>
              <a:t>, </a:t>
            </a:r>
            <a:r>
              <a:rPr lang="it-IT" sz="1600" dirty="0" err="1">
                <a:solidFill>
                  <a:srgbClr val="008000"/>
                </a:solidFill>
              </a:rPr>
              <a:t>add</a:t>
            </a:r>
            <a:r>
              <a:rPr lang="it-IT" sz="1600" dirty="0">
                <a:solidFill>
                  <a:srgbClr val="008000"/>
                </a:solidFill>
              </a:rPr>
              <a:t>, </a:t>
            </a:r>
            <a:r>
              <a:rPr lang="it-IT" sz="1600" dirty="0" err="1">
                <a:solidFill>
                  <a:srgbClr val="008000"/>
                </a:solidFill>
              </a:rPr>
              <a:t>subtract</a:t>
            </a:r>
            <a:r>
              <a:rPr lang="it-IT" sz="1600" dirty="0">
                <a:solidFill>
                  <a:srgbClr val="008000"/>
                </a:solidFill>
              </a:rPr>
              <a:t>, </a:t>
            </a:r>
            <a:r>
              <a:rPr lang="it-IT" sz="1600" dirty="0" err="1">
                <a:solidFill>
                  <a:srgbClr val="008000"/>
                </a:solidFill>
              </a:rPr>
              <a:t>multiply</a:t>
            </a:r>
            <a:r>
              <a:rPr lang="it-IT" sz="1600" dirty="0">
                <a:solidFill>
                  <a:srgbClr val="008000"/>
                </a:solidFill>
              </a:rPr>
              <a:t>, divide, </a:t>
            </a:r>
            <a:r>
              <a:rPr lang="it-IT" sz="1600" dirty="0" err="1">
                <a:solidFill>
                  <a:srgbClr val="008000"/>
                </a:solidFill>
              </a:rPr>
              <a:t>replace</a:t>
            </a:r>
            <a:r>
              <a:rPr lang="it-IT" sz="1600" dirty="0">
                <a:solidFill>
                  <a:srgbClr val="008000"/>
                </a:solidFill>
              </a:rPr>
              <a:t>, </a:t>
            </a:r>
            <a:r>
              <a:rPr lang="it-IT" sz="1600" dirty="0" err="1">
                <a:solidFill>
                  <a:srgbClr val="008000"/>
                </a:solidFill>
              </a:rPr>
              <a:t>rearrange</a:t>
            </a:r>
            <a:r>
              <a:rPr lang="it-IT" sz="1600" dirty="0">
                <a:solidFill>
                  <a:srgbClr val="008000"/>
                </a:solidFill>
              </a:rPr>
              <a:t>, reverse, combine),</a:t>
            </a:r>
          </a:p>
          <a:p>
            <a:pPr marL="182563" indent="-182563">
              <a:buFont typeface="Wingdings" panose="05000000000000000000" pitchFamily="2" charset="2"/>
              <a:buChar char="§"/>
            </a:pPr>
            <a:r>
              <a:rPr lang="it-IT" sz="1600" dirty="0" err="1">
                <a:solidFill>
                  <a:srgbClr val="008000"/>
                </a:solidFill>
              </a:rPr>
              <a:t>Morphological</a:t>
            </a:r>
            <a:r>
              <a:rPr lang="it-IT" sz="1600" dirty="0">
                <a:solidFill>
                  <a:srgbClr val="008000"/>
                </a:solidFill>
              </a:rPr>
              <a:t> </a:t>
            </a:r>
            <a:r>
              <a:rPr lang="it-IT" sz="1600" dirty="0" err="1">
                <a:solidFill>
                  <a:srgbClr val="008000"/>
                </a:solidFill>
              </a:rPr>
              <a:t>matrix</a:t>
            </a:r>
            <a:r>
              <a:rPr lang="it-IT" sz="1600" dirty="0">
                <a:solidFill>
                  <a:srgbClr val="008000"/>
                </a:solidFill>
              </a:rPr>
              <a:t> (</a:t>
            </a:r>
            <a:r>
              <a:rPr lang="it-IT" sz="1600" dirty="0" err="1">
                <a:solidFill>
                  <a:srgbClr val="008000"/>
                </a:solidFill>
              </a:rPr>
              <a:t>verbs</a:t>
            </a:r>
            <a:r>
              <a:rPr lang="it-IT" sz="1600" dirty="0">
                <a:solidFill>
                  <a:srgbClr val="008000"/>
                </a:solidFill>
              </a:rPr>
              <a:t>, </a:t>
            </a:r>
            <a:r>
              <a:rPr lang="it-IT" sz="1600" dirty="0" err="1">
                <a:solidFill>
                  <a:srgbClr val="008000"/>
                </a:solidFill>
              </a:rPr>
              <a:t>adjectives</a:t>
            </a:r>
            <a:r>
              <a:rPr lang="it-IT" sz="1600" dirty="0">
                <a:solidFill>
                  <a:srgbClr val="008000"/>
                </a:solidFill>
              </a:rPr>
              <a:t>, </a:t>
            </a:r>
            <a:r>
              <a:rPr lang="it-IT" sz="1600" dirty="0" err="1">
                <a:solidFill>
                  <a:srgbClr val="008000"/>
                </a:solidFill>
              </a:rPr>
              <a:t>concepts</a:t>
            </a:r>
            <a:r>
              <a:rPr lang="it-IT" sz="1600" dirty="0">
                <a:solidFill>
                  <a:srgbClr val="008000"/>
                </a:solidFill>
              </a:rPr>
              <a:t>, </a:t>
            </a:r>
            <a:r>
              <a:rPr lang="it-IT" sz="1600" dirty="0" err="1">
                <a:solidFill>
                  <a:srgbClr val="008000"/>
                </a:solidFill>
              </a:rPr>
              <a:t>objects</a:t>
            </a:r>
            <a:r>
              <a:rPr lang="it-IT" sz="1600" dirty="0">
                <a:solidFill>
                  <a:srgbClr val="008000"/>
                </a:solidFill>
              </a:rPr>
              <a:t>, </a:t>
            </a:r>
            <a:r>
              <a:rPr lang="it-IT" sz="1600" dirty="0" err="1">
                <a:solidFill>
                  <a:srgbClr val="008000"/>
                </a:solidFill>
              </a:rPr>
              <a:t>places</a:t>
            </a:r>
            <a:r>
              <a:rPr lang="it-IT" sz="1600" dirty="0">
                <a:solidFill>
                  <a:srgbClr val="008000"/>
                </a:solidFill>
              </a:rPr>
              <a:t>, ..),</a:t>
            </a:r>
          </a:p>
          <a:p>
            <a:pPr marL="182563" indent="-182563">
              <a:buFont typeface="Wingdings" panose="05000000000000000000" pitchFamily="2" charset="2"/>
              <a:buChar char="§"/>
            </a:pPr>
            <a:r>
              <a:rPr lang="it-IT" sz="1600" dirty="0" err="1">
                <a:solidFill>
                  <a:srgbClr val="008000"/>
                </a:solidFill>
              </a:rPr>
              <a:t>Brainwriting</a:t>
            </a:r>
            <a:r>
              <a:rPr lang="it-IT" sz="1600" dirty="0">
                <a:solidFill>
                  <a:srgbClr val="008000"/>
                </a:solidFill>
              </a:rPr>
              <a:t>,</a:t>
            </a:r>
          </a:p>
          <a:p>
            <a:pPr marL="182563" indent="-182563">
              <a:buFont typeface="Wingdings" panose="05000000000000000000" pitchFamily="2" charset="2"/>
              <a:buChar char="§"/>
            </a:pPr>
            <a:r>
              <a:rPr lang="it-IT" sz="1600" dirty="0" err="1">
                <a:solidFill>
                  <a:srgbClr val="008000"/>
                </a:solidFill>
              </a:rPr>
              <a:t>sociodrama</a:t>
            </a:r>
            <a:r>
              <a:rPr lang="it-IT" sz="1600" dirty="0">
                <a:solidFill>
                  <a:srgbClr val="008000"/>
                </a:solidFill>
              </a:rPr>
              <a:t>, </a:t>
            </a:r>
          </a:p>
          <a:p>
            <a:pPr marL="182563" indent="-182563">
              <a:buFont typeface="Wingdings" panose="05000000000000000000" pitchFamily="2" charset="2"/>
              <a:buChar char="§"/>
            </a:pPr>
            <a:r>
              <a:rPr lang="it-IT" sz="1600" dirty="0" err="1">
                <a:solidFill>
                  <a:srgbClr val="FF0000"/>
                </a:solidFill>
              </a:rPr>
              <a:t>Excursions</a:t>
            </a:r>
            <a:r>
              <a:rPr lang="it-IT" sz="1600" dirty="0">
                <a:solidFill>
                  <a:srgbClr val="FF0000"/>
                </a:solidFill>
              </a:rPr>
              <a:t>,</a:t>
            </a:r>
          </a:p>
          <a:p>
            <a:pPr marL="182563" indent="-182563">
              <a:buFont typeface="Wingdings" panose="05000000000000000000" pitchFamily="2" charset="2"/>
              <a:buChar char="§"/>
            </a:pPr>
            <a:r>
              <a:rPr lang="it-IT" sz="1600" dirty="0">
                <a:solidFill>
                  <a:srgbClr val="FF0000"/>
                </a:solidFill>
              </a:rPr>
              <a:t>Eureka </a:t>
            </a:r>
            <a:r>
              <a:rPr lang="it-IT" sz="1600" dirty="0" err="1">
                <a:solidFill>
                  <a:srgbClr val="FF0000"/>
                </a:solidFill>
              </a:rPr>
              <a:t>cards</a:t>
            </a:r>
            <a:endParaRPr lang="it-IT" sz="1600" dirty="0">
              <a:solidFill>
                <a:srgbClr val="FF0000"/>
              </a:solidFill>
            </a:endParaRPr>
          </a:p>
          <a:p>
            <a:pPr marL="182563" indent="-182563">
              <a:buFont typeface="Wingdings" panose="05000000000000000000" pitchFamily="2" charset="2"/>
              <a:buChar char="§"/>
            </a:pPr>
            <a:r>
              <a:rPr lang="en-US" sz="1600" dirty="0">
                <a:solidFill>
                  <a:srgbClr val="7030A0"/>
                </a:solidFill>
              </a:rPr>
              <a:t>Concatenation (from 4 keywords their evolutions by analogy),</a:t>
            </a:r>
          </a:p>
          <a:p>
            <a:pPr marL="182563" indent="-182563">
              <a:buFont typeface="Wingdings" panose="05000000000000000000" pitchFamily="2" charset="2"/>
              <a:buChar char="§"/>
            </a:pPr>
            <a:r>
              <a:rPr lang="en-US" sz="1600" dirty="0" err="1">
                <a:solidFill>
                  <a:srgbClr val="7030A0"/>
                </a:solidFill>
              </a:rPr>
              <a:t>Cirano</a:t>
            </a:r>
            <a:r>
              <a:rPr lang="en-US" sz="1600" dirty="0">
                <a:solidFill>
                  <a:srgbClr val="7030A0"/>
                </a:solidFill>
              </a:rPr>
              <a:t> (narrative: comic, tragic, lyrical, heroic, solemn)</a:t>
            </a:r>
          </a:p>
          <a:p>
            <a:pPr marL="182563" indent="-182563">
              <a:buFont typeface="Wingdings" panose="05000000000000000000" pitchFamily="2" charset="2"/>
              <a:buChar char="§"/>
            </a:pPr>
            <a:r>
              <a:rPr lang="en-US" sz="1600" dirty="0">
                <a:solidFill>
                  <a:srgbClr val="7030A0"/>
                </a:solidFill>
              </a:rPr>
              <a:t>…..</a:t>
            </a:r>
            <a:endParaRPr lang="it-IT" sz="1600" dirty="0"/>
          </a:p>
        </p:txBody>
      </p:sp>
      <p:sp>
        <p:nvSpPr>
          <p:cNvPr id="9" name="CasellaDiTesto 8"/>
          <p:cNvSpPr txBox="1"/>
          <p:nvPr/>
        </p:nvSpPr>
        <p:spPr>
          <a:xfrm>
            <a:off x="4698564" y="1335434"/>
            <a:ext cx="5387157" cy="369332"/>
          </a:xfrm>
          <a:prstGeom prst="rect">
            <a:avLst/>
          </a:prstGeom>
          <a:noFill/>
        </p:spPr>
        <p:txBody>
          <a:bodyPr wrap="square" rtlCol="0">
            <a:spAutoFit/>
          </a:bodyPr>
          <a:lstStyle/>
          <a:p>
            <a:r>
              <a:rPr lang="it-IT" b="1" dirty="0" err="1">
                <a:solidFill>
                  <a:schemeClr val="tx2"/>
                </a:solidFill>
                <a:effectLst>
                  <a:outerShdw blurRad="38100" dist="38100" dir="2700000" algn="tl">
                    <a:srgbClr val="000000">
                      <a:alpha val="43137"/>
                    </a:srgbClr>
                  </a:outerShdw>
                </a:effectLst>
              </a:rPr>
              <a:t>Rational</a:t>
            </a:r>
            <a:r>
              <a:rPr lang="it-IT" b="1" dirty="0">
                <a:solidFill>
                  <a:schemeClr val="tx2"/>
                </a:solidFill>
                <a:effectLst>
                  <a:outerShdw blurRad="38100" dist="38100" dir="2700000" algn="tl">
                    <a:srgbClr val="000000">
                      <a:alpha val="43137"/>
                    </a:srgbClr>
                  </a:outerShdw>
                </a:effectLst>
              </a:rPr>
              <a:t>, </a:t>
            </a:r>
            <a:r>
              <a:rPr lang="it-IT" b="1" dirty="0">
                <a:solidFill>
                  <a:srgbClr val="00B050"/>
                </a:solidFill>
                <a:effectLst>
                  <a:outerShdw blurRad="38100" dist="38100" dir="2700000" algn="tl">
                    <a:srgbClr val="000000">
                      <a:alpha val="43137"/>
                    </a:srgbClr>
                  </a:outerShdw>
                </a:effectLst>
              </a:rPr>
              <a:t>Associative</a:t>
            </a:r>
            <a:r>
              <a:rPr lang="it-IT" b="1" dirty="0">
                <a:solidFill>
                  <a:schemeClr val="tx2"/>
                </a:solidFill>
                <a:effectLst>
                  <a:outerShdw blurRad="38100" dist="38100" dir="2700000" algn="tl">
                    <a:srgbClr val="000000">
                      <a:alpha val="43137"/>
                    </a:srgbClr>
                  </a:outerShdw>
                </a:effectLst>
              </a:rPr>
              <a:t>, </a:t>
            </a:r>
            <a:r>
              <a:rPr lang="it-IT" b="1" dirty="0" err="1">
                <a:solidFill>
                  <a:srgbClr val="FF0000"/>
                </a:solidFill>
                <a:effectLst>
                  <a:outerShdw blurRad="38100" dist="38100" dir="2700000" algn="tl">
                    <a:srgbClr val="000000">
                      <a:alpha val="43137"/>
                    </a:srgbClr>
                  </a:outerShdw>
                </a:effectLst>
              </a:rPr>
              <a:t>Projective</a:t>
            </a:r>
            <a:r>
              <a:rPr lang="it-IT" b="1" dirty="0">
                <a:solidFill>
                  <a:srgbClr val="FF0000"/>
                </a:solidFill>
                <a:effectLst>
                  <a:outerShdw blurRad="38100" dist="38100" dir="2700000" algn="tl">
                    <a:srgbClr val="000000">
                      <a:alpha val="43137"/>
                    </a:srgbClr>
                  </a:outerShdw>
                </a:effectLst>
              </a:rPr>
              <a:t>, </a:t>
            </a:r>
            <a:r>
              <a:rPr lang="it-IT" b="1" dirty="0" err="1">
                <a:solidFill>
                  <a:srgbClr val="7030A0"/>
                </a:solidFill>
                <a:effectLst>
                  <a:outerShdw blurRad="38100" dist="38100" dir="2700000" algn="tl">
                    <a:srgbClr val="000000">
                      <a:alpha val="43137"/>
                    </a:srgbClr>
                  </a:outerShdw>
                </a:effectLst>
              </a:rPr>
              <a:t>Analogical</a:t>
            </a:r>
            <a:endParaRPr lang="it-IT" b="1" dirty="0">
              <a:solidFill>
                <a:srgbClr val="7030A0"/>
              </a:solidFill>
              <a:effectLst>
                <a:outerShdw blurRad="38100" dist="38100" dir="2700000" algn="tl">
                  <a:srgbClr val="000000">
                    <a:alpha val="43137"/>
                  </a:srgbClr>
                </a:outerShdw>
              </a:effectLst>
            </a:endParaRPr>
          </a:p>
        </p:txBody>
      </p:sp>
      <p:pic>
        <p:nvPicPr>
          <p:cNvPr id="3" name="Immagine 2">
            <a:extLst>
              <a:ext uri="{FF2B5EF4-FFF2-40B4-BE49-F238E27FC236}">
                <a16:creationId xmlns:a16="http://schemas.microsoft.com/office/drawing/2014/main" xmlns="" id="{3DF14DC0-18D0-4164-AA69-6AF1796C3F61}"/>
              </a:ext>
            </a:extLst>
          </p:cNvPr>
          <p:cNvPicPr>
            <a:picLocks noChangeAspect="1"/>
          </p:cNvPicPr>
          <p:nvPr/>
        </p:nvPicPr>
        <p:blipFill>
          <a:blip r:embed="rId2" cstate="print"/>
          <a:stretch>
            <a:fillRect/>
          </a:stretch>
        </p:blipFill>
        <p:spPr>
          <a:xfrm>
            <a:off x="622683" y="1754355"/>
            <a:ext cx="1713068" cy="3324002"/>
          </a:xfrm>
          <a:prstGeom prst="rect">
            <a:avLst/>
          </a:prstGeom>
        </p:spPr>
      </p:pic>
    </p:spTree>
    <p:extLst>
      <p:ext uri="{BB962C8B-B14F-4D97-AF65-F5344CB8AC3E}">
        <p14:creationId xmlns:p14="http://schemas.microsoft.com/office/powerpoint/2010/main" val="64939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grpId="0" nodeType="withEffect">
                                  <p:stCondLst>
                                    <p:cond delay="120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
                                        <p:tgtEl>
                                          <p:spTgt spid="8">
                                            <p:txEl>
                                              <p:pRg st="1" end="1"/>
                                            </p:txEl>
                                          </p:spTgt>
                                        </p:tgtEl>
                                      </p:cBhvr>
                                    </p:animEffect>
                                  </p:childTnLst>
                                </p:cTn>
                              </p:par>
                              <p:par>
                                <p:cTn id="15" presetID="10" presetClass="entr" presetSubtype="0" fill="hold" grpId="0" nodeType="withEffect">
                                  <p:stCondLst>
                                    <p:cond delay="170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grpId="0" nodeType="withEffect">
                                  <p:stCondLst>
                                    <p:cond delay="220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par>
                                <p:cTn id="21" presetID="10" presetClass="entr" presetSubtype="0" fill="hold" grpId="0" nodeType="withEffect">
                                  <p:stCondLst>
                                    <p:cond delay="250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par>
                                <p:cTn id="24" presetID="10" presetClass="entr" presetSubtype="0" fill="hold" grpId="0" nodeType="withEffect">
                                  <p:stCondLst>
                                    <p:cond delay="300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500"/>
                                        <p:tgtEl>
                                          <p:spTgt spid="8">
                                            <p:txEl>
                                              <p:pRg st="5" end="5"/>
                                            </p:txEl>
                                          </p:spTgt>
                                        </p:tgtEl>
                                      </p:cBhvr>
                                    </p:animEffect>
                                  </p:childTnLst>
                                </p:cTn>
                              </p:par>
                              <p:par>
                                <p:cTn id="27" presetID="10" presetClass="entr" presetSubtype="0" fill="hold" grpId="0" nodeType="withEffect">
                                  <p:stCondLst>
                                    <p:cond delay="360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500"/>
                                        <p:tgtEl>
                                          <p:spTgt spid="8">
                                            <p:txEl>
                                              <p:pRg st="6" end="6"/>
                                            </p:txEl>
                                          </p:spTgt>
                                        </p:tgtEl>
                                      </p:cBhvr>
                                    </p:animEffect>
                                  </p:childTnLst>
                                </p:cTn>
                              </p:par>
                              <p:par>
                                <p:cTn id="30" presetID="10" presetClass="entr" presetSubtype="0" fill="hold" grpId="0" nodeType="withEffect">
                                  <p:stCondLst>
                                    <p:cond delay="430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par>
                                <p:cTn id="33" presetID="10" presetClass="entr" presetSubtype="0" fill="hold" nodeType="withEffect">
                                  <p:stCondLst>
                                    <p:cond delay="510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fade">
                                      <p:cBhvr>
                                        <p:cTn id="35" dur="500"/>
                                        <p:tgtEl>
                                          <p:spTgt spid="8">
                                            <p:txEl>
                                              <p:pRg st="8" end="8"/>
                                            </p:txEl>
                                          </p:spTgt>
                                        </p:tgtEl>
                                      </p:cBhvr>
                                    </p:animEffect>
                                  </p:childTnLst>
                                </p:cTn>
                              </p:par>
                              <p:par>
                                <p:cTn id="36" presetID="10" presetClass="entr" presetSubtype="0" fill="hold" nodeType="withEffect">
                                  <p:stCondLst>
                                    <p:cond delay="580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fade">
                                      <p:cBhvr>
                                        <p:cTn id="38" dur="500"/>
                                        <p:tgtEl>
                                          <p:spTgt spid="8">
                                            <p:txEl>
                                              <p:pRg st="9" end="9"/>
                                            </p:txEl>
                                          </p:spTgt>
                                        </p:tgtEl>
                                      </p:cBhvr>
                                    </p:animEffect>
                                  </p:childTnLst>
                                </p:cTn>
                              </p:par>
                              <p:par>
                                <p:cTn id="39" presetID="10" presetClass="entr" presetSubtype="0" fill="hold" nodeType="withEffect">
                                  <p:stCondLst>
                                    <p:cond delay="5800"/>
                                  </p:stCondLst>
                                  <p:childTnLst>
                                    <p:set>
                                      <p:cBhvr>
                                        <p:cTn id="40" dur="1" fill="hold">
                                          <p:stCondLst>
                                            <p:cond delay="0"/>
                                          </p:stCondLst>
                                        </p:cTn>
                                        <p:tgtEl>
                                          <p:spTgt spid="8">
                                            <p:txEl>
                                              <p:pRg st="10" end="10"/>
                                            </p:txEl>
                                          </p:spTgt>
                                        </p:tgtEl>
                                        <p:attrNameLst>
                                          <p:attrName>style.visibility</p:attrName>
                                        </p:attrNameLst>
                                      </p:cBhvr>
                                      <p:to>
                                        <p:strVal val="visible"/>
                                      </p:to>
                                    </p:set>
                                    <p:animEffect transition="in" filter="fade">
                                      <p:cBhvr>
                                        <p:cTn id="41"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dvAuto="50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a:t>Convergency: finalization of ideas</a:t>
            </a:r>
            <a:endParaRPr lang="it-IT" dirty="0"/>
          </a:p>
        </p:txBody>
      </p:sp>
      <p:sp>
        <p:nvSpPr>
          <p:cNvPr id="7" name="CasellaDiTesto 6"/>
          <p:cNvSpPr txBox="1"/>
          <p:nvPr/>
        </p:nvSpPr>
        <p:spPr>
          <a:xfrm>
            <a:off x="683172" y="2425081"/>
            <a:ext cx="6536531" cy="2554545"/>
          </a:xfrm>
          <a:prstGeom prst="rect">
            <a:avLst/>
          </a:prstGeom>
          <a:noFill/>
        </p:spPr>
        <p:txBody>
          <a:bodyPr wrap="square" rtlCol="0">
            <a:spAutoFit/>
          </a:bodyPr>
          <a:lstStyle>
            <a:defPPr>
              <a:defRPr lang="it-IT"/>
            </a:defPPr>
            <a:lvl1pPr>
              <a:defRPr sz="2000" b="1">
                <a:solidFill>
                  <a:schemeClr val="tx2"/>
                </a:solidFill>
              </a:defRPr>
            </a:lvl1pPr>
          </a:lstStyle>
          <a:p>
            <a:pPr marL="182563" indent="-182563">
              <a:buFontTx/>
              <a:buChar char="-"/>
            </a:pPr>
            <a:r>
              <a:rPr lang="en-US" sz="1600" dirty="0">
                <a:solidFill>
                  <a:srgbClr val="FF0000"/>
                </a:solidFill>
              </a:rPr>
              <a:t>5W + H (Who, What, Why, When, Where, How)</a:t>
            </a:r>
          </a:p>
          <a:p>
            <a:pPr marL="182563" indent="-182563">
              <a:buFontTx/>
              <a:buChar char="-"/>
            </a:pPr>
            <a:r>
              <a:rPr lang="en-US" sz="1600" dirty="0" err="1">
                <a:solidFill>
                  <a:srgbClr val="FF0000"/>
                </a:solidFill>
              </a:rPr>
              <a:t>Highliting</a:t>
            </a:r>
            <a:r>
              <a:rPr lang="en-US" sz="1600" dirty="0">
                <a:solidFill>
                  <a:srgbClr val="FF0000"/>
                </a:solidFill>
              </a:rPr>
              <a:t> / Yellow Ideas</a:t>
            </a:r>
          </a:p>
          <a:p>
            <a:pPr marL="182563" indent="-182563">
              <a:buFontTx/>
              <a:buChar char="-"/>
            </a:pPr>
            <a:r>
              <a:rPr lang="en-US" sz="1600" dirty="0">
                <a:solidFill>
                  <a:srgbClr val="FF0000"/>
                </a:solidFill>
              </a:rPr>
              <a:t>Angel's lawyer</a:t>
            </a:r>
          </a:p>
          <a:p>
            <a:pPr marL="182563" indent="-182563">
              <a:buFontTx/>
              <a:buChar char="-"/>
            </a:pPr>
            <a:r>
              <a:rPr lang="en-US" sz="1600" dirty="0">
                <a:solidFill>
                  <a:srgbClr val="FF0000"/>
                </a:solidFill>
              </a:rPr>
              <a:t>Assist and resist</a:t>
            </a:r>
          </a:p>
          <a:p>
            <a:pPr marL="182563" indent="-182563">
              <a:buFontTx/>
              <a:buChar char="-"/>
            </a:pPr>
            <a:r>
              <a:rPr lang="en-US" sz="1600" dirty="0">
                <a:solidFill>
                  <a:srgbClr val="FF0000"/>
                </a:solidFill>
              </a:rPr>
              <a:t>Catastrophe</a:t>
            </a:r>
          </a:p>
          <a:p>
            <a:pPr marL="182563" indent="-182563">
              <a:buFontTx/>
              <a:buChar char="-"/>
            </a:pPr>
            <a:r>
              <a:rPr lang="en-US" sz="1600" dirty="0">
                <a:solidFill>
                  <a:srgbClr val="FF0000"/>
                </a:solidFill>
              </a:rPr>
              <a:t>Vote</a:t>
            </a:r>
          </a:p>
          <a:p>
            <a:pPr marL="182563" indent="-182563">
              <a:buFontTx/>
              <a:buChar char="-"/>
            </a:pPr>
            <a:r>
              <a:rPr lang="en-US" sz="1600" dirty="0">
                <a:solidFill>
                  <a:srgbClr val="FF0000"/>
                </a:solidFill>
              </a:rPr>
              <a:t>LKO (Likes, Concerns, Opportunities)</a:t>
            </a:r>
          </a:p>
          <a:p>
            <a:pPr marL="182563" indent="-182563">
              <a:buFontTx/>
              <a:buChar char="-"/>
            </a:pPr>
            <a:r>
              <a:rPr lang="en-US" sz="1600" dirty="0">
                <a:solidFill>
                  <a:srgbClr val="FF0000"/>
                </a:solidFill>
              </a:rPr>
              <a:t>PPCO (Plusses, Potentials, Concerns, Overcomes)</a:t>
            </a:r>
          </a:p>
          <a:p>
            <a:pPr marL="182563" indent="-182563">
              <a:buFontTx/>
              <a:buChar char="-"/>
            </a:pPr>
            <a:r>
              <a:rPr lang="en-US" sz="1600" dirty="0">
                <a:solidFill>
                  <a:srgbClr val="FF0000"/>
                </a:solidFill>
              </a:rPr>
              <a:t>PCA (Paired Comparison Analysis)</a:t>
            </a:r>
          </a:p>
          <a:p>
            <a:pPr marL="182563" indent="-182563">
              <a:buFontTx/>
              <a:buChar char="-"/>
            </a:pPr>
            <a:r>
              <a:rPr lang="en-US" sz="1600" dirty="0">
                <a:solidFill>
                  <a:srgbClr val="FF0000"/>
                </a:solidFill>
              </a:rPr>
              <a:t>…..</a:t>
            </a:r>
            <a:endParaRPr lang="it-IT" sz="1600" dirty="0">
              <a:solidFill>
                <a:srgbClr val="FF0000"/>
              </a:solidFill>
            </a:endParaRPr>
          </a:p>
        </p:txBody>
      </p:sp>
      <p:pic>
        <p:nvPicPr>
          <p:cNvPr id="9" name="Immagine 8">
            <a:extLst>
              <a:ext uri="{FF2B5EF4-FFF2-40B4-BE49-F238E27FC236}">
                <a16:creationId xmlns:a16="http://schemas.microsoft.com/office/drawing/2014/main" xmlns="" id="{5103EED8-23ED-4D52-A180-5385BCBB9A46}"/>
              </a:ext>
            </a:extLst>
          </p:cNvPr>
          <p:cNvPicPr>
            <a:picLocks noChangeAspect="1"/>
          </p:cNvPicPr>
          <p:nvPr/>
        </p:nvPicPr>
        <p:blipFill>
          <a:blip r:embed="rId2" cstate="print"/>
          <a:stretch>
            <a:fillRect/>
          </a:stretch>
        </p:blipFill>
        <p:spPr>
          <a:xfrm>
            <a:off x="6304042" y="1960280"/>
            <a:ext cx="4279740" cy="3168352"/>
          </a:xfrm>
          <a:prstGeom prst="rect">
            <a:avLst/>
          </a:prstGeom>
        </p:spPr>
      </p:pic>
    </p:spTree>
    <p:extLst>
      <p:ext uri="{BB962C8B-B14F-4D97-AF65-F5344CB8AC3E}">
        <p14:creationId xmlns:p14="http://schemas.microsoft.com/office/powerpoint/2010/main" val="71052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50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50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500"/>
                                        <p:tgtEl>
                                          <p:spTgt spid="7">
                                            <p:txEl>
                                              <p:pRg st="7" end="7"/>
                                            </p:txEl>
                                          </p:spTgt>
                                        </p:tgtEl>
                                      </p:cBhvr>
                                    </p:animEffect>
                                  </p:childTnLst>
                                </p:cTn>
                              </p:par>
                            </p:childTnLst>
                          </p:cTn>
                        </p:par>
                        <p:par>
                          <p:cTn id="36" fill="hold">
                            <p:stCondLst>
                              <p:cond delay="8000"/>
                            </p:stCondLst>
                            <p:childTnLst>
                              <p:par>
                                <p:cTn id="37" presetID="10" presetClass="entr" presetSubtype="0" fill="hold" grpId="0" nodeType="afterEffect">
                                  <p:stCondLst>
                                    <p:cond delay="50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500"/>
                                        <p:tgtEl>
                                          <p:spTgt spid="7">
                                            <p:txEl>
                                              <p:pRg st="8" end="8"/>
                                            </p:txEl>
                                          </p:spTgt>
                                        </p:tgtEl>
                                      </p:cBhvr>
                                    </p:animEffect>
                                  </p:childTnLst>
                                </p:cTn>
                              </p:par>
                            </p:childTnLst>
                          </p:cTn>
                        </p:par>
                        <p:par>
                          <p:cTn id="40" fill="hold">
                            <p:stCondLst>
                              <p:cond delay="9000"/>
                            </p:stCondLst>
                            <p:childTnLst>
                              <p:par>
                                <p:cTn id="41" presetID="10" presetClass="entr" presetSubtype="0" fill="hold" grpId="0" nodeType="afterEffect">
                                  <p:stCondLst>
                                    <p:cond delay="100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fade">
                                      <p:cBhvr>
                                        <p:cTn id="43"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dvAuto="5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1B39313-A932-4278-8C72-9F935488E79F}"/>
              </a:ext>
            </a:extLst>
          </p:cNvPr>
          <p:cNvSpPr>
            <a:spLocks noGrp="1"/>
          </p:cNvSpPr>
          <p:nvPr>
            <p:ph type="title"/>
          </p:nvPr>
        </p:nvSpPr>
        <p:spPr/>
        <p:txBody>
          <a:bodyPr>
            <a:normAutofit/>
          </a:bodyPr>
          <a:lstStyle/>
          <a:p>
            <a:r>
              <a:rPr lang="it-IT" dirty="0" smtClean="0"/>
              <a:t>THE PROJECT PARTNERS</a:t>
            </a:r>
            <a:endParaRPr lang="it-IT" dirty="0"/>
          </a:p>
        </p:txBody>
      </p:sp>
      <p:sp>
        <p:nvSpPr>
          <p:cNvPr id="3" name="Segnaposto contenuto 2">
            <a:extLst>
              <a:ext uri="{FF2B5EF4-FFF2-40B4-BE49-F238E27FC236}">
                <a16:creationId xmlns:a16="http://schemas.microsoft.com/office/drawing/2014/main" xmlns="" id="{55B137C5-1B43-42DE-AD9A-4B2ADE0F6B0A}"/>
              </a:ext>
            </a:extLst>
          </p:cNvPr>
          <p:cNvSpPr>
            <a:spLocks noGrp="1"/>
          </p:cNvSpPr>
          <p:nvPr>
            <p:ph idx="1"/>
          </p:nvPr>
        </p:nvSpPr>
        <p:spPr>
          <a:xfrm>
            <a:off x="462862" y="1566333"/>
            <a:ext cx="11151776" cy="4676205"/>
          </a:xfrm>
        </p:spPr>
        <p:txBody>
          <a:bodyPr>
            <a:normAutofit fontScale="92500"/>
          </a:bodyPr>
          <a:lstStyle/>
          <a:p>
            <a:pPr>
              <a:buFont typeface="Wingdings" panose="05000000000000000000" pitchFamily="2" charset="2"/>
              <a:buChar char="Ø"/>
            </a:pPr>
            <a:r>
              <a:rPr lang="en-US" sz="2400" dirty="0"/>
              <a:t>Chamber of Commerce of </a:t>
            </a:r>
            <a:r>
              <a:rPr lang="en-US" sz="2400" dirty="0" err="1"/>
              <a:t>Viterbo</a:t>
            </a:r>
            <a:r>
              <a:rPr lang="en-US" sz="2400" dirty="0"/>
              <a:t>, </a:t>
            </a:r>
            <a:r>
              <a:rPr lang="en-US" sz="2400" dirty="0" smtClean="0"/>
              <a:t>Italy</a:t>
            </a:r>
            <a:endParaRPr lang="en-US" sz="2400" dirty="0"/>
          </a:p>
          <a:p>
            <a:pPr>
              <a:buFont typeface="Wingdings" panose="05000000000000000000" pitchFamily="2" charset="2"/>
              <a:buChar char="Ø"/>
            </a:pPr>
            <a:r>
              <a:rPr lang="en-US" sz="2400" dirty="0"/>
              <a:t>University of Algarve, </a:t>
            </a:r>
            <a:r>
              <a:rPr lang="en-US" sz="2400" dirty="0" smtClean="0"/>
              <a:t>Portugal</a:t>
            </a:r>
            <a:endParaRPr lang="en-US" sz="2400" dirty="0"/>
          </a:p>
          <a:p>
            <a:pPr>
              <a:buFont typeface="Wingdings" panose="05000000000000000000" pitchFamily="2" charset="2"/>
              <a:buChar char="Ø"/>
            </a:pPr>
            <a:r>
              <a:rPr lang="en-US" sz="2400" dirty="0"/>
              <a:t>Centre for Research and Technology Hellas, </a:t>
            </a:r>
            <a:r>
              <a:rPr lang="en-US" sz="2400" dirty="0" smtClean="0"/>
              <a:t>Greece</a:t>
            </a:r>
            <a:endParaRPr lang="en-US" sz="2400" dirty="0"/>
          </a:p>
          <a:p>
            <a:pPr>
              <a:buFont typeface="Wingdings" panose="05000000000000000000" pitchFamily="2" charset="2"/>
              <a:buChar char="Ø"/>
            </a:pPr>
            <a:r>
              <a:rPr lang="en-US" sz="2400" dirty="0"/>
              <a:t>Barcelona Official Chamber of Commerce, Industries, Services and Navigation, </a:t>
            </a:r>
            <a:r>
              <a:rPr lang="en-US" sz="2400" dirty="0" smtClean="0"/>
              <a:t>Spain </a:t>
            </a:r>
            <a:endParaRPr lang="en-US" sz="2400" dirty="0"/>
          </a:p>
          <a:p>
            <a:pPr>
              <a:buFont typeface="Wingdings" panose="05000000000000000000" pitchFamily="2" charset="2"/>
              <a:buChar char="Ø"/>
            </a:pPr>
            <a:r>
              <a:rPr lang="en-US" sz="2400" dirty="0"/>
              <a:t>Scientific Research Centre </a:t>
            </a:r>
            <a:r>
              <a:rPr lang="en-US" sz="2400" dirty="0" err="1"/>
              <a:t>Bistra</a:t>
            </a:r>
            <a:r>
              <a:rPr lang="en-US" sz="2400" dirty="0"/>
              <a:t> </a:t>
            </a:r>
            <a:r>
              <a:rPr lang="en-US" sz="2400" dirty="0" err="1"/>
              <a:t>Ptuj</a:t>
            </a:r>
            <a:r>
              <a:rPr lang="en-US" sz="2400" dirty="0"/>
              <a:t>, </a:t>
            </a:r>
            <a:r>
              <a:rPr lang="en-US" sz="2400" dirty="0" smtClean="0"/>
              <a:t>Slovenia</a:t>
            </a:r>
            <a:endParaRPr lang="en-US" sz="2400" dirty="0"/>
          </a:p>
          <a:p>
            <a:pPr>
              <a:buFont typeface="Wingdings" panose="05000000000000000000" pitchFamily="2" charset="2"/>
              <a:buChar char="Ø"/>
            </a:pPr>
            <a:r>
              <a:rPr lang="en-US" sz="2400" dirty="0"/>
              <a:t>University of Zagreb Faculty of Electrical Engineering and Computing, </a:t>
            </a:r>
            <a:r>
              <a:rPr lang="en-US" sz="2400" dirty="0" smtClean="0"/>
              <a:t>Croatia</a:t>
            </a:r>
          </a:p>
          <a:p>
            <a:pPr>
              <a:buFont typeface="Wingdings" panose="05000000000000000000" pitchFamily="2" charset="2"/>
              <a:buChar char="Ø"/>
            </a:pPr>
            <a:r>
              <a:rPr lang="en-US" sz="2400" dirty="0" smtClean="0"/>
              <a:t>Gers </a:t>
            </a:r>
            <a:r>
              <a:rPr lang="en-US" sz="2400" dirty="0"/>
              <a:t>Chamber of Commerce and Industry, France </a:t>
            </a:r>
            <a:endParaRPr lang="en-US" sz="2400" dirty="0" smtClean="0"/>
          </a:p>
          <a:p>
            <a:pPr>
              <a:buFont typeface="Wingdings" panose="05000000000000000000" pitchFamily="2" charset="2"/>
              <a:buChar char="Ø"/>
            </a:pPr>
            <a:r>
              <a:rPr lang="en-US" sz="2400" dirty="0" smtClean="0"/>
              <a:t>Sarajevo </a:t>
            </a:r>
            <a:r>
              <a:rPr lang="en-US" sz="2400" dirty="0"/>
              <a:t>Economic Region Development Agency, Bosnia and </a:t>
            </a:r>
            <a:r>
              <a:rPr lang="en-US" sz="2400" dirty="0" smtClean="0"/>
              <a:t>Herzegovina</a:t>
            </a:r>
            <a:endParaRPr lang="en-US" sz="2400" dirty="0"/>
          </a:p>
          <a:p>
            <a:pPr>
              <a:buFont typeface="Wingdings" panose="05000000000000000000" pitchFamily="2" charset="2"/>
              <a:buChar char="Ø"/>
            </a:pPr>
            <a:r>
              <a:rPr lang="en-US" sz="2400" dirty="0"/>
              <a:t>Ministry of Economy, </a:t>
            </a:r>
            <a:r>
              <a:rPr lang="en-US" sz="2400" dirty="0" smtClean="0"/>
              <a:t>Montenegro</a:t>
            </a:r>
            <a:endParaRPr lang="en-US" sz="2400" dirty="0"/>
          </a:p>
        </p:txBody>
      </p:sp>
    </p:spTree>
    <p:extLst>
      <p:ext uri="{BB962C8B-B14F-4D97-AF65-F5344CB8AC3E}">
        <p14:creationId xmlns:p14="http://schemas.microsoft.com/office/powerpoint/2010/main" val="3799532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257E9656-D60B-4CC9-9766-2A1043FE261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722386" y="4446550"/>
            <a:ext cx="1293212" cy="762529"/>
          </a:xfrm>
          <a:prstGeom prst="rect">
            <a:avLst/>
          </a:prstGeom>
        </p:spPr>
      </p:pic>
      <p:graphicFrame>
        <p:nvGraphicFramePr>
          <p:cNvPr id="10" name="Diagramma 9">
            <a:extLst>
              <a:ext uri="{FF2B5EF4-FFF2-40B4-BE49-F238E27FC236}">
                <a16:creationId xmlns:a16="http://schemas.microsoft.com/office/drawing/2014/main" xmlns="" id="{F006B44F-725E-4267-9DCE-5E7144059837}"/>
              </a:ext>
            </a:extLst>
          </p:cNvPr>
          <p:cNvGraphicFramePr/>
          <p:nvPr>
            <p:extLst>
              <p:ext uri="{D42A27DB-BD31-4B8C-83A1-F6EECF244321}">
                <p14:modId xmlns:p14="http://schemas.microsoft.com/office/powerpoint/2010/main" val="3467050524"/>
              </p:ext>
            </p:extLst>
          </p:nvPr>
        </p:nvGraphicFramePr>
        <p:xfrm>
          <a:off x="614068" y="1143793"/>
          <a:ext cx="1107949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magine 13">
            <a:extLst>
              <a:ext uri="{FF2B5EF4-FFF2-40B4-BE49-F238E27FC236}">
                <a16:creationId xmlns:a16="http://schemas.microsoft.com/office/drawing/2014/main" xmlns="" id="{1AB76902-6C8D-43EE-B7C6-6961B41852A6}"/>
              </a:ext>
            </a:extLst>
          </p:cNvPr>
          <p:cNvPicPr>
            <a:picLocks noChangeAspect="1"/>
          </p:cNvPicPr>
          <p:nvPr/>
        </p:nvPicPr>
        <p:blipFill>
          <a:blip r:embed="rId8"/>
          <a:stretch>
            <a:fillRect/>
          </a:stretch>
        </p:blipFill>
        <p:spPr>
          <a:xfrm>
            <a:off x="5768282" y="4222971"/>
            <a:ext cx="655436" cy="992815"/>
          </a:xfrm>
          <a:prstGeom prst="rect">
            <a:avLst/>
          </a:prstGeom>
        </p:spPr>
      </p:pic>
      <p:pic>
        <p:nvPicPr>
          <p:cNvPr id="13" name="Immagine 12">
            <a:extLst>
              <a:ext uri="{FF2B5EF4-FFF2-40B4-BE49-F238E27FC236}">
                <a16:creationId xmlns:a16="http://schemas.microsoft.com/office/drawing/2014/main" xmlns="" id="{8549C32B-967B-4884-A677-2768B57C24A8}"/>
              </a:ext>
            </a:extLst>
          </p:cNvPr>
          <p:cNvPicPr>
            <a:picLocks noChangeAspect="1"/>
          </p:cNvPicPr>
          <p:nvPr/>
        </p:nvPicPr>
        <p:blipFill>
          <a:blip r:embed="rId9"/>
          <a:stretch>
            <a:fillRect/>
          </a:stretch>
        </p:blipFill>
        <p:spPr>
          <a:xfrm>
            <a:off x="2661462" y="2703608"/>
            <a:ext cx="842862" cy="1123816"/>
          </a:xfrm>
          <a:prstGeom prst="rect">
            <a:avLst/>
          </a:prstGeom>
        </p:spPr>
      </p:pic>
      <p:pic>
        <p:nvPicPr>
          <p:cNvPr id="2050" name="Picture 2" descr="Risultati immagini per emerging technologies">
            <a:extLst>
              <a:ext uri="{FF2B5EF4-FFF2-40B4-BE49-F238E27FC236}">
                <a16:creationId xmlns:a16="http://schemas.microsoft.com/office/drawing/2014/main" xmlns="" id="{6F475233-0DE2-49B1-845B-16EAB6D0C33C}"/>
              </a:ext>
            </a:extLst>
          </p:cNvPr>
          <p:cNvPicPr>
            <a:picLocks noChangeAspect="1" noChangeArrowheads="1"/>
          </p:cNvPicPr>
          <p:nvPr/>
        </p:nvPicPr>
        <p:blipFill>
          <a:blip r:embed="rId10">
            <a:clrChange>
              <a:clrFrom>
                <a:srgbClr val="000E1B"/>
              </a:clrFrom>
              <a:clrTo>
                <a:srgbClr val="000E1B">
                  <a:alpha val="0"/>
                </a:srgbClr>
              </a:clrTo>
            </a:clrChange>
            <a:extLst>
              <a:ext uri="{28A0092B-C50C-407E-A947-70E740481C1C}">
                <a14:useLocalDpi xmlns:a14="http://schemas.microsoft.com/office/drawing/2010/main" val="0"/>
              </a:ext>
            </a:extLst>
          </a:blip>
          <a:srcRect/>
          <a:stretch>
            <a:fillRect/>
          </a:stretch>
        </p:blipFill>
        <p:spPr bwMode="auto">
          <a:xfrm>
            <a:off x="4368992" y="2459319"/>
            <a:ext cx="1590104" cy="1058142"/>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xmlns="" id="{55CF8F3A-BD4D-41E2-93A5-B7DFEFF9D4D6}"/>
              </a:ext>
            </a:extLst>
          </p:cNvPr>
          <p:cNvSpPr>
            <a:spLocks noGrp="1"/>
          </p:cNvSpPr>
          <p:nvPr>
            <p:ph type="title"/>
          </p:nvPr>
        </p:nvSpPr>
        <p:spPr/>
        <p:txBody>
          <a:bodyPr/>
          <a:lstStyle/>
          <a:p>
            <a:r>
              <a:rPr lang="it-IT" dirty="0"/>
              <a:t>Workshop </a:t>
            </a:r>
            <a:r>
              <a:rPr lang="it-IT" dirty="0" err="1"/>
              <a:t>process</a:t>
            </a:r>
            <a:r>
              <a:rPr lang="it-IT" dirty="0"/>
              <a:t> &amp; duration</a:t>
            </a:r>
          </a:p>
        </p:txBody>
      </p:sp>
      <p:pic>
        <p:nvPicPr>
          <p:cNvPr id="9" name="Immagine 8">
            <a:extLst>
              <a:ext uri="{FF2B5EF4-FFF2-40B4-BE49-F238E27FC236}">
                <a16:creationId xmlns:a16="http://schemas.microsoft.com/office/drawing/2014/main" xmlns="" id="{30EE779B-515B-43ED-A5B0-454F39DCC96F}"/>
              </a:ext>
            </a:extLst>
          </p:cNvPr>
          <p:cNvPicPr>
            <a:picLocks noChangeAspect="1"/>
          </p:cNvPicPr>
          <p:nvPr/>
        </p:nvPicPr>
        <p:blipFill>
          <a:blip r:embed="rId11"/>
          <a:stretch>
            <a:fillRect/>
          </a:stretch>
        </p:blipFill>
        <p:spPr>
          <a:xfrm>
            <a:off x="8720425" y="2639012"/>
            <a:ext cx="1018248" cy="907478"/>
          </a:xfrm>
          <a:prstGeom prst="rect">
            <a:avLst/>
          </a:prstGeom>
        </p:spPr>
      </p:pic>
      <p:pic>
        <p:nvPicPr>
          <p:cNvPr id="1026" name="Picture 2" descr="Risultati immagini per sustainability">
            <a:extLst>
              <a:ext uri="{FF2B5EF4-FFF2-40B4-BE49-F238E27FC236}">
                <a16:creationId xmlns:a16="http://schemas.microsoft.com/office/drawing/2014/main" xmlns="" id="{D8C7CAB8-5362-4590-AFC5-B34D2AE6D26E}"/>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2893" y="4157470"/>
            <a:ext cx="1123815" cy="1123815"/>
          </a:xfrm>
          <a:prstGeom prst="rect">
            <a:avLst/>
          </a:prstGeom>
          <a:noFill/>
          <a:extLst>
            <a:ext uri="{909E8E84-426E-40DD-AFC4-6F175D3DCCD1}">
              <a14:hiddenFill xmlns:a14="http://schemas.microsoft.com/office/drawing/2010/main">
                <a:solidFill>
                  <a:srgbClr val="FFFFFF"/>
                </a:solidFill>
              </a14:hiddenFill>
            </a:ext>
          </a:extLst>
        </p:spPr>
      </p:pic>
      <p:pic>
        <p:nvPicPr>
          <p:cNvPr id="16" name="Immagine 15">
            <a:extLst>
              <a:ext uri="{FF2B5EF4-FFF2-40B4-BE49-F238E27FC236}">
                <a16:creationId xmlns:a16="http://schemas.microsoft.com/office/drawing/2014/main" xmlns="" id="{1A59DF7D-53F0-47CA-90DE-9D20761FAD77}"/>
              </a:ext>
            </a:extLst>
          </p:cNvPr>
          <p:cNvPicPr>
            <a:picLocks noChangeAspect="1"/>
          </p:cNvPicPr>
          <p:nvPr/>
        </p:nvPicPr>
        <p:blipFill>
          <a:blip r:embed="rId13"/>
          <a:stretch>
            <a:fillRect/>
          </a:stretch>
        </p:blipFill>
        <p:spPr>
          <a:xfrm>
            <a:off x="6638948" y="2595598"/>
            <a:ext cx="1068415" cy="994305"/>
          </a:xfrm>
          <a:prstGeom prst="rect">
            <a:avLst/>
          </a:prstGeom>
        </p:spPr>
      </p:pic>
      <p:pic>
        <p:nvPicPr>
          <p:cNvPr id="17" name="Immagine 16">
            <a:extLst>
              <a:ext uri="{FF2B5EF4-FFF2-40B4-BE49-F238E27FC236}">
                <a16:creationId xmlns:a16="http://schemas.microsoft.com/office/drawing/2014/main" xmlns="" id="{134CD209-1971-420B-B75C-D738EB5AD8ED}"/>
              </a:ext>
            </a:extLst>
          </p:cNvPr>
          <p:cNvPicPr>
            <a:picLocks noChangeAspect="1"/>
          </p:cNvPicPr>
          <p:nvPr/>
        </p:nvPicPr>
        <p:blipFill>
          <a:blip r:embed="rId14"/>
          <a:stretch>
            <a:fillRect/>
          </a:stretch>
        </p:blipFill>
        <p:spPr>
          <a:xfrm>
            <a:off x="8593837" y="2383488"/>
            <a:ext cx="1012127" cy="882028"/>
          </a:xfrm>
          <a:prstGeom prst="rect">
            <a:avLst/>
          </a:prstGeom>
        </p:spPr>
      </p:pic>
      <p:pic>
        <p:nvPicPr>
          <p:cNvPr id="18" name="Immagine 17">
            <a:extLst>
              <a:ext uri="{FF2B5EF4-FFF2-40B4-BE49-F238E27FC236}">
                <a16:creationId xmlns:a16="http://schemas.microsoft.com/office/drawing/2014/main" xmlns="" id="{06F0924B-BD00-45F2-A82B-57FED1388502}"/>
              </a:ext>
            </a:extLst>
          </p:cNvPr>
          <p:cNvPicPr>
            <a:picLocks noChangeAspect="1"/>
          </p:cNvPicPr>
          <p:nvPr/>
        </p:nvPicPr>
        <p:blipFill>
          <a:blip r:embed="rId15">
            <a:clrChange>
              <a:clrFrom>
                <a:srgbClr val="FAFAF8"/>
              </a:clrFrom>
              <a:clrTo>
                <a:srgbClr val="FAFAF8">
                  <a:alpha val="0"/>
                </a:srgbClr>
              </a:clrTo>
            </a:clrChange>
          </a:blip>
          <a:stretch>
            <a:fillRect/>
          </a:stretch>
        </p:blipFill>
        <p:spPr>
          <a:xfrm>
            <a:off x="9430675" y="4385646"/>
            <a:ext cx="1427560" cy="539735"/>
          </a:xfrm>
          <a:prstGeom prst="rect">
            <a:avLst/>
          </a:prstGeom>
        </p:spPr>
      </p:pic>
      <p:sp>
        <p:nvSpPr>
          <p:cNvPr id="19" name="CasellaDiTesto 18">
            <a:extLst>
              <a:ext uri="{FF2B5EF4-FFF2-40B4-BE49-F238E27FC236}">
                <a16:creationId xmlns:a16="http://schemas.microsoft.com/office/drawing/2014/main" xmlns="" id="{B8737A2A-0BCA-4DD7-9621-9F1CE91C3FF1}"/>
              </a:ext>
            </a:extLst>
          </p:cNvPr>
          <p:cNvSpPr txBox="1"/>
          <p:nvPr/>
        </p:nvSpPr>
        <p:spPr>
          <a:xfrm>
            <a:off x="9479947" y="615132"/>
            <a:ext cx="2345514" cy="584775"/>
          </a:xfrm>
          <a:prstGeom prst="rect">
            <a:avLst/>
          </a:prstGeom>
          <a:noFill/>
        </p:spPr>
        <p:txBody>
          <a:bodyPr wrap="none" rtlCol="0">
            <a:spAutoFit/>
          </a:bodyPr>
          <a:lstStyle/>
          <a:p>
            <a:r>
              <a:rPr lang="it-IT" sz="3200" b="1" dirty="0">
                <a:solidFill>
                  <a:srgbClr val="FF0000"/>
                </a:solidFill>
                <a:effectLst>
                  <a:outerShdw blurRad="38100" dist="38100" dir="2700000" algn="tl">
                    <a:srgbClr val="000000">
                      <a:alpha val="43137"/>
                    </a:srgbClr>
                  </a:outerShdw>
                </a:effectLst>
              </a:rPr>
              <a:t>1 or 2 </a:t>
            </a:r>
            <a:r>
              <a:rPr lang="it-IT" sz="3200" b="1" dirty="0" err="1">
                <a:solidFill>
                  <a:srgbClr val="FF0000"/>
                </a:solidFill>
                <a:effectLst>
                  <a:outerShdw blurRad="38100" dist="38100" dir="2700000" algn="tl">
                    <a:srgbClr val="000000">
                      <a:alpha val="43137"/>
                    </a:srgbClr>
                  </a:outerShdw>
                </a:effectLst>
              </a:rPr>
              <a:t>days</a:t>
            </a:r>
            <a:endParaRPr lang="it-IT"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146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34000A48-8954-4AFE-ACED-6586A86DBBB2}"/>
                                            </p:graphicEl>
                                          </p:spTgt>
                                        </p:tgtEl>
                                        <p:attrNameLst>
                                          <p:attrName>style.visibility</p:attrName>
                                        </p:attrNameLst>
                                      </p:cBhvr>
                                      <p:to>
                                        <p:strVal val="visible"/>
                                      </p:to>
                                    </p:set>
                                    <p:animEffect transition="in" filter="fade">
                                      <p:cBhvr>
                                        <p:cTn id="7" dur="500"/>
                                        <p:tgtEl>
                                          <p:spTgt spid="10">
                                            <p:graphicEl>
                                              <a:dgm id="{34000A48-8954-4AFE-ACED-6586A86DBBB2}"/>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graphicEl>
                                              <a:dgm id="{11F5F090-8477-4C22-B700-62705CB1DA8B}"/>
                                            </p:graphicEl>
                                          </p:spTgt>
                                        </p:tgtEl>
                                        <p:attrNameLst>
                                          <p:attrName>style.visibility</p:attrName>
                                        </p:attrNameLst>
                                      </p:cBhvr>
                                      <p:to>
                                        <p:strVal val="visible"/>
                                      </p:to>
                                    </p:set>
                                    <p:animEffect transition="in" filter="fade">
                                      <p:cBhvr>
                                        <p:cTn id="11" dur="500"/>
                                        <p:tgtEl>
                                          <p:spTgt spid="10">
                                            <p:graphicEl>
                                              <a:dgm id="{11F5F090-8477-4C22-B700-62705CB1DA8B}"/>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graphicEl>
                                              <a:dgm id="{755D6275-9AF9-4B30-BA69-277522511794}"/>
                                            </p:graphicEl>
                                          </p:spTgt>
                                        </p:tgtEl>
                                        <p:attrNameLst>
                                          <p:attrName>style.visibility</p:attrName>
                                        </p:attrNameLst>
                                      </p:cBhvr>
                                      <p:to>
                                        <p:strVal val="visible"/>
                                      </p:to>
                                    </p:set>
                                    <p:animEffect transition="in" filter="fade">
                                      <p:cBhvr>
                                        <p:cTn id="14" dur="500"/>
                                        <p:tgtEl>
                                          <p:spTgt spid="10">
                                            <p:graphicEl>
                                              <a:dgm id="{755D6275-9AF9-4B30-BA69-277522511794}"/>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graphicEl>
                                              <a:dgm id="{03369C35-A625-4491-A5A7-E9EFF26A2B75}"/>
                                            </p:graphicEl>
                                          </p:spTgt>
                                        </p:tgtEl>
                                        <p:attrNameLst>
                                          <p:attrName>style.visibility</p:attrName>
                                        </p:attrNameLst>
                                      </p:cBhvr>
                                      <p:to>
                                        <p:strVal val="visible"/>
                                      </p:to>
                                    </p:set>
                                    <p:animEffect transition="in" filter="fade">
                                      <p:cBhvr>
                                        <p:cTn id="19" dur="500"/>
                                        <p:tgtEl>
                                          <p:spTgt spid="10">
                                            <p:graphicEl>
                                              <a:dgm id="{03369C35-A625-4491-A5A7-E9EFF26A2B75}"/>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graphicEl>
                                              <a:dgm id="{19F033A9-6DD1-463D-9479-C7657A66FABB}"/>
                                            </p:graphicEl>
                                          </p:spTgt>
                                        </p:tgtEl>
                                        <p:attrNameLst>
                                          <p:attrName>style.visibility</p:attrName>
                                        </p:attrNameLst>
                                      </p:cBhvr>
                                      <p:to>
                                        <p:strVal val="visible"/>
                                      </p:to>
                                    </p:set>
                                    <p:animEffect transition="in" filter="fade">
                                      <p:cBhvr>
                                        <p:cTn id="22" dur="500"/>
                                        <p:tgtEl>
                                          <p:spTgt spid="10">
                                            <p:graphicEl>
                                              <a:dgm id="{19F033A9-6DD1-463D-9479-C7657A66FAB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graphicEl>
                                              <a:dgm id="{F8CDBF33-DD49-4F30-AFC3-7FE0AE47218A}"/>
                                            </p:graphicEl>
                                          </p:spTgt>
                                        </p:tgtEl>
                                        <p:attrNameLst>
                                          <p:attrName>style.visibility</p:attrName>
                                        </p:attrNameLst>
                                      </p:cBhvr>
                                      <p:to>
                                        <p:strVal val="visible"/>
                                      </p:to>
                                    </p:set>
                                    <p:animEffect transition="in" filter="fade">
                                      <p:cBhvr>
                                        <p:cTn id="27" dur="500"/>
                                        <p:tgtEl>
                                          <p:spTgt spid="10">
                                            <p:graphicEl>
                                              <a:dgm id="{F8CDBF33-DD49-4F30-AFC3-7FE0AE47218A}"/>
                                            </p:graphic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graphicEl>
                                              <a:dgm id="{BAAA796B-53E3-4697-97F1-76A02C639800}"/>
                                            </p:graphicEl>
                                          </p:spTgt>
                                        </p:tgtEl>
                                        <p:attrNameLst>
                                          <p:attrName>style.visibility</p:attrName>
                                        </p:attrNameLst>
                                      </p:cBhvr>
                                      <p:to>
                                        <p:strVal val="visible"/>
                                      </p:to>
                                    </p:set>
                                    <p:animEffect transition="in" filter="fade">
                                      <p:cBhvr>
                                        <p:cTn id="34" dur="500"/>
                                        <p:tgtEl>
                                          <p:spTgt spid="10">
                                            <p:graphicEl>
                                              <a:dgm id="{BAAA796B-53E3-4697-97F1-76A02C63980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graphicEl>
                                              <a:dgm id="{FF9D0FB5-1105-4A94-B6F9-60E7C0AF2F17}"/>
                                            </p:graphicEl>
                                          </p:spTgt>
                                        </p:tgtEl>
                                        <p:attrNameLst>
                                          <p:attrName>style.visibility</p:attrName>
                                        </p:attrNameLst>
                                      </p:cBhvr>
                                      <p:to>
                                        <p:strVal val="visible"/>
                                      </p:to>
                                    </p:set>
                                    <p:animEffect transition="in" filter="fade">
                                      <p:cBhvr>
                                        <p:cTn id="39" dur="500"/>
                                        <p:tgtEl>
                                          <p:spTgt spid="10">
                                            <p:graphicEl>
                                              <a:dgm id="{FF9D0FB5-1105-4A94-B6F9-60E7C0AF2F17}"/>
                                            </p:graphic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graphicEl>
                                              <a:dgm id="{FEFA5CF2-536A-4A49-BE92-07B25E673516}"/>
                                            </p:graphicEl>
                                          </p:spTgt>
                                        </p:tgtEl>
                                        <p:attrNameLst>
                                          <p:attrName>style.visibility</p:attrName>
                                        </p:attrNameLst>
                                      </p:cBhvr>
                                      <p:to>
                                        <p:strVal val="visible"/>
                                      </p:to>
                                    </p:set>
                                    <p:animEffect transition="in" filter="fade">
                                      <p:cBhvr>
                                        <p:cTn id="50" dur="500"/>
                                        <p:tgtEl>
                                          <p:spTgt spid="10">
                                            <p:graphicEl>
                                              <a:dgm id="{FEFA5CF2-536A-4A49-BE92-07B25E673516}"/>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graphicEl>
                                              <a:dgm id="{5697BB85-DF81-4DA9-B9F6-3F602E6983E9}"/>
                                            </p:graphicEl>
                                          </p:spTgt>
                                        </p:tgtEl>
                                        <p:attrNameLst>
                                          <p:attrName>style.visibility</p:attrName>
                                        </p:attrNameLst>
                                      </p:cBhvr>
                                      <p:to>
                                        <p:strVal val="visible"/>
                                      </p:to>
                                    </p:set>
                                    <p:animEffect transition="in" filter="fade">
                                      <p:cBhvr>
                                        <p:cTn id="55" dur="500"/>
                                        <p:tgtEl>
                                          <p:spTgt spid="10">
                                            <p:graphicEl>
                                              <a:dgm id="{5697BB85-DF81-4DA9-B9F6-3F602E6983E9}"/>
                                            </p:graphic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2050"/>
                                        </p:tgtEl>
                                        <p:attrNameLst>
                                          <p:attrName>style.visibility</p:attrName>
                                        </p:attrNameLst>
                                      </p:cBhvr>
                                      <p:to>
                                        <p:strVal val="visible"/>
                                      </p:to>
                                    </p:set>
                                    <p:animEffect transition="in" filter="fade">
                                      <p:cBhvr>
                                        <p:cTn id="59" dur="500"/>
                                        <p:tgtEl>
                                          <p:spTgt spid="205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graphicEl>
                                              <a:dgm id="{22AC6639-60D3-4B3A-AE9A-60EBA40150D5}"/>
                                            </p:graphicEl>
                                          </p:spTgt>
                                        </p:tgtEl>
                                        <p:attrNameLst>
                                          <p:attrName>style.visibility</p:attrName>
                                        </p:attrNameLst>
                                      </p:cBhvr>
                                      <p:to>
                                        <p:strVal val="visible"/>
                                      </p:to>
                                    </p:set>
                                    <p:animEffect transition="in" filter="fade">
                                      <p:cBhvr>
                                        <p:cTn id="62" dur="500"/>
                                        <p:tgtEl>
                                          <p:spTgt spid="10">
                                            <p:graphicEl>
                                              <a:dgm id="{22AC6639-60D3-4B3A-AE9A-60EBA40150D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graphicEl>
                                              <a:dgm id="{F4F13125-0B31-4785-AB41-BC9D5E319DC8}"/>
                                            </p:graphicEl>
                                          </p:spTgt>
                                        </p:tgtEl>
                                        <p:attrNameLst>
                                          <p:attrName>style.visibility</p:attrName>
                                        </p:attrNameLst>
                                      </p:cBhvr>
                                      <p:to>
                                        <p:strVal val="visible"/>
                                      </p:to>
                                    </p:set>
                                    <p:animEffect transition="in" filter="fade">
                                      <p:cBhvr>
                                        <p:cTn id="67" dur="500"/>
                                        <p:tgtEl>
                                          <p:spTgt spid="10">
                                            <p:graphicEl>
                                              <a:dgm id="{F4F13125-0B31-4785-AB41-BC9D5E319DC8}"/>
                                            </p:graphicEl>
                                          </p:spTgt>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graphicEl>
                                              <a:dgm id="{B62B7B78-622A-43A8-9BF1-B1499065EA70}"/>
                                            </p:graphicEl>
                                          </p:spTgt>
                                        </p:tgtEl>
                                        <p:attrNameLst>
                                          <p:attrName>style.visibility</p:attrName>
                                        </p:attrNameLst>
                                      </p:cBhvr>
                                      <p:to>
                                        <p:strVal val="visible"/>
                                      </p:to>
                                    </p:set>
                                    <p:animEffect transition="in" filter="fade">
                                      <p:cBhvr>
                                        <p:cTn id="74" dur="500"/>
                                        <p:tgtEl>
                                          <p:spTgt spid="10">
                                            <p:graphicEl>
                                              <a:dgm id="{B62B7B78-622A-43A8-9BF1-B1499065EA70}"/>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0">
                                            <p:graphicEl>
                                              <a:dgm id="{4CF863C4-6379-4947-B946-6B5527F80799}"/>
                                            </p:graphicEl>
                                          </p:spTgt>
                                        </p:tgtEl>
                                        <p:attrNameLst>
                                          <p:attrName>style.visibility</p:attrName>
                                        </p:attrNameLst>
                                      </p:cBhvr>
                                      <p:to>
                                        <p:strVal val="visible"/>
                                      </p:to>
                                    </p:set>
                                    <p:animEffect transition="in" filter="fade">
                                      <p:cBhvr>
                                        <p:cTn id="79" dur="500"/>
                                        <p:tgtEl>
                                          <p:spTgt spid="10">
                                            <p:graphicEl>
                                              <a:dgm id="{4CF863C4-6379-4947-B946-6B5527F80799}"/>
                                            </p:graphicEl>
                                          </p:spTgt>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
                                            <p:graphicEl>
                                              <a:dgm id="{CC0BE278-1DAE-489E-971E-093C66F0A95D}"/>
                                            </p:graphicEl>
                                          </p:spTgt>
                                        </p:tgtEl>
                                        <p:attrNameLst>
                                          <p:attrName>style.visibility</p:attrName>
                                        </p:attrNameLst>
                                      </p:cBhvr>
                                      <p:to>
                                        <p:strVal val="visible"/>
                                      </p:to>
                                    </p:set>
                                    <p:animEffect transition="in" filter="fade">
                                      <p:cBhvr>
                                        <p:cTn id="86" dur="500"/>
                                        <p:tgtEl>
                                          <p:spTgt spid="10">
                                            <p:graphicEl>
                                              <a:dgm id="{CC0BE278-1DAE-489E-971E-093C66F0A95D}"/>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0">
                                            <p:graphicEl>
                                              <a:dgm id="{4DC00FE7-326D-4AD6-A92A-47C8E7512D11}"/>
                                            </p:graphicEl>
                                          </p:spTgt>
                                        </p:tgtEl>
                                        <p:attrNameLst>
                                          <p:attrName>style.visibility</p:attrName>
                                        </p:attrNameLst>
                                      </p:cBhvr>
                                      <p:to>
                                        <p:strVal val="visible"/>
                                      </p:to>
                                    </p:set>
                                    <p:animEffect transition="in" filter="fade">
                                      <p:cBhvr>
                                        <p:cTn id="91" dur="500"/>
                                        <p:tgtEl>
                                          <p:spTgt spid="10">
                                            <p:graphicEl>
                                              <a:dgm id="{4DC00FE7-326D-4AD6-A92A-47C8E7512D11}"/>
                                            </p:graphic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
                                            <p:graphicEl>
                                              <a:dgm id="{16CDD6CF-8860-42D1-ADE1-05D860325B01}"/>
                                            </p:graphicEl>
                                          </p:spTgt>
                                        </p:tgtEl>
                                        <p:attrNameLst>
                                          <p:attrName>style.visibility</p:attrName>
                                        </p:attrNameLst>
                                      </p:cBhvr>
                                      <p:to>
                                        <p:strVal val="visible"/>
                                      </p:to>
                                    </p:set>
                                    <p:animEffect transition="in" filter="fade">
                                      <p:cBhvr>
                                        <p:cTn id="94" dur="500"/>
                                        <p:tgtEl>
                                          <p:spTgt spid="10">
                                            <p:graphicEl>
                                              <a:dgm id="{16CDD6CF-8860-42D1-ADE1-05D860325B01}"/>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0">
                                            <p:graphicEl>
                                              <a:dgm id="{DE36140C-88E9-48B7-BEA6-C708C22A0E83}"/>
                                            </p:graphicEl>
                                          </p:spTgt>
                                        </p:tgtEl>
                                        <p:attrNameLst>
                                          <p:attrName>style.visibility</p:attrName>
                                        </p:attrNameLst>
                                      </p:cBhvr>
                                      <p:to>
                                        <p:strVal val="visible"/>
                                      </p:to>
                                    </p:set>
                                    <p:animEffect transition="in" filter="fade">
                                      <p:cBhvr>
                                        <p:cTn id="99" dur="500"/>
                                        <p:tgtEl>
                                          <p:spTgt spid="10">
                                            <p:graphicEl>
                                              <a:dgm id="{DE36140C-88E9-48B7-BEA6-C708C22A0E83}"/>
                                            </p:graphicEl>
                                          </p:spTgt>
                                        </p:tgtEl>
                                      </p:cBhvr>
                                    </p:animEffect>
                                  </p:childTnLst>
                                </p:cTn>
                              </p:par>
                            </p:childTnLst>
                          </p:cTn>
                        </p:par>
                        <p:par>
                          <p:cTn id="100" fill="hold">
                            <p:stCondLst>
                              <p:cond delay="500"/>
                            </p:stCondLst>
                            <p:childTnLst>
                              <p:par>
                                <p:cTn id="101" presetID="10" presetClass="entr" presetSubtype="0" fill="hold" nodeType="after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fade">
                                      <p:cBhvr>
                                        <p:cTn id="103" dur="500"/>
                                        <p:tgtEl>
                                          <p:spTgt spid="9"/>
                                        </p:tgtEl>
                                      </p:cBhvr>
                                    </p:animEffect>
                                  </p:childTnLst>
                                </p:cTn>
                              </p:par>
                            </p:childTnLst>
                          </p:cTn>
                        </p:par>
                        <p:par>
                          <p:cTn id="104" fill="hold">
                            <p:stCondLst>
                              <p:cond delay="1000"/>
                            </p:stCondLst>
                            <p:childTnLst>
                              <p:par>
                                <p:cTn id="105" presetID="10" presetClass="entr" presetSubtype="0" fill="hold" nodeType="after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0">
                                            <p:graphicEl>
                                              <a:dgm id="{610714D9-B7F2-4E7A-A0AD-A56965926676}"/>
                                            </p:graphicEl>
                                          </p:spTgt>
                                        </p:tgtEl>
                                        <p:attrNameLst>
                                          <p:attrName>style.visibility</p:attrName>
                                        </p:attrNameLst>
                                      </p:cBhvr>
                                      <p:to>
                                        <p:strVal val="visible"/>
                                      </p:to>
                                    </p:set>
                                    <p:animEffect transition="in" filter="fade">
                                      <p:cBhvr>
                                        <p:cTn id="110" dur="500"/>
                                        <p:tgtEl>
                                          <p:spTgt spid="10">
                                            <p:graphicEl>
                                              <a:dgm id="{610714D9-B7F2-4E7A-A0AD-A56965926676}"/>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0">
                                            <p:graphicEl>
                                              <a:dgm id="{097431FE-0294-49DC-AC71-1F00115FE418}"/>
                                            </p:graphicEl>
                                          </p:spTgt>
                                        </p:tgtEl>
                                        <p:attrNameLst>
                                          <p:attrName>style.visibility</p:attrName>
                                        </p:attrNameLst>
                                      </p:cBhvr>
                                      <p:to>
                                        <p:strVal val="visible"/>
                                      </p:to>
                                    </p:set>
                                    <p:animEffect transition="in" filter="fade">
                                      <p:cBhvr>
                                        <p:cTn id="115" dur="500"/>
                                        <p:tgtEl>
                                          <p:spTgt spid="10">
                                            <p:graphicEl>
                                              <a:dgm id="{097431FE-0294-49DC-AC71-1F00115FE418}"/>
                                            </p:graphicEl>
                                          </p:spTgt>
                                        </p:tgtEl>
                                      </p:cBhvr>
                                    </p:animEffect>
                                  </p:childTnLst>
                                </p:cTn>
                              </p:par>
                            </p:childTnLst>
                          </p:cTn>
                        </p:par>
                        <p:par>
                          <p:cTn id="116" fill="hold">
                            <p:stCondLst>
                              <p:cond delay="500"/>
                            </p:stCondLst>
                            <p:childTnLst>
                              <p:par>
                                <p:cTn id="117" presetID="10" presetClass="entr" presetSubtype="0" fill="hold" nodeType="after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fade">
                                      <p:cBhvr>
                                        <p:cTn id="119" dur="500"/>
                                        <p:tgtEl>
                                          <p:spTgt spid="1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0">
                                            <p:graphicEl>
                                              <a:dgm id="{626336AB-E2CF-4BB0-9F26-FCECA7804833}"/>
                                            </p:graphicEl>
                                          </p:spTgt>
                                        </p:tgtEl>
                                        <p:attrNameLst>
                                          <p:attrName>style.visibility</p:attrName>
                                        </p:attrNameLst>
                                      </p:cBhvr>
                                      <p:to>
                                        <p:strVal val="visible"/>
                                      </p:to>
                                    </p:set>
                                    <p:animEffect transition="in" filter="fade">
                                      <p:cBhvr>
                                        <p:cTn id="122" dur="500"/>
                                        <p:tgtEl>
                                          <p:spTgt spid="10">
                                            <p:graphicEl>
                                              <a:dgm id="{626336AB-E2CF-4BB0-9F26-FCECA78048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10874376" cy="2206870"/>
          </a:xfrm>
        </p:spPr>
        <p:txBody>
          <a:bodyPr/>
          <a:lstStyle/>
          <a:p>
            <a:pPr algn="ctr"/>
            <a:r>
              <a:rPr lang="it-IT" dirty="0" smtClean="0"/>
              <a:t>THANKS FOR YOUR ATTENTION</a:t>
            </a:r>
            <a:endParaRPr lang="el-GR" dirty="0"/>
          </a:p>
        </p:txBody>
      </p:sp>
      <p:sp>
        <p:nvSpPr>
          <p:cNvPr id="7" name="Sottotitolo 6">
            <a:extLst>
              <a:ext uri="{FF2B5EF4-FFF2-40B4-BE49-F238E27FC236}">
                <a16:creationId xmlns:a16="http://schemas.microsoft.com/office/drawing/2014/main" xmlns="" id="{9D11C923-CEE4-4D63-9C48-8B2DB9E9CFE3}"/>
              </a:ext>
            </a:extLst>
          </p:cNvPr>
          <p:cNvSpPr>
            <a:spLocks noGrp="1"/>
          </p:cNvSpPr>
          <p:nvPr>
            <p:ph type="subTitle" idx="1"/>
          </p:nvPr>
        </p:nvSpPr>
        <p:spPr/>
        <p:txBody>
          <a:bodyPr/>
          <a:lstStyle/>
          <a:p>
            <a:pPr algn="ctr"/>
            <a:r>
              <a:rPr lang="en-US" dirty="0" smtClean="0"/>
              <a:t>Andrea </a:t>
            </a:r>
            <a:r>
              <a:rPr lang="en-US" dirty="0" err="1" smtClean="0"/>
              <a:t>Vignoli</a:t>
            </a:r>
            <a:endParaRPr lang="en-US" dirty="0"/>
          </a:p>
          <a:p>
            <a:pPr algn="ctr"/>
            <a:r>
              <a:rPr lang="en-US" dirty="0" err="1" smtClean="0"/>
              <a:t>Viterbo</a:t>
            </a:r>
            <a:r>
              <a:rPr lang="en-US" dirty="0" smtClean="0"/>
              <a:t> Chamber of Commerce and Industry</a:t>
            </a:r>
            <a:endParaRPr lang="en-US" dirty="0"/>
          </a:p>
          <a:p>
            <a:pPr algn="ctr"/>
            <a:r>
              <a:rPr lang="en-US" dirty="0" smtClean="0"/>
              <a:t>cciaavt.eu@gmail.com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491530" cy="10246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307041"/>
            <a:ext cx="2432807" cy="550959"/>
          </a:xfrm>
          <a:prstGeom prst="rect">
            <a:avLst/>
          </a:prstGeom>
        </p:spPr>
      </p:pic>
      <p:pic>
        <p:nvPicPr>
          <p:cNvPr id="2050" name="Picture 2" descr="E:\ANDREA EU\0_EU Projects\Interreg MED\Creainnovation\Esecuzione\WP2\Logos\Logo_CCIAA V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1277" y="72164"/>
            <a:ext cx="32004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862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1B39313-A932-4278-8C72-9F935488E79F}"/>
              </a:ext>
            </a:extLst>
          </p:cNvPr>
          <p:cNvSpPr>
            <a:spLocks noGrp="1"/>
          </p:cNvSpPr>
          <p:nvPr>
            <p:ph type="title"/>
          </p:nvPr>
        </p:nvSpPr>
        <p:spPr/>
        <p:txBody>
          <a:bodyPr>
            <a:normAutofit/>
          </a:bodyPr>
          <a:lstStyle/>
          <a:p>
            <a:r>
              <a:rPr lang="it-IT" dirty="0" err="1"/>
              <a:t>Overview</a:t>
            </a:r>
            <a:r>
              <a:rPr lang="it-IT" dirty="0"/>
              <a:t> of the </a:t>
            </a:r>
            <a:r>
              <a:rPr lang="it-IT" dirty="0" smtClean="0"/>
              <a:t>Project</a:t>
            </a:r>
            <a:endParaRPr lang="it-IT" dirty="0"/>
          </a:p>
        </p:txBody>
      </p:sp>
      <p:sp>
        <p:nvSpPr>
          <p:cNvPr id="3" name="Segnaposto contenuto 2">
            <a:extLst>
              <a:ext uri="{FF2B5EF4-FFF2-40B4-BE49-F238E27FC236}">
                <a16:creationId xmlns:a16="http://schemas.microsoft.com/office/drawing/2014/main" xmlns="" id="{55B137C5-1B43-42DE-AD9A-4B2ADE0F6B0A}"/>
              </a:ext>
            </a:extLst>
          </p:cNvPr>
          <p:cNvSpPr>
            <a:spLocks noGrp="1"/>
          </p:cNvSpPr>
          <p:nvPr>
            <p:ph idx="1"/>
          </p:nvPr>
        </p:nvSpPr>
        <p:spPr>
          <a:xfrm>
            <a:off x="462862" y="1566333"/>
            <a:ext cx="11151776" cy="4138363"/>
          </a:xfrm>
        </p:spPr>
        <p:txBody>
          <a:bodyPr>
            <a:normAutofit/>
          </a:bodyPr>
          <a:lstStyle/>
          <a:p>
            <a:pPr marL="0" indent="0">
              <a:buNone/>
            </a:pPr>
            <a:r>
              <a:rPr lang="en-US" sz="2400" dirty="0">
                <a:solidFill>
                  <a:schemeClr val="tx1">
                    <a:lumMod val="50000"/>
                  </a:schemeClr>
                </a:solidFill>
              </a:rPr>
              <a:t>“the project aims to </a:t>
            </a:r>
            <a:r>
              <a:rPr lang="en-US" sz="2400" dirty="0">
                <a:solidFill>
                  <a:srgbClr val="00B050"/>
                </a:solidFill>
              </a:rPr>
              <a:t>develop and test transnational business innovation capabilities</a:t>
            </a:r>
            <a:r>
              <a:rPr lang="en-US" sz="2400" dirty="0">
                <a:solidFill>
                  <a:schemeClr val="tx1">
                    <a:lumMod val="50000"/>
                  </a:schemeClr>
                </a:solidFill>
              </a:rPr>
              <a:t> through the practice of </a:t>
            </a:r>
            <a:r>
              <a:rPr lang="en-US" sz="2400" dirty="0">
                <a:solidFill>
                  <a:srgbClr val="0070C0"/>
                </a:solidFill>
              </a:rPr>
              <a:t>creativity methodologies, tools and processes in innovation workshops </a:t>
            </a:r>
            <a:r>
              <a:rPr lang="en-US" sz="2400" dirty="0">
                <a:solidFill>
                  <a:srgbClr val="CA4F24"/>
                </a:solidFill>
              </a:rPr>
              <a:t>with the MED SMEs, involving creativity experts competencies, external managers and young students</a:t>
            </a:r>
            <a:r>
              <a:rPr lang="en-US" sz="2400" dirty="0">
                <a:solidFill>
                  <a:schemeClr val="tx1">
                    <a:lumMod val="50000"/>
                  </a:schemeClr>
                </a:solidFill>
              </a:rPr>
              <a:t>, generating </a:t>
            </a:r>
            <a:r>
              <a:rPr lang="en-US" sz="2400" dirty="0">
                <a:solidFill>
                  <a:srgbClr val="00B050"/>
                </a:solidFill>
              </a:rPr>
              <a:t>sustainable business ideas</a:t>
            </a:r>
            <a:r>
              <a:rPr lang="en-US" sz="2400" dirty="0">
                <a:solidFill>
                  <a:schemeClr val="tx1">
                    <a:lumMod val="50000"/>
                  </a:schemeClr>
                </a:solidFill>
              </a:rPr>
              <a:t>, driven and evaluated by a </a:t>
            </a:r>
            <a:r>
              <a:rPr lang="en-US" sz="2400" dirty="0">
                <a:solidFill>
                  <a:srgbClr val="0070C0"/>
                </a:solidFill>
              </a:rPr>
              <a:t>sustainability evaluation model</a:t>
            </a:r>
            <a:r>
              <a:rPr lang="en-US" sz="2400" dirty="0">
                <a:solidFill>
                  <a:schemeClr val="tx1">
                    <a:lumMod val="50000"/>
                  </a:schemeClr>
                </a:solidFill>
              </a:rPr>
              <a:t> assembled in the </a:t>
            </a:r>
            <a:r>
              <a:rPr lang="en-US" sz="2400" dirty="0" smtClean="0">
                <a:solidFill>
                  <a:schemeClr val="tx1">
                    <a:lumMod val="50000"/>
                  </a:schemeClr>
                </a:solidFill>
              </a:rPr>
              <a:t>project”</a:t>
            </a:r>
            <a:endParaRPr lang="en-US" sz="2400" dirty="0">
              <a:solidFill>
                <a:schemeClr val="tx1">
                  <a:lumMod val="50000"/>
                </a:schemeClr>
              </a:solidFill>
            </a:endParaRPr>
          </a:p>
        </p:txBody>
      </p:sp>
    </p:spTree>
    <p:extLst>
      <p:ext uri="{BB962C8B-B14F-4D97-AF65-F5344CB8AC3E}">
        <p14:creationId xmlns:p14="http://schemas.microsoft.com/office/powerpoint/2010/main" val="1604339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a:t>CREATIVITY FOR A SUSTAINABLE INNOVATION GROWHT</a:t>
            </a:r>
            <a:endParaRPr lang="el-GR" dirty="0"/>
          </a:p>
        </p:txBody>
      </p:sp>
      <p:sp>
        <p:nvSpPr>
          <p:cNvPr id="7" name="Sottotitolo 6">
            <a:extLst>
              <a:ext uri="{FF2B5EF4-FFF2-40B4-BE49-F238E27FC236}">
                <a16:creationId xmlns:a16="http://schemas.microsoft.com/office/drawing/2014/main" xmlns="" id="{9D11C923-CEE4-4D63-9C48-8B2DB9E9CFE3}"/>
              </a:ext>
            </a:extLst>
          </p:cNvPr>
          <p:cNvSpPr>
            <a:spLocks noGrp="1"/>
          </p:cNvSpPr>
          <p:nvPr>
            <p:ph type="subTitle" idx="1"/>
          </p:nvPr>
        </p:nvSpPr>
        <p:spPr/>
        <p:txBody>
          <a:bodyPr/>
          <a:lstStyle/>
          <a:p>
            <a:r>
              <a:rPr lang="en-US" dirty="0"/>
              <a:t>It's possible….</a:t>
            </a:r>
          </a:p>
          <a:p>
            <a:r>
              <a:rPr lang="en-US" dirty="0"/>
              <a:t>t</a:t>
            </a:r>
            <a:r>
              <a:rPr lang="en-US" dirty="0" smtClean="0"/>
              <a:t>o </a:t>
            </a:r>
            <a:r>
              <a:rPr lang="en-US" dirty="0"/>
              <a:t>innovate in a sustainable way</a:t>
            </a:r>
          </a:p>
          <a:p>
            <a:r>
              <a:rPr lang="en-US" dirty="0"/>
              <a:t>improve one's creative capacity</a:t>
            </a:r>
          </a:p>
          <a:p>
            <a:r>
              <a:rPr lang="en-US" dirty="0"/>
              <a:t>increase the creative capacity of companies</a:t>
            </a:r>
            <a:endParaRPr lang="it-I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491530" cy="10246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307041"/>
            <a:ext cx="2432807" cy="550959"/>
          </a:xfrm>
          <a:prstGeom prst="rect">
            <a:avLst/>
          </a:prstGeom>
        </p:spPr>
      </p:pic>
      <p:pic>
        <p:nvPicPr>
          <p:cNvPr id="2050" name="Picture 2" descr="E:\ANDREA EU\0_EU Projects\Interreg MED\Creainnovation\Esecuzione\WP2\Logos\Logo_CCIAA V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1277" y="72164"/>
            <a:ext cx="32004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28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1B39313-A932-4278-8C72-9F935488E79F}"/>
              </a:ext>
            </a:extLst>
          </p:cNvPr>
          <p:cNvSpPr>
            <a:spLocks noGrp="1"/>
          </p:cNvSpPr>
          <p:nvPr>
            <p:ph type="title"/>
          </p:nvPr>
        </p:nvSpPr>
        <p:spPr/>
        <p:txBody>
          <a:bodyPr/>
          <a:lstStyle/>
          <a:p>
            <a:r>
              <a:rPr lang="it-IT" dirty="0"/>
              <a:t>INNOVATION &amp; CREATIVITY</a:t>
            </a:r>
          </a:p>
        </p:txBody>
      </p:sp>
      <p:sp>
        <p:nvSpPr>
          <p:cNvPr id="3" name="Segnaposto contenuto 2">
            <a:extLst>
              <a:ext uri="{FF2B5EF4-FFF2-40B4-BE49-F238E27FC236}">
                <a16:creationId xmlns:a16="http://schemas.microsoft.com/office/drawing/2014/main" xmlns="" id="{55B137C5-1B43-42DE-AD9A-4B2ADE0F6B0A}"/>
              </a:ext>
            </a:extLst>
          </p:cNvPr>
          <p:cNvSpPr>
            <a:spLocks noGrp="1"/>
          </p:cNvSpPr>
          <p:nvPr>
            <p:ph idx="1"/>
          </p:nvPr>
        </p:nvSpPr>
        <p:spPr>
          <a:xfrm>
            <a:off x="462862" y="1566333"/>
            <a:ext cx="7832419" cy="4138363"/>
          </a:xfrm>
        </p:spPr>
        <p:txBody>
          <a:bodyPr>
            <a:normAutofit/>
          </a:bodyPr>
          <a:lstStyle/>
          <a:p>
            <a:r>
              <a:rPr lang="en-US" sz="2400" dirty="0"/>
              <a:t>Innovation is the result of the creative ability to generate ideas and the creative capacity to make them operational</a:t>
            </a:r>
          </a:p>
          <a:p>
            <a:r>
              <a:rPr lang="en-US" sz="2400" dirty="0"/>
              <a:t>The creative capacity inherent in each one, if stimulated and developed through specific methods and processes, allows a more profitable and easier ability to generate innovative ideas</a:t>
            </a:r>
          </a:p>
          <a:p>
            <a:r>
              <a:rPr lang="en-US" sz="2400" dirty="0"/>
              <a:t>Managerial ability then allows the idea to be converted into a successful business.</a:t>
            </a:r>
            <a:endParaRPr lang="it-IT" sz="2400" dirty="0"/>
          </a:p>
        </p:txBody>
      </p:sp>
      <p:pic>
        <p:nvPicPr>
          <p:cNvPr id="6" name="Immagine 5">
            <a:extLst>
              <a:ext uri="{FF2B5EF4-FFF2-40B4-BE49-F238E27FC236}">
                <a16:creationId xmlns:a16="http://schemas.microsoft.com/office/drawing/2014/main" xmlns="" id="{E392D0BD-0DFB-4AEB-95FD-C07589EF8FDF}"/>
              </a:ext>
            </a:extLst>
          </p:cNvPr>
          <p:cNvPicPr>
            <a:picLocks noChangeAspect="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10275" r="10200"/>
          <a:stretch/>
        </p:blipFill>
        <p:spPr>
          <a:xfrm>
            <a:off x="8761108" y="1384216"/>
            <a:ext cx="2668249" cy="4320480"/>
          </a:xfrm>
          <a:prstGeom prst="rect">
            <a:avLst/>
          </a:prstGeom>
        </p:spPr>
      </p:pic>
    </p:spTree>
    <p:extLst>
      <p:ext uri="{BB962C8B-B14F-4D97-AF65-F5344CB8AC3E}">
        <p14:creationId xmlns:p14="http://schemas.microsoft.com/office/powerpoint/2010/main" val="4242802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88" y="1566333"/>
            <a:ext cx="10575923" cy="4759854"/>
          </a:xfrm>
        </p:spPr>
        <p:txBody>
          <a:bodyPr>
            <a:normAutofit lnSpcReduction="10000"/>
          </a:bodyPr>
          <a:lstStyle/>
          <a:p>
            <a:pPr marL="0" indent="0">
              <a:buNone/>
            </a:pPr>
            <a:r>
              <a:rPr lang="en-US" sz="2400" dirty="0"/>
              <a:t>Creativity is a mental and sociological process that implies the cognitive ability of the mind to:</a:t>
            </a:r>
          </a:p>
          <a:p>
            <a:pPr marL="0" indent="0">
              <a:buNone/>
            </a:pPr>
            <a:endParaRPr lang="en-US" sz="2400" dirty="0"/>
          </a:p>
          <a:p>
            <a:pPr>
              <a:buFont typeface="Calibri" panose="020F0502020204030204" pitchFamily="34" charset="0"/>
              <a:buChar char="−"/>
            </a:pPr>
            <a:r>
              <a:rPr lang="en-US" sz="2400" dirty="0"/>
              <a:t>see things from a new perspective,</a:t>
            </a:r>
          </a:p>
          <a:p>
            <a:pPr>
              <a:buFont typeface="Calibri" panose="020F0502020204030204" pitchFamily="34" charset="0"/>
              <a:buChar char="−"/>
            </a:pPr>
            <a:r>
              <a:rPr lang="en-US" sz="2400" dirty="0"/>
              <a:t>produce new ideas and new concepts,</a:t>
            </a:r>
          </a:p>
          <a:p>
            <a:pPr>
              <a:buFont typeface="Calibri" panose="020F0502020204030204" pitchFamily="34" charset="0"/>
              <a:buChar char="−"/>
            </a:pPr>
            <a:r>
              <a:rPr lang="en-US" sz="2400" dirty="0"/>
              <a:t>establish unprecedented relationships between different elements.</a:t>
            </a:r>
          </a:p>
          <a:p>
            <a:pPr marL="0" indent="0">
              <a:buNone/>
            </a:pPr>
            <a:endParaRPr lang="en-US" sz="2400" dirty="0"/>
          </a:p>
          <a:p>
            <a:pPr marL="0" indent="0" algn="ctr">
              <a:buNone/>
            </a:pPr>
            <a:r>
              <a:rPr lang="en-US" sz="2400" dirty="0"/>
              <a:t>According to Henry </a:t>
            </a:r>
            <a:r>
              <a:rPr lang="en-US" sz="2400" dirty="0" err="1"/>
              <a:t>Poincaré</a:t>
            </a:r>
            <a:r>
              <a:rPr lang="en-US" sz="2400" dirty="0"/>
              <a:t>:</a:t>
            </a:r>
          </a:p>
          <a:p>
            <a:pPr marL="0" indent="0" algn="ctr">
              <a:buNone/>
            </a:pPr>
            <a:r>
              <a:rPr lang="en-US" sz="2400" i="1" dirty="0">
                <a:effectLst>
                  <a:outerShdw blurRad="38100" dist="38100" dir="2700000" algn="tl">
                    <a:srgbClr val="000000">
                      <a:alpha val="43137"/>
                    </a:srgbClr>
                  </a:outerShdw>
                </a:effectLst>
              </a:rPr>
              <a:t>Creativity is combining existing elements</a:t>
            </a:r>
          </a:p>
          <a:p>
            <a:pPr marL="0" indent="0" algn="ctr">
              <a:buNone/>
            </a:pPr>
            <a:r>
              <a:rPr lang="en-US" sz="2400" i="1" dirty="0">
                <a:effectLst>
                  <a:outerShdw blurRad="38100" dist="38100" dir="2700000" algn="tl">
                    <a:srgbClr val="000000">
                      <a:alpha val="43137"/>
                    </a:srgbClr>
                  </a:outerShdw>
                </a:effectLst>
              </a:rPr>
              <a:t>with new connections, which are useful.</a:t>
            </a:r>
            <a:endParaRPr lang="it-IT" sz="2400" i="1"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normAutofit/>
          </a:bodyPr>
          <a:lstStyle/>
          <a:p>
            <a:pPr fontAlgn="t"/>
            <a:r>
              <a:rPr lang="en-US" dirty="0"/>
              <a:t>Definition of creativity</a:t>
            </a:r>
            <a:r>
              <a:rPr lang="en-US" b="0" dirty="0"/>
              <a:t>.</a:t>
            </a:r>
          </a:p>
        </p:txBody>
      </p:sp>
    </p:spTree>
    <p:extLst>
      <p:ext uri="{BB962C8B-B14F-4D97-AF65-F5344CB8AC3E}">
        <p14:creationId xmlns:p14="http://schemas.microsoft.com/office/powerpoint/2010/main" val="4245977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Development of </a:t>
            </a:r>
            <a:r>
              <a:rPr lang="it-IT" dirty="0" err="1"/>
              <a:t>creativity</a:t>
            </a:r>
            <a:r>
              <a:rPr lang="it-IT" dirty="0"/>
              <a:t>.</a:t>
            </a:r>
          </a:p>
        </p:txBody>
      </p:sp>
      <p:sp>
        <p:nvSpPr>
          <p:cNvPr id="3" name="Content Placeholder 2"/>
          <p:cNvSpPr>
            <a:spLocks noGrp="1"/>
          </p:cNvSpPr>
          <p:nvPr>
            <p:ph idx="1"/>
          </p:nvPr>
        </p:nvSpPr>
        <p:spPr/>
        <p:txBody>
          <a:bodyPr>
            <a:normAutofit lnSpcReduction="10000"/>
          </a:bodyPr>
          <a:lstStyle/>
          <a:p>
            <a:r>
              <a:rPr lang="en-US" sz="2800" dirty="0"/>
              <a:t>Creativity is a particular form of intelligence strongly based on the aesthetic dimension.</a:t>
            </a:r>
          </a:p>
          <a:p>
            <a:r>
              <a:rPr lang="en-US" sz="2800" dirty="0"/>
              <a:t>As such it can be stimulated, exercised and transmitted through a method / path and aimed </a:t>
            </a:r>
            <a:r>
              <a:rPr lang="en-US" sz="2800" dirty="0" smtClean="0"/>
              <a:t>to </a:t>
            </a:r>
            <a:r>
              <a:rPr lang="en-US" sz="2800" dirty="0"/>
              <a:t>the production of innovation.</a:t>
            </a:r>
          </a:p>
          <a:p>
            <a:r>
              <a:rPr lang="en-US" sz="2800" dirty="0"/>
              <a:t>The basis of creative processes is the comparison between alternative points of view that trigger a socio-cognitive conflict.</a:t>
            </a:r>
            <a:endParaRPr lang="it-IT" sz="2800" dirty="0"/>
          </a:p>
        </p:txBody>
      </p:sp>
      <p:sp>
        <p:nvSpPr>
          <p:cNvPr id="7" name="CasellaDiTesto 6"/>
          <p:cNvSpPr txBox="1"/>
          <p:nvPr/>
        </p:nvSpPr>
        <p:spPr>
          <a:xfrm>
            <a:off x="8175812" y="5987018"/>
            <a:ext cx="2739853" cy="369332"/>
          </a:xfrm>
          <a:prstGeom prst="rect">
            <a:avLst/>
          </a:prstGeom>
          <a:noFill/>
        </p:spPr>
        <p:txBody>
          <a:bodyPr wrap="none" rtlCol="0">
            <a:spAutoFit/>
          </a:bodyPr>
          <a:lstStyle/>
          <a:p>
            <a:r>
              <a:rPr lang="it-IT" i="1" dirty="0"/>
              <a:t>Source: R. Pederneschi</a:t>
            </a:r>
          </a:p>
        </p:txBody>
      </p:sp>
    </p:spTree>
    <p:extLst>
      <p:ext uri="{BB962C8B-B14F-4D97-AF65-F5344CB8AC3E}">
        <p14:creationId xmlns:p14="http://schemas.microsoft.com/office/powerpoint/2010/main" val="915618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Provoke an "epistemological perturbation" to bring out new, original and shared points of view by using alternative and complementary knowledge methods with respect to the classical cognitive processes of an intuitive, emotional and divergent type.</a:t>
            </a:r>
          </a:p>
          <a:p>
            <a:r>
              <a:rPr lang="en-US" sz="2800" dirty="0"/>
              <a:t>Essential conditions for creativity are the plurality of points of view and reference to the subject</a:t>
            </a:r>
            <a:endParaRPr lang="it-IT" sz="2800" dirty="0"/>
          </a:p>
        </p:txBody>
      </p:sp>
      <p:sp>
        <p:nvSpPr>
          <p:cNvPr id="2" name="Title 1"/>
          <p:cNvSpPr>
            <a:spLocks noGrp="1"/>
          </p:cNvSpPr>
          <p:nvPr>
            <p:ph type="title"/>
          </p:nvPr>
        </p:nvSpPr>
        <p:spPr/>
        <p:txBody>
          <a:bodyPr>
            <a:normAutofit fontScale="90000"/>
          </a:bodyPr>
          <a:lstStyle/>
          <a:p>
            <a:r>
              <a:rPr lang="en-US" sz="3600" dirty="0"/>
              <a:t>Objective of the process of stimulating creativity.</a:t>
            </a:r>
            <a:endParaRPr lang="it-IT" sz="3600" dirty="0"/>
          </a:p>
        </p:txBody>
      </p:sp>
      <p:sp>
        <p:nvSpPr>
          <p:cNvPr id="7" name="CasellaDiTesto 6"/>
          <p:cNvSpPr txBox="1"/>
          <p:nvPr/>
        </p:nvSpPr>
        <p:spPr>
          <a:xfrm>
            <a:off x="8175812" y="5987018"/>
            <a:ext cx="2818400" cy="369332"/>
          </a:xfrm>
          <a:prstGeom prst="rect">
            <a:avLst/>
          </a:prstGeom>
          <a:noFill/>
        </p:spPr>
        <p:txBody>
          <a:bodyPr wrap="none" rtlCol="0">
            <a:spAutoFit/>
          </a:bodyPr>
          <a:lstStyle/>
          <a:p>
            <a:r>
              <a:rPr lang="it-IT" i="1" dirty="0"/>
              <a:t>Source: R. Pederneschi</a:t>
            </a:r>
          </a:p>
        </p:txBody>
      </p:sp>
    </p:spTree>
    <p:extLst>
      <p:ext uri="{BB962C8B-B14F-4D97-AF65-F5344CB8AC3E}">
        <p14:creationId xmlns:p14="http://schemas.microsoft.com/office/powerpoint/2010/main" val="3665306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282EB108-EDE6-4B8E-957B-D4A69BF580E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2085</TotalTime>
  <Words>2528</Words>
  <Application>Microsoft Office PowerPoint</Application>
  <PresentationFormat>Personalizzato</PresentationFormat>
  <Paragraphs>303</Paragraphs>
  <Slides>31</Slides>
  <Notes>3</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31</vt:i4>
      </vt:variant>
    </vt:vector>
  </HeadingPairs>
  <TitlesOfParts>
    <vt:vector size="33" baseType="lpstr">
      <vt:lpstr>Slice</vt:lpstr>
      <vt:lpstr>Worksheet</vt:lpstr>
      <vt:lpstr>The importance of creativity in development of SMEs the creainnovation experience</vt:lpstr>
      <vt:lpstr>Overview of the Project</vt:lpstr>
      <vt:lpstr>THE PROJECT PARTNERS</vt:lpstr>
      <vt:lpstr>Overview of the Project</vt:lpstr>
      <vt:lpstr>CREATIVITY FOR A SUSTAINABLE INNOVATION GROWHT</vt:lpstr>
      <vt:lpstr>INNOVATION &amp; CREATIVITY</vt:lpstr>
      <vt:lpstr>Definition of creativity.</vt:lpstr>
      <vt:lpstr>Development of creativity.</vt:lpstr>
      <vt:lpstr>Objective of the process of stimulating creativity.</vt:lpstr>
      <vt:lpstr>The creative research method</vt:lpstr>
      <vt:lpstr>CONNECT LEFT AND RIGHT SIDE OF THE BRAIN</vt:lpstr>
      <vt:lpstr>Thought preferences</vt:lpstr>
      <vt:lpstr>Your level of preference</vt:lpstr>
      <vt:lpstr>The FourSight Thinking Profiles Index</vt:lpstr>
      <vt:lpstr>THE BEST CREATIVE TEAM</vt:lpstr>
      <vt:lpstr> The courage to change</vt:lpstr>
      <vt:lpstr>The testimonies</vt:lpstr>
      <vt:lpstr>The Ferrari case: the problem.</vt:lpstr>
      <vt:lpstr>The Ferrari case: the challenge</vt:lpstr>
      <vt:lpstr>The Ferrari case: the solution</vt:lpstr>
      <vt:lpstr>The tangible results</vt:lpstr>
      <vt:lpstr>Other tangible results</vt:lpstr>
      <vt:lpstr>Stimulate creativity</vt:lpstr>
      <vt:lpstr>The portfolio of techniques</vt:lpstr>
      <vt:lpstr>Workshop location &amp; facilities</vt:lpstr>
      <vt:lpstr>The creative process FOR SUSTAINABLE INNOVATION</vt:lpstr>
      <vt:lpstr>Analysis: deepen the theme of the idea</vt:lpstr>
      <vt:lpstr>Divergency: ideas generation</vt:lpstr>
      <vt:lpstr>Convergency: finalization of ideas</vt:lpstr>
      <vt:lpstr>Workshop process &amp; duration</vt:lpstr>
      <vt:lpstr>THANKS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dc:creator>
  <cp:lastModifiedBy>utente</cp:lastModifiedBy>
  <cp:revision>112</cp:revision>
  <cp:lastPrinted>2019-10-05T15:05:29Z</cp:lastPrinted>
  <dcterms:created xsi:type="dcterms:W3CDTF">2018-08-31T10:07:17Z</dcterms:created>
  <dcterms:modified xsi:type="dcterms:W3CDTF">2019-10-05T15:22:55Z</dcterms:modified>
</cp:coreProperties>
</file>