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89" r:id="rId3"/>
    <p:sldId id="288" r:id="rId4"/>
    <p:sldId id="299" r:id="rId5"/>
    <p:sldId id="293" r:id="rId6"/>
    <p:sldId id="300" r:id="rId7"/>
    <p:sldId id="311" r:id="rId8"/>
    <p:sldId id="307" r:id="rId9"/>
    <p:sldId id="308" r:id="rId10"/>
    <p:sldId id="318" r:id="rId11"/>
    <p:sldId id="301" r:id="rId12"/>
    <p:sldId id="303" r:id="rId13"/>
    <p:sldId id="322" r:id="rId14"/>
    <p:sldId id="320" r:id="rId15"/>
    <p:sldId id="305" r:id="rId16"/>
    <p:sldId id="317" r:id="rId1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BBB59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AA0B4-47EA-4AEF-BC87-80FC45EA8689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1802905B-0D93-4407-9CA1-7D42EECE520F}">
      <dgm:prSet phldrT="[Text]" custT="1"/>
      <dgm:spPr/>
      <dgm:t>
        <a:bodyPr/>
        <a:lstStyle/>
        <a:p>
          <a:r>
            <a:rPr lang="sl-SI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ongoing projects</a:t>
          </a:r>
          <a:endParaRPr lang="sl-SI" sz="2400" b="1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55E6BBAB-9326-4655-8883-223A31845EDD}" type="parTrans" cxnId="{D3B8717B-BB43-45DE-81CF-56F5B4E6EE6E}">
      <dgm:prSet/>
      <dgm:spPr/>
      <dgm:t>
        <a:bodyPr/>
        <a:lstStyle/>
        <a:p>
          <a:endParaRPr lang="sl-SI"/>
        </a:p>
      </dgm:t>
    </dgm:pt>
    <dgm:pt modelId="{125DE8AC-6334-46F7-AB70-9BA943E7ACDB}" type="sibTrans" cxnId="{D3B8717B-BB43-45DE-81CF-56F5B4E6EE6E}">
      <dgm:prSet/>
      <dgm:spPr/>
      <dgm:t>
        <a:bodyPr/>
        <a:lstStyle/>
        <a:p>
          <a:endParaRPr lang="sl-SI"/>
        </a:p>
      </dgm:t>
    </dgm:pt>
    <dgm:pt modelId="{88779864-836D-4604-B8C2-5400537DDA1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sl-SI" sz="2400" b="1" dirty="0" smtClean="0">
              <a:solidFill>
                <a:srgbClr val="FF0000"/>
              </a:solidFill>
              <a:latin typeface="+mn-lt"/>
            </a:rPr>
            <a:t>10</a:t>
          </a:r>
        </a:p>
        <a:p>
          <a:pPr>
            <a:spcAft>
              <a:spcPts val="0"/>
            </a:spcAft>
          </a:pPr>
          <a:r>
            <a:rPr lang="sl-SI" sz="1600" b="1" dirty="0" smtClean="0">
              <a:solidFill>
                <a:srgbClr val="FF0000"/>
              </a:solidFill>
              <a:latin typeface="+mn-lt"/>
            </a:rPr>
            <a:t>H2020 projects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DF3514B5-7D24-424D-B7C1-9427331124C3}" type="parTrans" cxnId="{6EF7FEF0-109B-4F2A-B1A0-1383F07AC546}">
      <dgm:prSet/>
      <dgm:spPr/>
      <dgm:t>
        <a:bodyPr/>
        <a:lstStyle/>
        <a:p>
          <a:endParaRPr lang="sl-SI"/>
        </a:p>
      </dgm:t>
    </dgm:pt>
    <dgm:pt modelId="{6AFAAF58-F1C9-4793-87CA-FB77E19CD5D5}" type="sibTrans" cxnId="{6EF7FEF0-109B-4F2A-B1A0-1383F07AC546}">
      <dgm:prSet/>
      <dgm:spPr/>
      <dgm:t>
        <a:bodyPr/>
        <a:lstStyle/>
        <a:p>
          <a:endParaRPr lang="sl-SI"/>
        </a:p>
      </dgm:t>
    </dgm:pt>
    <dgm:pt modelId="{008A5E9A-DD1D-4026-AE2D-6D8E75BD78D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3</a:t>
          </a:r>
          <a:r>
            <a:rPr lang="sl-SI" sz="1400" b="1" dirty="0" smtClean="0">
              <a:solidFill>
                <a:srgbClr val="FF0000"/>
              </a:solidFill>
              <a:latin typeface="+mj-lt"/>
            </a:rPr>
            <a:t> </a:t>
          </a:r>
          <a:br>
            <a:rPr lang="sl-SI" sz="1400" b="1" dirty="0" smtClean="0">
              <a:solidFill>
                <a:srgbClr val="FF0000"/>
              </a:solidFill>
              <a:latin typeface="+mj-lt"/>
            </a:rPr>
          </a:br>
          <a:r>
            <a:rPr lang="sl-SI" sz="1600" b="1" dirty="0" smtClean="0">
              <a:solidFill>
                <a:srgbClr val="FF0000"/>
              </a:solidFill>
              <a:latin typeface="+mj-lt"/>
            </a:rPr>
            <a:t>M.ERA-NET</a:t>
          </a:r>
          <a:endParaRPr lang="sl-SI" sz="1600" b="1" dirty="0">
            <a:solidFill>
              <a:srgbClr val="FF0000"/>
            </a:solidFill>
            <a:latin typeface="+mj-lt"/>
          </a:endParaRPr>
        </a:p>
      </dgm:t>
    </dgm:pt>
    <dgm:pt modelId="{C47CC535-D30D-44E9-B2F9-8E1131E80454}" type="parTrans" cxnId="{617C44F4-4D37-434C-BF2A-579C86535A3F}">
      <dgm:prSet/>
      <dgm:spPr/>
      <dgm:t>
        <a:bodyPr/>
        <a:lstStyle/>
        <a:p>
          <a:endParaRPr lang="sl-SI"/>
        </a:p>
      </dgm:t>
    </dgm:pt>
    <dgm:pt modelId="{40873CD3-7B0B-4AF9-95EA-3C00B8A4A6C4}" type="sibTrans" cxnId="{617C44F4-4D37-434C-BF2A-579C86535A3F}">
      <dgm:prSet/>
      <dgm:spPr/>
      <dgm:t>
        <a:bodyPr/>
        <a:lstStyle/>
        <a:p>
          <a:endParaRPr lang="sl-SI"/>
        </a:p>
      </dgm:t>
    </dgm:pt>
    <dgm:pt modelId="{2288AF3A-7656-4472-8936-170BE99D65C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j-lt"/>
            </a:rPr>
            <a:t>76 </a:t>
          </a:r>
          <a:r>
            <a:rPr lang="sl-SI" sz="1600" b="1" dirty="0" smtClean="0">
              <a:solidFill>
                <a:srgbClr val="FF0000"/>
              </a:solidFill>
              <a:latin typeface="+mj-lt"/>
            </a:rPr>
            <a:t>national projects</a:t>
          </a:r>
          <a:endParaRPr lang="sl-SI" sz="1600" b="1" dirty="0">
            <a:solidFill>
              <a:srgbClr val="FF0000"/>
            </a:solidFill>
            <a:latin typeface="+mj-lt"/>
          </a:endParaRPr>
        </a:p>
      </dgm:t>
    </dgm:pt>
    <dgm:pt modelId="{ED3FBFAC-3090-4E1D-A55A-02B1D1214555}" type="parTrans" cxnId="{42355E00-98A5-470F-BD1A-56B51F968207}">
      <dgm:prSet/>
      <dgm:spPr/>
      <dgm:t>
        <a:bodyPr/>
        <a:lstStyle/>
        <a:p>
          <a:endParaRPr lang="sl-SI"/>
        </a:p>
      </dgm:t>
    </dgm:pt>
    <dgm:pt modelId="{777367FB-ADF6-4CB3-8F6A-1FF53A0ED2EC}" type="sibTrans" cxnId="{42355E00-98A5-470F-BD1A-56B51F968207}">
      <dgm:prSet/>
      <dgm:spPr/>
      <dgm:t>
        <a:bodyPr/>
        <a:lstStyle/>
        <a:p>
          <a:endParaRPr lang="sl-SI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83BAC44-9122-4F26-BCB5-B61B23E20B9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2400" b="1" dirty="0" smtClean="0">
              <a:solidFill>
                <a:srgbClr val="FF0000"/>
              </a:solidFill>
              <a:latin typeface="+mn-lt"/>
            </a:rPr>
            <a:t>2</a:t>
          </a:r>
          <a:r>
            <a:rPr lang="sl-SI" sz="1400" b="1" dirty="0" smtClean="0">
              <a:solidFill>
                <a:srgbClr val="FF0000"/>
              </a:solidFill>
              <a:latin typeface="+mn-lt"/>
            </a:rPr>
            <a:t/>
          </a:r>
          <a:br>
            <a:rPr lang="sl-SI" sz="1400" b="1" dirty="0" smtClean="0">
              <a:solidFill>
                <a:srgbClr val="FF0000"/>
              </a:solidFill>
              <a:latin typeface="+mn-lt"/>
            </a:rPr>
          </a:br>
          <a:r>
            <a:rPr lang="sl-SI" sz="1600" b="1" dirty="0" smtClean="0">
              <a:solidFill>
                <a:srgbClr val="FF0000"/>
              </a:solidFill>
              <a:latin typeface="+mn-lt"/>
            </a:rPr>
            <a:t>ERA-NET projects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5E0E7BFC-D030-4127-AE27-01C030ADDF38}" type="parTrans" cxnId="{1230C542-AB5B-4494-B903-6C0C6925CA88}">
      <dgm:prSet/>
      <dgm:spPr/>
      <dgm:t>
        <a:bodyPr/>
        <a:lstStyle/>
        <a:p>
          <a:endParaRPr lang="sl-SI"/>
        </a:p>
      </dgm:t>
    </dgm:pt>
    <dgm:pt modelId="{7F7F05DB-5291-4C30-B1F9-624D8B6D2C51}" type="sibTrans" cxnId="{1230C542-AB5B-4494-B903-6C0C6925CA88}">
      <dgm:prSet/>
      <dgm:spPr/>
      <dgm:t>
        <a:bodyPr/>
        <a:lstStyle/>
        <a:p>
          <a:endParaRPr lang="sl-SI"/>
        </a:p>
      </dgm:t>
    </dgm:pt>
    <dgm:pt modelId="{78879C5D-D8FD-4A82-A103-0AFDCE53E590}" type="pres">
      <dgm:prSet presAssocID="{FFCAA0B4-47EA-4AEF-BC87-80FC45EA86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60CCAC5-8FAA-4797-A72D-66EEFA0E544E}" type="pres">
      <dgm:prSet presAssocID="{1802905B-0D93-4407-9CA1-7D42EECE520F}" presName="centerShape" presStyleLbl="node0" presStyleIdx="0" presStyleCnt="1"/>
      <dgm:spPr/>
      <dgm:t>
        <a:bodyPr/>
        <a:lstStyle/>
        <a:p>
          <a:endParaRPr lang="sl-SI"/>
        </a:p>
      </dgm:t>
    </dgm:pt>
    <dgm:pt modelId="{B35CBA34-250C-4598-A192-7AA3DD61EDA4}" type="pres">
      <dgm:prSet presAssocID="{88779864-836D-4604-B8C2-5400537DDA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6FDBC9E-E3A2-4FEA-97D8-FECBAD14CB76}" type="pres">
      <dgm:prSet presAssocID="{88779864-836D-4604-B8C2-5400537DDA1D}" presName="dummy" presStyleCnt="0"/>
      <dgm:spPr/>
    </dgm:pt>
    <dgm:pt modelId="{45542DB5-8CE4-4E0E-B2D4-CC6E0129945D}" type="pres">
      <dgm:prSet presAssocID="{6AFAAF58-F1C9-4793-87CA-FB77E19CD5D5}" presName="sibTrans" presStyleLbl="sibTrans2D1" presStyleIdx="0" presStyleCnt="4"/>
      <dgm:spPr/>
      <dgm:t>
        <a:bodyPr/>
        <a:lstStyle/>
        <a:p>
          <a:endParaRPr lang="sl-SI"/>
        </a:p>
      </dgm:t>
    </dgm:pt>
    <dgm:pt modelId="{1A1AC352-33B1-4AF3-95E8-777F167A9DF9}" type="pres">
      <dgm:prSet presAssocID="{008A5E9A-DD1D-4026-AE2D-6D8E75BD78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DD177A-54F3-4AA3-9C0E-060856529391}" type="pres">
      <dgm:prSet presAssocID="{008A5E9A-DD1D-4026-AE2D-6D8E75BD78D1}" presName="dummy" presStyleCnt="0"/>
      <dgm:spPr/>
    </dgm:pt>
    <dgm:pt modelId="{E81A35F0-2B1A-415F-8193-709F84C207E3}" type="pres">
      <dgm:prSet presAssocID="{40873CD3-7B0B-4AF9-95EA-3C00B8A4A6C4}" presName="sibTrans" presStyleLbl="sibTrans2D1" presStyleIdx="1" presStyleCnt="4"/>
      <dgm:spPr/>
      <dgm:t>
        <a:bodyPr/>
        <a:lstStyle/>
        <a:p>
          <a:endParaRPr lang="sl-SI"/>
        </a:p>
      </dgm:t>
    </dgm:pt>
    <dgm:pt modelId="{7280B433-54FE-416C-98DE-7FCDD210982C}" type="pres">
      <dgm:prSet presAssocID="{2288AF3A-7656-4472-8936-170BE99D65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ED555B0-DF14-48AC-8761-EE2CBC99E24E}" type="pres">
      <dgm:prSet presAssocID="{2288AF3A-7656-4472-8936-170BE99D65CF}" presName="dummy" presStyleCnt="0"/>
      <dgm:spPr/>
    </dgm:pt>
    <dgm:pt modelId="{73C8484D-8B24-4961-A1DE-D9D1550A1782}" type="pres">
      <dgm:prSet presAssocID="{777367FB-ADF6-4CB3-8F6A-1FF53A0ED2EC}" presName="sibTrans" presStyleLbl="sibTrans2D1" presStyleIdx="2" presStyleCnt="4"/>
      <dgm:spPr/>
      <dgm:t>
        <a:bodyPr/>
        <a:lstStyle/>
        <a:p>
          <a:endParaRPr lang="sl-SI"/>
        </a:p>
      </dgm:t>
    </dgm:pt>
    <dgm:pt modelId="{5621E820-A465-4271-8D94-28BAFDFD151A}" type="pres">
      <dgm:prSet presAssocID="{383BAC44-9122-4F26-BCB5-B61B23E20B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861E21-7455-4E86-A66D-1CE4F7975424}" type="pres">
      <dgm:prSet presAssocID="{383BAC44-9122-4F26-BCB5-B61B23E20B9F}" presName="dummy" presStyleCnt="0"/>
      <dgm:spPr/>
    </dgm:pt>
    <dgm:pt modelId="{683FB89B-A32A-4250-96BB-0076736B2420}" type="pres">
      <dgm:prSet presAssocID="{7F7F05DB-5291-4C30-B1F9-624D8B6D2C51}" presName="sibTrans" presStyleLbl="sibTrans2D1" presStyleIdx="3" presStyleCnt="4"/>
      <dgm:spPr/>
      <dgm:t>
        <a:bodyPr/>
        <a:lstStyle/>
        <a:p>
          <a:endParaRPr lang="sl-SI"/>
        </a:p>
      </dgm:t>
    </dgm:pt>
  </dgm:ptLst>
  <dgm:cxnLst>
    <dgm:cxn modelId="{518EA256-5ACE-42C8-B636-5107210C2A0B}" type="presOf" srcId="{383BAC44-9122-4F26-BCB5-B61B23E20B9F}" destId="{5621E820-A465-4271-8D94-28BAFDFD151A}" srcOrd="0" destOrd="0" presId="urn:microsoft.com/office/officeart/2005/8/layout/radial6"/>
    <dgm:cxn modelId="{D3B8717B-BB43-45DE-81CF-56F5B4E6EE6E}" srcId="{FFCAA0B4-47EA-4AEF-BC87-80FC45EA8689}" destId="{1802905B-0D93-4407-9CA1-7D42EECE520F}" srcOrd="0" destOrd="0" parTransId="{55E6BBAB-9326-4655-8883-223A31845EDD}" sibTransId="{125DE8AC-6334-46F7-AB70-9BA943E7ACDB}"/>
    <dgm:cxn modelId="{57E8B283-9616-413E-BC82-A82A3A220C29}" type="presOf" srcId="{6AFAAF58-F1C9-4793-87CA-FB77E19CD5D5}" destId="{45542DB5-8CE4-4E0E-B2D4-CC6E0129945D}" srcOrd="0" destOrd="0" presId="urn:microsoft.com/office/officeart/2005/8/layout/radial6"/>
    <dgm:cxn modelId="{42355E00-98A5-470F-BD1A-56B51F968207}" srcId="{1802905B-0D93-4407-9CA1-7D42EECE520F}" destId="{2288AF3A-7656-4472-8936-170BE99D65CF}" srcOrd="2" destOrd="0" parTransId="{ED3FBFAC-3090-4E1D-A55A-02B1D1214555}" sibTransId="{777367FB-ADF6-4CB3-8F6A-1FF53A0ED2EC}"/>
    <dgm:cxn modelId="{617C44F4-4D37-434C-BF2A-579C86535A3F}" srcId="{1802905B-0D93-4407-9CA1-7D42EECE520F}" destId="{008A5E9A-DD1D-4026-AE2D-6D8E75BD78D1}" srcOrd="1" destOrd="0" parTransId="{C47CC535-D30D-44E9-B2F9-8E1131E80454}" sibTransId="{40873CD3-7B0B-4AF9-95EA-3C00B8A4A6C4}"/>
    <dgm:cxn modelId="{C2F6C1F3-1C67-45FF-87B5-E1C7F39B696C}" type="presOf" srcId="{FFCAA0B4-47EA-4AEF-BC87-80FC45EA8689}" destId="{78879C5D-D8FD-4A82-A103-0AFDCE53E590}" srcOrd="0" destOrd="0" presId="urn:microsoft.com/office/officeart/2005/8/layout/radial6"/>
    <dgm:cxn modelId="{556E80A7-4792-4381-8078-CC5EFF9E498D}" type="presOf" srcId="{1802905B-0D93-4407-9CA1-7D42EECE520F}" destId="{F60CCAC5-8FAA-4797-A72D-66EEFA0E544E}" srcOrd="0" destOrd="0" presId="urn:microsoft.com/office/officeart/2005/8/layout/radial6"/>
    <dgm:cxn modelId="{1230C542-AB5B-4494-B903-6C0C6925CA88}" srcId="{1802905B-0D93-4407-9CA1-7D42EECE520F}" destId="{383BAC44-9122-4F26-BCB5-B61B23E20B9F}" srcOrd="3" destOrd="0" parTransId="{5E0E7BFC-D030-4127-AE27-01C030ADDF38}" sibTransId="{7F7F05DB-5291-4C30-B1F9-624D8B6D2C51}"/>
    <dgm:cxn modelId="{0E5CC00B-3945-408B-A44C-4689960467F6}" type="presOf" srcId="{40873CD3-7B0B-4AF9-95EA-3C00B8A4A6C4}" destId="{E81A35F0-2B1A-415F-8193-709F84C207E3}" srcOrd="0" destOrd="0" presId="urn:microsoft.com/office/officeart/2005/8/layout/radial6"/>
    <dgm:cxn modelId="{2D4C8D53-5AD4-48F4-B822-D1C77F062162}" type="presOf" srcId="{777367FB-ADF6-4CB3-8F6A-1FF53A0ED2EC}" destId="{73C8484D-8B24-4961-A1DE-D9D1550A1782}" srcOrd="0" destOrd="0" presId="urn:microsoft.com/office/officeart/2005/8/layout/radial6"/>
    <dgm:cxn modelId="{5859D15A-6B2C-423F-AE90-4924EFD8F49B}" type="presOf" srcId="{7F7F05DB-5291-4C30-B1F9-624D8B6D2C51}" destId="{683FB89B-A32A-4250-96BB-0076736B2420}" srcOrd="0" destOrd="0" presId="urn:microsoft.com/office/officeart/2005/8/layout/radial6"/>
    <dgm:cxn modelId="{765EE118-5B9F-423D-A17C-E76F4672EAC1}" type="presOf" srcId="{88779864-836D-4604-B8C2-5400537DDA1D}" destId="{B35CBA34-250C-4598-A192-7AA3DD61EDA4}" srcOrd="0" destOrd="0" presId="urn:microsoft.com/office/officeart/2005/8/layout/radial6"/>
    <dgm:cxn modelId="{6EF7FEF0-109B-4F2A-B1A0-1383F07AC546}" srcId="{1802905B-0D93-4407-9CA1-7D42EECE520F}" destId="{88779864-836D-4604-B8C2-5400537DDA1D}" srcOrd="0" destOrd="0" parTransId="{DF3514B5-7D24-424D-B7C1-9427331124C3}" sibTransId="{6AFAAF58-F1C9-4793-87CA-FB77E19CD5D5}"/>
    <dgm:cxn modelId="{A40CB35F-3889-4498-8148-C2C2F78D8DFF}" type="presOf" srcId="{2288AF3A-7656-4472-8936-170BE99D65CF}" destId="{7280B433-54FE-416C-98DE-7FCDD210982C}" srcOrd="0" destOrd="0" presId="urn:microsoft.com/office/officeart/2005/8/layout/radial6"/>
    <dgm:cxn modelId="{2D6E2994-C549-47D5-BE44-7938579C9255}" type="presOf" srcId="{008A5E9A-DD1D-4026-AE2D-6D8E75BD78D1}" destId="{1A1AC352-33B1-4AF3-95E8-777F167A9DF9}" srcOrd="0" destOrd="0" presId="urn:microsoft.com/office/officeart/2005/8/layout/radial6"/>
    <dgm:cxn modelId="{75147A3A-DFC7-47EA-BFF4-522FF858F91B}" type="presParOf" srcId="{78879C5D-D8FD-4A82-A103-0AFDCE53E590}" destId="{F60CCAC5-8FAA-4797-A72D-66EEFA0E544E}" srcOrd="0" destOrd="0" presId="urn:microsoft.com/office/officeart/2005/8/layout/radial6"/>
    <dgm:cxn modelId="{E9611895-1FD7-4F65-849B-7DC395E67D23}" type="presParOf" srcId="{78879C5D-D8FD-4A82-A103-0AFDCE53E590}" destId="{B35CBA34-250C-4598-A192-7AA3DD61EDA4}" srcOrd="1" destOrd="0" presId="urn:microsoft.com/office/officeart/2005/8/layout/radial6"/>
    <dgm:cxn modelId="{0514251A-3572-4F0E-B9DD-31941687935C}" type="presParOf" srcId="{78879C5D-D8FD-4A82-A103-0AFDCE53E590}" destId="{C6FDBC9E-E3A2-4FEA-97D8-FECBAD14CB76}" srcOrd="2" destOrd="0" presId="urn:microsoft.com/office/officeart/2005/8/layout/radial6"/>
    <dgm:cxn modelId="{AF69DFE0-3C44-491E-9952-B3A3B0B5DD2E}" type="presParOf" srcId="{78879C5D-D8FD-4A82-A103-0AFDCE53E590}" destId="{45542DB5-8CE4-4E0E-B2D4-CC6E0129945D}" srcOrd="3" destOrd="0" presId="urn:microsoft.com/office/officeart/2005/8/layout/radial6"/>
    <dgm:cxn modelId="{7D075D34-FC24-4E85-B48E-004034C40B45}" type="presParOf" srcId="{78879C5D-D8FD-4A82-A103-0AFDCE53E590}" destId="{1A1AC352-33B1-4AF3-95E8-777F167A9DF9}" srcOrd="4" destOrd="0" presId="urn:microsoft.com/office/officeart/2005/8/layout/radial6"/>
    <dgm:cxn modelId="{8DFBBECA-5461-4B03-9BC9-A32CFD11D171}" type="presParOf" srcId="{78879C5D-D8FD-4A82-A103-0AFDCE53E590}" destId="{3DDD177A-54F3-4AA3-9C0E-060856529391}" srcOrd="5" destOrd="0" presId="urn:microsoft.com/office/officeart/2005/8/layout/radial6"/>
    <dgm:cxn modelId="{32770298-1D59-409A-B3A2-3A01A3CB8580}" type="presParOf" srcId="{78879C5D-D8FD-4A82-A103-0AFDCE53E590}" destId="{E81A35F0-2B1A-415F-8193-709F84C207E3}" srcOrd="6" destOrd="0" presId="urn:microsoft.com/office/officeart/2005/8/layout/radial6"/>
    <dgm:cxn modelId="{50FC4C8A-5E7A-4F96-8A42-F9448B26D47C}" type="presParOf" srcId="{78879C5D-D8FD-4A82-A103-0AFDCE53E590}" destId="{7280B433-54FE-416C-98DE-7FCDD210982C}" srcOrd="7" destOrd="0" presId="urn:microsoft.com/office/officeart/2005/8/layout/radial6"/>
    <dgm:cxn modelId="{292B9BBF-36FD-4D45-BE12-67E3ACB8BC88}" type="presParOf" srcId="{78879C5D-D8FD-4A82-A103-0AFDCE53E590}" destId="{0ED555B0-DF14-48AC-8761-EE2CBC99E24E}" srcOrd="8" destOrd="0" presId="urn:microsoft.com/office/officeart/2005/8/layout/radial6"/>
    <dgm:cxn modelId="{01D95C86-33F3-4396-B4B9-B1C587CBFF33}" type="presParOf" srcId="{78879C5D-D8FD-4A82-A103-0AFDCE53E590}" destId="{73C8484D-8B24-4961-A1DE-D9D1550A1782}" srcOrd="9" destOrd="0" presId="urn:microsoft.com/office/officeart/2005/8/layout/radial6"/>
    <dgm:cxn modelId="{0E81CED2-24DD-4116-8F00-6EDDB412F54C}" type="presParOf" srcId="{78879C5D-D8FD-4A82-A103-0AFDCE53E590}" destId="{5621E820-A465-4271-8D94-28BAFDFD151A}" srcOrd="10" destOrd="0" presId="urn:microsoft.com/office/officeart/2005/8/layout/radial6"/>
    <dgm:cxn modelId="{DBE6F50D-F9D9-4E71-BB06-468DE5AF0A21}" type="presParOf" srcId="{78879C5D-D8FD-4A82-A103-0AFDCE53E590}" destId="{92861E21-7455-4E86-A66D-1CE4F7975424}" srcOrd="11" destOrd="0" presId="urn:microsoft.com/office/officeart/2005/8/layout/radial6"/>
    <dgm:cxn modelId="{61F88C2B-E5A4-4AA5-B767-8CE7E17B258D}" type="presParOf" srcId="{78879C5D-D8FD-4A82-A103-0AFDCE53E590}" destId="{683FB89B-A32A-4250-96BB-0076736B24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C9D93C-96D7-4D2A-BC54-4E67C01B80C2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79CE7BBE-40E3-4740-B634-3EA1FC58CED6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Health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E8B34C6E-D0F6-46AD-9C1B-D3C99F7B8E44}" type="parTrans" cxnId="{7F13DA80-C931-4025-BCAD-A5554AD3FE5A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C67E1739-362A-41BD-88EE-65005B3045C2}" type="sibTrans" cxnId="{7F13DA80-C931-4025-BCAD-A5554AD3FE5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sl-SI" b="1">
            <a:latin typeface="+mn-lt"/>
          </a:endParaRPr>
        </a:p>
      </dgm:t>
    </dgm:pt>
    <dgm:pt modelId="{C8597727-C7AB-4EEF-B8C4-A403B97F4FBD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Energy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C628F000-EF07-4A60-BA8D-30B16049FB5D}" type="parTrans" cxnId="{5B45BA7C-76A7-4BF8-8E11-F7F2230CBF75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D019A8DA-2087-4C98-B377-216ED03931B7}" type="sibTrans" cxnId="{5B45BA7C-76A7-4BF8-8E11-F7F2230CBF7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sl-SI" b="1">
            <a:latin typeface="+mn-lt"/>
          </a:endParaRPr>
        </a:p>
      </dgm:t>
    </dgm:pt>
    <dgm:pt modelId="{19DC61A6-A62C-48C7-91E5-8EE0E31B796E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Environment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DEA94225-8E49-4EDD-A691-5F9FB41B8E59}" type="parTrans" cxnId="{03D8F705-45CC-4E64-8DF2-BEA0BDE85B0A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49399A4F-1DAC-40BB-A0BA-E317373C17B6}" type="sibTrans" cxnId="{03D8F705-45CC-4E64-8DF2-BEA0BDE85B0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sl-SI" b="1">
            <a:latin typeface="+mn-lt"/>
          </a:endParaRPr>
        </a:p>
      </dgm:t>
    </dgm:pt>
    <dgm:pt modelId="{A6F68771-00DC-4060-BA21-B3BA4C4DB32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Food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6BED6C1C-4B26-49A4-A430-A4EFC021CFFD}" type="parTrans" cxnId="{31F272F2-9661-4E29-B11A-5107E6CFA914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E41F578A-531F-4A46-919B-B549E153FC9D}" type="sibTrans" cxnId="{31F272F2-9661-4E29-B11A-5107E6CFA914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sl-SI" b="1">
            <a:latin typeface="+mn-lt"/>
          </a:endParaRPr>
        </a:p>
      </dgm:t>
    </dgm:pt>
    <dgm:pt modelId="{23C3D64F-2E41-4FE4-9796-E722D9BB900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Climate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90BC29B3-6133-40E8-B3BE-B79DAC6C4AAD}" type="parTrans" cxnId="{030A15EF-392D-42E3-83F7-DC87EEF6658F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13E0C3AD-4F3B-412E-B25F-957372E15210}" type="sibTrans" cxnId="{030A15EF-392D-42E3-83F7-DC87EEF6658F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sl-SI" b="1">
            <a:latin typeface="+mn-lt"/>
          </a:endParaRPr>
        </a:p>
      </dgm:t>
    </dgm:pt>
    <dgm:pt modelId="{C43875C7-C785-4573-AE78-EEBBC446841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Pressing challenges</a:t>
          </a:r>
          <a:endParaRPr lang="sl-SI" b="1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727FB99-40C2-4696-834E-F3A03EECEDC1}" type="sibTrans" cxnId="{6B16234C-AE8C-403A-ABE0-BB12D8E22F70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775B33EF-F208-499B-B995-C16EAFAB83BF}" type="parTrans" cxnId="{6B16234C-AE8C-403A-ABE0-BB12D8E22F70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FD5E2561-FEB9-48A3-B481-9D0B5B9F1BAA}" type="pres">
      <dgm:prSet presAssocID="{15C9D93C-96D7-4D2A-BC54-4E67C01B8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F041D7-D3F9-4205-A3DF-07C0BBC919FE}" type="pres">
      <dgm:prSet presAssocID="{C43875C7-C785-4573-AE78-EEBBC4468415}" presName="centerShape" presStyleLbl="node0" presStyleIdx="0" presStyleCnt="1"/>
      <dgm:spPr/>
      <dgm:t>
        <a:bodyPr/>
        <a:lstStyle/>
        <a:p>
          <a:endParaRPr lang="sl-SI"/>
        </a:p>
      </dgm:t>
    </dgm:pt>
    <dgm:pt modelId="{BBE90CA1-25B5-4CB0-BE69-D9AA19E76737}" type="pres">
      <dgm:prSet presAssocID="{79CE7BBE-40E3-4740-B634-3EA1FC58CED6}" presName="node" presStyleLbl="node1" presStyleIdx="0" presStyleCnt="5" custScaleX="142470" custScaleY="142470" custRadScaleRad="100047" custRadScaleInc="227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F9CD14-516E-4741-87A0-A7927C98F301}" type="pres">
      <dgm:prSet presAssocID="{79CE7BBE-40E3-4740-B634-3EA1FC58CED6}" presName="dummy" presStyleCnt="0"/>
      <dgm:spPr/>
    </dgm:pt>
    <dgm:pt modelId="{6A0C7DD4-3224-485D-9042-326643DC4AF7}" type="pres">
      <dgm:prSet presAssocID="{C67E1739-362A-41BD-88EE-65005B3045C2}" presName="sibTrans" presStyleLbl="sibTrans2D1" presStyleIdx="0" presStyleCnt="5"/>
      <dgm:spPr/>
      <dgm:t>
        <a:bodyPr/>
        <a:lstStyle/>
        <a:p>
          <a:endParaRPr lang="sl-SI"/>
        </a:p>
      </dgm:t>
    </dgm:pt>
    <dgm:pt modelId="{97F6A7CD-A2F0-4A54-A910-A97BD53AF570}" type="pres">
      <dgm:prSet presAssocID="{C8597727-C7AB-4EEF-B8C4-A403B97F4FBD}" presName="node" presStyleLbl="node1" presStyleIdx="1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689901-D50C-494F-A85E-E650DB21705D}" type="pres">
      <dgm:prSet presAssocID="{C8597727-C7AB-4EEF-B8C4-A403B97F4FBD}" presName="dummy" presStyleCnt="0"/>
      <dgm:spPr/>
    </dgm:pt>
    <dgm:pt modelId="{6C0ED098-AF62-40B4-82EE-3E8E1D0A0E9D}" type="pres">
      <dgm:prSet presAssocID="{D019A8DA-2087-4C98-B377-216ED03931B7}" presName="sibTrans" presStyleLbl="sibTrans2D1" presStyleIdx="1" presStyleCnt="5" custScaleX="112914" custScaleY="106457" custLinFactNeighborX="763" custLinFactNeighborY="-44"/>
      <dgm:spPr/>
      <dgm:t>
        <a:bodyPr/>
        <a:lstStyle/>
        <a:p>
          <a:endParaRPr lang="sl-SI"/>
        </a:p>
      </dgm:t>
    </dgm:pt>
    <dgm:pt modelId="{DE64F9AC-F9AA-45AF-AFBB-F649AD2773DE}" type="pres">
      <dgm:prSet presAssocID="{19DC61A6-A62C-48C7-91E5-8EE0E31B796E}" presName="node" presStyleLbl="node1" presStyleIdx="2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4EC2F9A-6B99-4741-9833-655F7736B82F}" type="pres">
      <dgm:prSet presAssocID="{19DC61A6-A62C-48C7-91E5-8EE0E31B796E}" presName="dummy" presStyleCnt="0"/>
      <dgm:spPr/>
    </dgm:pt>
    <dgm:pt modelId="{9B3B7665-B5E9-429C-97CC-6932CA0B8843}" type="pres">
      <dgm:prSet presAssocID="{49399A4F-1DAC-40BB-A0BA-E317373C17B6}" presName="sibTrans" presStyleLbl="sibTrans2D1" presStyleIdx="2" presStyleCnt="5"/>
      <dgm:spPr/>
      <dgm:t>
        <a:bodyPr/>
        <a:lstStyle/>
        <a:p>
          <a:endParaRPr lang="sl-SI"/>
        </a:p>
      </dgm:t>
    </dgm:pt>
    <dgm:pt modelId="{0F6044D0-F41B-4928-8824-EC7D6945065E}" type="pres">
      <dgm:prSet presAssocID="{A6F68771-00DC-4060-BA21-B3BA4C4DB324}" presName="node" presStyleLbl="node1" presStyleIdx="3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CAB6CA1-9A57-43E9-B691-25EFEAC075B2}" type="pres">
      <dgm:prSet presAssocID="{A6F68771-00DC-4060-BA21-B3BA4C4DB324}" presName="dummy" presStyleCnt="0"/>
      <dgm:spPr/>
    </dgm:pt>
    <dgm:pt modelId="{03D1B785-C59B-4356-852F-A7E351D4DDB7}" type="pres">
      <dgm:prSet presAssocID="{E41F578A-531F-4A46-919B-B549E153FC9D}" presName="sibTrans" presStyleLbl="sibTrans2D1" presStyleIdx="3" presStyleCnt="5"/>
      <dgm:spPr/>
      <dgm:t>
        <a:bodyPr/>
        <a:lstStyle/>
        <a:p>
          <a:endParaRPr lang="sl-SI"/>
        </a:p>
      </dgm:t>
    </dgm:pt>
    <dgm:pt modelId="{166CBF61-EC50-452B-B9B8-DE69BEBD3A46}" type="pres">
      <dgm:prSet presAssocID="{23C3D64F-2E41-4FE4-9796-E722D9BB9000}" presName="node" presStyleLbl="node1" presStyleIdx="4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584B22-13C3-4011-9842-873BD276BB3A}" type="pres">
      <dgm:prSet presAssocID="{23C3D64F-2E41-4FE4-9796-E722D9BB9000}" presName="dummy" presStyleCnt="0"/>
      <dgm:spPr/>
    </dgm:pt>
    <dgm:pt modelId="{D8246B6E-3855-43AE-B62C-90F9DE74B29C}" type="pres">
      <dgm:prSet presAssocID="{13E0C3AD-4F3B-412E-B25F-957372E15210}" presName="sibTrans" presStyleLbl="sibTrans2D1" presStyleIdx="4" presStyleCnt="5"/>
      <dgm:spPr/>
      <dgm:t>
        <a:bodyPr/>
        <a:lstStyle/>
        <a:p>
          <a:endParaRPr lang="sl-SI"/>
        </a:p>
      </dgm:t>
    </dgm:pt>
  </dgm:ptLst>
  <dgm:cxnLst>
    <dgm:cxn modelId="{5CCA48F9-42F3-45B0-83EF-60E14D215B37}" type="presOf" srcId="{49399A4F-1DAC-40BB-A0BA-E317373C17B6}" destId="{9B3B7665-B5E9-429C-97CC-6932CA0B8843}" srcOrd="0" destOrd="0" presId="urn:microsoft.com/office/officeart/2005/8/layout/radial6"/>
    <dgm:cxn modelId="{03D8F705-45CC-4E64-8DF2-BEA0BDE85B0A}" srcId="{C43875C7-C785-4573-AE78-EEBBC4468415}" destId="{19DC61A6-A62C-48C7-91E5-8EE0E31B796E}" srcOrd="2" destOrd="0" parTransId="{DEA94225-8E49-4EDD-A691-5F9FB41B8E59}" sibTransId="{49399A4F-1DAC-40BB-A0BA-E317373C17B6}"/>
    <dgm:cxn modelId="{D5D26603-33D2-4D59-A39B-E8FC3C158FD7}" type="presOf" srcId="{D019A8DA-2087-4C98-B377-216ED03931B7}" destId="{6C0ED098-AF62-40B4-82EE-3E8E1D0A0E9D}" srcOrd="0" destOrd="0" presId="urn:microsoft.com/office/officeart/2005/8/layout/radial6"/>
    <dgm:cxn modelId="{6B16234C-AE8C-403A-ABE0-BB12D8E22F70}" srcId="{15C9D93C-96D7-4D2A-BC54-4E67C01B80C2}" destId="{C43875C7-C785-4573-AE78-EEBBC4468415}" srcOrd="0" destOrd="0" parTransId="{775B33EF-F208-499B-B995-C16EAFAB83BF}" sibTransId="{3727FB99-40C2-4696-834E-F3A03EECEDC1}"/>
    <dgm:cxn modelId="{E4F45179-7417-4242-9429-234E5483E2BB}" type="presOf" srcId="{79CE7BBE-40E3-4740-B634-3EA1FC58CED6}" destId="{BBE90CA1-25B5-4CB0-BE69-D9AA19E76737}" srcOrd="0" destOrd="0" presId="urn:microsoft.com/office/officeart/2005/8/layout/radial6"/>
    <dgm:cxn modelId="{8B698A2A-E869-4649-B712-15A4AD13A903}" type="presOf" srcId="{E41F578A-531F-4A46-919B-B549E153FC9D}" destId="{03D1B785-C59B-4356-852F-A7E351D4DDB7}" srcOrd="0" destOrd="0" presId="urn:microsoft.com/office/officeart/2005/8/layout/radial6"/>
    <dgm:cxn modelId="{EF83CEBA-3321-4684-BCEF-669AD05D9A06}" type="presOf" srcId="{13E0C3AD-4F3B-412E-B25F-957372E15210}" destId="{D8246B6E-3855-43AE-B62C-90F9DE74B29C}" srcOrd="0" destOrd="0" presId="urn:microsoft.com/office/officeart/2005/8/layout/radial6"/>
    <dgm:cxn modelId="{3F393C75-D424-49F2-B0C3-CF168A230806}" type="presOf" srcId="{C43875C7-C785-4573-AE78-EEBBC4468415}" destId="{8CF041D7-D3F9-4205-A3DF-07C0BBC919FE}" srcOrd="0" destOrd="0" presId="urn:microsoft.com/office/officeart/2005/8/layout/radial6"/>
    <dgm:cxn modelId="{4DFE8265-C3FB-45E4-914E-D823BFFADBE5}" type="presOf" srcId="{A6F68771-00DC-4060-BA21-B3BA4C4DB324}" destId="{0F6044D0-F41B-4928-8824-EC7D6945065E}" srcOrd="0" destOrd="0" presId="urn:microsoft.com/office/officeart/2005/8/layout/radial6"/>
    <dgm:cxn modelId="{1138EBC2-A68E-4860-BC23-8DF3883EC15A}" type="presOf" srcId="{19DC61A6-A62C-48C7-91E5-8EE0E31B796E}" destId="{DE64F9AC-F9AA-45AF-AFBB-F649AD2773DE}" srcOrd="0" destOrd="0" presId="urn:microsoft.com/office/officeart/2005/8/layout/radial6"/>
    <dgm:cxn modelId="{FB55CFD9-F504-4FE3-B3C4-F15D5FBB3726}" type="presOf" srcId="{23C3D64F-2E41-4FE4-9796-E722D9BB9000}" destId="{166CBF61-EC50-452B-B9B8-DE69BEBD3A46}" srcOrd="0" destOrd="0" presId="urn:microsoft.com/office/officeart/2005/8/layout/radial6"/>
    <dgm:cxn modelId="{31F272F2-9661-4E29-B11A-5107E6CFA914}" srcId="{C43875C7-C785-4573-AE78-EEBBC4468415}" destId="{A6F68771-00DC-4060-BA21-B3BA4C4DB324}" srcOrd="3" destOrd="0" parTransId="{6BED6C1C-4B26-49A4-A430-A4EFC021CFFD}" sibTransId="{E41F578A-531F-4A46-919B-B549E153FC9D}"/>
    <dgm:cxn modelId="{5B45BA7C-76A7-4BF8-8E11-F7F2230CBF75}" srcId="{C43875C7-C785-4573-AE78-EEBBC4468415}" destId="{C8597727-C7AB-4EEF-B8C4-A403B97F4FBD}" srcOrd="1" destOrd="0" parTransId="{C628F000-EF07-4A60-BA8D-30B16049FB5D}" sibTransId="{D019A8DA-2087-4C98-B377-216ED03931B7}"/>
    <dgm:cxn modelId="{9E368059-E523-4A64-96D8-2BEA1206156D}" type="presOf" srcId="{C67E1739-362A-41BD-88EE-65005B3045C2}" destId="{6A0C7DD4-3224-485D-9042-326643DC4AF7}" srcOrd="0" destOrd="0" presId="urn:microsoft.com/office/officeart/2005/8/layout/radial6"/>
    <dgm:cxn modelId="{F9D3DF7D-CF6C-45C5-8FA0-9CF5807CD66E}" type="presOf" srcId="{C8597727-C7AB-4EEF-B8C4-A403B97F4FBD}" destId="{97F6A7CD-A2F0-4A54-A910-A97BD53AF570}" srcOrd="0" destOrd="0" presId="urn:microsoft.com/office/officeart/2005/8/layout/radial6"/>
    <dgm:cxn modelId="{030A15EF-392D-42E3-83F7-DC87EEF6658F}" srcId="{C43875C7-C785-4573-AE78-EEBBC4468415}" destId="{23C3D64F-2E41-4FE4-9796-E722D9BB9000}" srcOrd="4" destOrd="0" parTransId="{90BC29B3-6133-40E8-B3BE-B79DAC6C4AAD}" sibTransId="{13E0C3AD-4F3B-412E-B25F-957372E15210}"/>
    <dgm:cxn modelId="{B770464F-377F-4DC5-9466-62221940FF31}" type="presOf" srcId="{15C9D93C-96D7-4D2A-BC54-4E67C01B80C2}" destId="{FD5E2561-FEB9-48A3-B481-9D0B5B9F1BAA}" srcOrd="0" destOrd="0" presId="urn:microsoft.com/office/officeart/2005/8/layout/radial6"/>
    <dgm:cxn modelId="{7F13DA80-C931-4025-BCAD-A5554AD3FE5A}" srcId="{C43875C7-C785-4573-AE78-EEBBC4468415}" destId="{79CE7BBE-40E3-4740-B634-3EA1FC58CED6}" srcOrd="0" destOrd="0" parTransId="{E8B34C6E-D0F6-46AD-9C1B-D3C99F7B8E44}" sibTransId="{C67E1739-362A-41BD-88EE-65005B3045C2}"/>
    <dgm:cxn modelId="{9A6CDE8D-45B0-417F-B035-2AE13224FE41}" type="presParOf" srcId="{FD5E2561-FEB9-48A3-B481-9D0B5B9F1BAA}" destId="{8CF041D7-D3F9-4205-A3DF-07C0BBC919FE}" srcOrd="0" destOrd="0" presId="urn:microsoft.com/office/officeart/2005/8/layout/radial6"/>
    <dgm:cxn modelId="{BBBF63CC-807A-470D-B238-5B7DA4D836CD}" type="presParOf" srcId="{FD5E2561-FEB9-48A3-B481-9D0B5B9F1BAA}" destId="{BBE90CA1-25B5-4CB0-BE69-D9AA19E76737}" srcOrd="1" destOrd="0" presId="urn:microsoft.com/office/officeart/2005/8/layout/radial6"/>
    <dgm:cxn modelId="{319EF9A4-4E1B-4B00-8D23-F350245F5924}" type="presParOf" srcId="{FD5E2561-FEB9-48A3-B481-9D0B5B9F1BAA}" destId="{E3F9CD14-516E-4741-87A0-A7927C98F301}" srcOrd="2" destOrd="0" presId="urn:microsoft.com/office/officeart/2005/8/layout/radial6"/>
    <dgm:cxn modelId="{BF489DF4-94B7-4AFA-BFCB-A03BF9B4D427}" type="presParOf" srcId="{FD5E2561-FEB9-48A3-B481-9D0B5B9F1BAA}" destId="{6A0C7DD4-3224-485D-9042-326643DC4AF7}" srcOrd="3" destOrd="0" presId="urn:microsoft.com/office/officeart/2005/8/layout/radial6"/>
    <dgm:cxn modelId="{70B32A58-98DF-4973-9990-277BF69839D7}" type="presParOf" srcId="{FD5E2561-FEB9-48A3-B481-9D0B5B9F1BAA}" destId="{97F6A7CD-A2F0-4A54-A910-A97BD53AF570}" srcOrd="4" destOrd="0" presId="urn:microsoft.com/office/officeart/2005/8/layout/radial6"/>
    <dgm:cxn modelId="{B70CE41B-F745-40AE-915D-1E4D12A2822F}" type="presParOf" srcId="{FD5E2561-FEB9-48A3-B481-9D0B5B9F1BAA}" destId="{50689901-D50C-494F-A85E-E650DB21705D}" srcOrd="5" destOrd="0" presId="urn:microsoft.com/office/officeart/2005/8/layout/radial6"/>
    <dgm:cxn modelId="{785B8B23-FD9B-4F8C-B477-9E019B6F78EC}" type="presParOf" srcId="{FD5E2561-FEB9-48A3-B481-9D0B5B9F1BAA}" destId="{6C0ED098-AF62-40B4-82EE-3E8E1D0A0E9D}" srcOrd="6" destOrd="0" presId="urn:microsoft.com/office/officeart/2005/8/layout/radial6"/>
    <dgm:cxn modelId="{FEF29FA8-B89C-4E02-A134-4F112EB43CAF}" type="presParOf" srcId="{FD5E2561-FEB9-48A3-B481-9D0B5B9F1BAA}" destId="{DE64F9AC-F9AA-45AF-AFBB-F649AD2773DE}" srcOrd="7" destOrd="0" presId="urn:microsoft.com/office/officeart/2005/8/layout/radial6"/>
    <dgm:cxn modelId="{67D044BB-17EB-4A1A-9F26-EC8CBF70708E}" type="presParOf" srcId="{FD5E2561-FEB9-48A3-B481-9D0B5B9F1BAA}" destId="{94EC2F9A-6B99-4741-9833-655F7736B82F}" srcOrd="8" destOrd="0" presId="urn:microsoft.com/office/officeart/2005/8/layout/radial6"/>
    <dgm:cxn modelId="{3738E592-44A3-481C-8576-D6585C376F8D}" type="presParOf" srcId="{FD5E2561-FEB9-48A3-B481-9D0B5B9F1BAA}" destId="{9B3B7665-B5E9-429C-97CC-6932CA0B8843}" srcOrd="9" destOrd="0" presId="urn:microsoft.com/office/officeart/2005/8/layout/radial6"/>
    <dgm:cxn modelId="{5F95724B-FF4E-417B-8405-545595D2A86B}" type="presParOf" srcId="{FD5E2561-FEB9-48A3-B481-9D0B5B9F1BAA}" destId="{0F6044D0-F41B-4928-8824-EC7D6945065E}" srcOrd="10" destOrd="0" presId="urn:microsoft.com/office/officeart/2005/8/layout/radial6"/>
    <dgm:cxn modelId="{7A1A3BAC-4708-4C3D-B28F-72264E01847C}" type="presParOf" srcId="{FD5E2561-FEB9-48A3-B481-9D0B5B9F1BAA}" destId="{9CAB6CA1-9A57-43E9-B691-25EFEAC075B2}" srcOrd="11" destOrd="0" presId="urn:microsoft.com/office/officeart/2005/8/layout/radial6"/>
    <dgm:cxn modelId="{5FAD281B-19AE-4507-917A-75FDD664B191}" type="presParOf" srcId="{FD5E2561-FEB9-48A3-B481-9D0B5B9F1BAA}" destId="{03D1B785-C59B-4356-852F-A7E351D4DDB7}" srcOrd="12" destOrd="0" presId="urn:microsoft.com/office/officeart/2005/8/layout/radial6"/>
    <dgm:cxn modelId="{B5440032-EF2D-47C5-9300-CFC1550EC1C6}" type="presParOf" srcId="{FD5E2561-FEB9-48A3-B481-9D0B5B9F1BAA}" destId="{166CBF61-EC50-452B-B9B8-DE69BEBD3A46}" srcOrd="13" destOrd="0" presId="urn:microsoft.com/office/officeart/2005/8/layout/radial6"/>
    <dgm:cxn modelId="{2731B327-AF73-4082-BCC0-445DCA101795}" type="presParOf" srcId="{FD5E2561-FEB9-48A3-B481-9D0B5B9F1BAA}" destId="{87584B22-13C3-4011-9842-873BD276BB3A}" srcOrd="14" destOrd="0" presId="urn:microsoft.com/office/officeart/2005/8/layout/radial6"/>
    <dgm:cxn modelId="{19F2D345-050B-4A58-BF89-E3EB527A48A7}" type="presParOf" srcId="{FD5E2561-FEB9-48A3-B481-9D0B5B9F1BAA}" destId="{D8246B6E-3855-43AE-B62C-90F9DE74B29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C9D93C-96D7-4D2A-BC54-4E67C01B80C2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79CE7BBE-40E3-4740-B634-3EA1FC58CED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Life sciences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E8B34C6E-D0F6-46AD-9C1B-D3C99F7B8E44}" type="parTrans" cxnId="{7F13DA80-C931-4025-BCAD-A5554AD3FE5A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C67E1739-362A-41BD-88EE-65005B3045C2}" type="sibTrans" cxnId="{7F13DA80-C931-4025-BCAD-A5554AD3FE5A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C8597727-C7AB-4EEF-B8C4-A403B97F4FB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Theoretical </a:t>
          </a:r>
          <a:r>
            <a:rPr lang="sl-SI" sz="1600" b="1" dirty="0" smtClean="0">
              <a:solidFill>
                <a:srgbClr val="FF0000"/>
              </a:solidFill>
              <a:latin typeface="+mn-lt"/>
            </a:rPr>
            <a:t>chemistry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C628F000-EF07-4A60-BA8D-30B16049FB5D}" type="parTrans" cxnId="{5B45BA7C-76A7-4BF8-8E11-F7F2230CBF75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D019A8DA-2087-4C98-B377-216ED03931B7}" type="sibTrans" cxnId="{5B45BA7C-76A7-4BF8-8E11-F7F2230CBF75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19DC61A6-A62C-48C7-91E5-8EE0E31B796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Analytical </a:t>
          </a:r>
          <a:r>
            <a:rPr lang="sl-SI" sz="1600" b="1" dirty="0" smtClean="0">
              <a:solidFill>
                <a:srgbClr val="FF0000"/>
              </a:solidFill>
              <a:latin typeface="+mn-lt"/>
            </a:rPr>
            <a:t>chemistry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DEA94225-8E49-4EDD-A691-5F9FB41B8E59}" type="parTrans" cxnId="{03D8F705-45CC-4E64-8DF2-BEA0BDE85B0A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49399A4F-1DAC-40BB-A0BA-E317373C17B6}" type="sibTrans" cxnId="{03D8F705-45CC-4E64-8DF2-BEA0BDE85B0A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A6F68771-00DC-4060-BA21-B3BA4C4DB32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Materials </a:t>
          </a:r>
          <a:r>
            <a:rPr lang="sl-SI" sz="1600" b="1" dirty="0" smtClean="0">
              <a:solidFill>
                <a:srgbClr val="FF0000"/>
              </a:solidFill>
              <a:latin typeface="+mn-lt"/>
            </a:rPr>
            <a:t>research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6BED6C1C-4B26-49A4-A430-A4EFC021CFFD}" type="parTrans" cxnId="{31F272F2-9661-4E29-B11A-5107E6CFA914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E41F578A-531F-4A46-919B-B549E153FC9D}" type="sibTrans" cxnId="{31F272F2-9661-4E29-B11A-5107E6CFA914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23C3D64F-2E41-4FE4-9796-E722D9BB900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 smtClean="0">
              <a:solidFill>
                <a:srgbClr val="FF0000"/>
              </a:solidFill>
              <a:latin typeface="+mn-lt"/>
            </a:rPr>
            <a:t>Chemical engineering and catalysis</a:t>
          </a:r>
          <a:endParaRPr lang="sl-SI" sz="1600" b="1" dirty="0">
            <a:solidFill>
              <a:srgbClr val="FF0000"/>
            </a:solidFill>
            <a:latin typeface="+mn-lt"/>
          </a:endParaRPr>
        </a:p>
      </dgm:t>
    </dgm:pt>
    <dgm:pt modelId="{90BC29B3-6133-40E8-B3BE-B79DAC6C4AAD}" type="parTrans" cxnId="{030A15EF-392D-42E3-83F7-DC87EEF6658F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13E0C3AD-4F3B-412E-B25F-957372E15210}" type="sibTrans" cxnId="{030A15EF-392D-42E3-83F7-DC87EEF6658F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C43875C7-C785-4573-AE78-EEBBC4468415}">
      <dgm:prSet phldrT="[Text]"/>
      <dgm:spPr>
        <a:solidFill>
          <a:srgbClr val="9BBB59"/>
        </a:solidFill>
      </dgm:spPr>
      <dgm:t>
        <a:bodyPr/>
        <a:lstStyle/>
        <a:p>
          <a:r>
            <a:rPr lang="sl-SI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Chemistry and related disciplines</a:t>
          </a:r>
          <a:endParaRPr lang="sl-SI" b="1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727FB99-40C2-4696-834E-F3A03EECEDC1}" type="sibTrans" cxnId="{6B16234C-AE8C-403A-ABE0-BB12D8E22F70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775B33EF-F208-499B-B995-C16EAFAB83BF}" type="parTrans" cxnId="{6B16234C-AE8C-403A-ABE0-BB12D8E22F70}">
      <dgm:prSet/>
      <dgm:spPr/>
      <dgm:t>
        <a:bodyPr/>
        <a:lstStyle/>
        <a:p>
          <a:endParaRPr lang="sl-SI" b="1">
            <a:latin typeface="+mn-lt"/>
          </a:endParaRPr>
        </a:p>
      </dgm:t>
    </dgm:pt>
    <dgm:pt modelId="{FD5E2561-FEB9-48A3-B481-9D0B5B9F1BAA}" type="pres">
      <dgm:prSet presAssocID="{15C9D93C-96D7-4D2A-BC54-4E67C01B8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F041D7-D3F9-4205-A3DF-07C0BBC919FE}" type="pres">
      <dgm:prSet presAssocID="{C43875C7-C785-4573-AE78-EEBBC4468415}" presName="centerShape" presStyleLbl="node0" presStyleIdx="0" presStyleCnt="1"/>
      <dgm:spPr/>
      <dgm:t>
        <a:bodyPr/>
        <a:lstStyle/>
        <a:p>
          <a:endParaRPr lang="sl-SI"/>
        </a:p>
      </dgm:t>
    </dgm:pt>
    <dgm:pt modelId="{BBE90CA1-25B5-4CB0-BE69-D9AA19E76737}" type="pres">
      <dgm:prSet presAssocID="{79CE7BBE-40E3-4740-B634-3EA1FC58CED6}" presName="node" presStyleLbl="node1" presStyleIdx="0" presStyleCnt="5" custScaleX="142470" custScaleY="142470" custRadScaleRad="100047" custRadScaleInc="227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F9CD14-516E-4741-87A0-A7927C98F301}" type="pres">
      <dgm:prSet presAssocID="{79CE7BBE-40E3-4740-B634-3EA1FC58CED6}" presName="dummy" presStyleCnt="0"/>
      <dgm:spPr/>
    </dgm:pt>
    <dgm:pt modelId="{6A0C7DD4-3224-485D-9042-326643DC4AF7}" type="pres">
      <dgm:prSet presAssocID="{C67E1739-362A-41BD-88EE-65005B3045C2}" presName="sibTrans" presStyleLbl="sibTrans2D1" presStyleIdx="0" presStyleCnt="5"/>
      <dgm:spPr/>
      <dgm:t>
        <a:bodyPr/>
        <a:lstStyle/>
        <a:p>
          <a:endParaRPr lang="sl-SI"/>
        </a:p>
      </dgm:t>
    </dgm:pt>
    <dgm:pt modelId="{97F6A7CD-A2F0-4A54-A910-A97BD53AF570}" type="pres">
      <dgm:prSet presAssocID="{C8597727-C7AB-4EEF-B8C4-A403B97F4FBD}" presName="node" presStyleLbl="node1" presStyleIdx="1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689901-D50C-494F-A85E-E650DB21705D}" type="pres">
      <dgm:prSet presAssocID="{C8597727-C7AB-4EEF-B8C4-A403B97F4FBD}" presName="dummy" presStyleCnt="0"/>
      <dgm:spPr/>
    </dgm:pt>
    <dgm:pt modelId="{6C0ED098-AF62-40B4-82EE-3E8E1D0A0E9D}" type="pres">
      <dgm:prSet presAssocID="{D019A8DA-2087-4C98-B377-216ED03931B7}" presName="sibTrans" presStyleLbl="sibTrans2D1" presStyleIdx="1" presStyleCnt="5" custScaleX="112914" custScaleY="106457" custLinFactNeighborX="763" custLinFactNeighborY="-44"/>
      <dgm:spPr/>
      <dgm:t>
        <a:bodyPr/>
        <a:lstStyle/>
        <a:p>
          <a:endParaRPr lang="sl-SI"/>
        </a:p>
      </dgm:t>
    </dgm:pt>
    <dgm:pt modelId="{DE64F9AC-F9AA-45AF-AFBB-F649AD2773DE}" type="pres">
      <dgm:prSet presAssocID="{19DC61A6-A62C-48C7-91E5-8EE0E31B796E}" presName="node" presStyleLbl="node1" presStyleIdx="2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4EC2F9A-6B99-4741-9833-655F7736B82F}" type="pres">
      <dgm:prSet presAssocID="{19DC61A6-A62C-48C7-91E5-8EE0E31B796E}" presName="dummy" presStyleCnt="0"/>
      <dgm:spPr/>
    </dgm:pt>
    <dgm:pt modelId="{9B3B7665-B5E9-429C-97CC-6932CA0B8843}" type="pres">
      <dgm:prSet presAssocID="{49399A4F-1DAC-40BB-A0BA-E317373C17B6}" presName="sibTrans" presStyleLbl="sibTrans2D1" presStyleIdx="2" presStyleCnt="5"/>
      <dgm:spPr/>
      <dgm:t>
        <a:bodyPr/>
        <a:lstStyle/>
        <a:p>
          <a:endParaRPr lang="sl-SI"/>
        </a:p>
      </dgm:t>
    </dgm:pt>
    <dgm:pt modelId="{0F6044D0-F41B-4928-8824-EC7D6945065E}" type="pres">
      <dgm:prSet presAssocID="{A6F68771-00DC-4060-BA21-B3BA4C4DB324}" presName="node" presStyleLbl="node1" presStyleIdx="3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CAB6CA1-9A57-43E9-B691-25EFEAC075B2}" type="pres">
      <dgm:prSet presAssocID="{A6F68771-00DC-4060-BA21-B3BA4C4DB324}" presName="dummy" presStyleCnt="0"/>
      <dgm:spPr/>
    </dgm:pt>
    <dgm:pt modelId="{03D1B785-C59B-4356-852F-A7E351D4DDB7}" type="pres">
      <dgm:prSet presAssocID="{E41F578A-531F-4A46-919B-B549E153FC9D}" presName="sibTrans" presStyleLbl="sibTrans2D1" presStyleIdx="3" presStyleCnt="5"/>
      <dgm:spPr/>
      <dgm:t>
        <a:bodyPr/>
        <a:lstStyle/>
        <a:p>
          <a:endParaRPr lang="sl-SI"/>
        </a:p>
      </dgm:t>
    </dgm:pt>
    <dgm:pt modelId="{166CBF61-EC50-452B-B9B8-DE69BEBD3A46}" type="pres">
      <dgm:prSet presAssocID="{23C3D64F-2E41-4FE4-9796-E722D9BB9000}" presName="node" presStyleLbl="node1" presStyleIdx="4" presStyleCnt="5" custScaleX="142470" custScaleY="14247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584B22-13C3-4011-9842-873BD276BB3A}" type="pres">
      <dgm:prSet presAssocID="{23C3D64F-2E41-4FE4-9796-E722D9BB9000}" presName="dummy" presStyleCnt="0"/>
      <dgm:spPr/>
    </dgm:pt>
    <dgm:pt modelId="{D8246B6E-3855-43AE-B62C-90F9DE74B29C}" type="pres">
      <dgm:prSet presAssocID="{13E0C3AD-4F3B-412E-B25F-957372E15210}" presName="sibTrans" presStyleLbl="sibTrans2D1" presStyleIdx="4" presStyleCnt="5"/>
      <dgm:spPr/>
      <dgm:t>
        <a:bodyPr/>
        <a:lstStyle/>
        <a:p>
          <a:endParaRPr lang="sl-SI"/>
        </a:p>
      </dgm:t>
    </dgm:pt>
  </dgm:ptLst>
  <dgm:cxnLst>
    <dgm:cxn modelId="{12EA6D21-7816-43FD-AAE2-EEBA56BAF187}" type="presOf" srcId="{A6F68771-00DC-4060-BA21-B3BA4C4DB324}" destId="{0F6044D0-F41B-4928-8824-EC7D6945065E}" srcOrd="0" destOrd="0" presId="urn:microsoft.com/office/officeart/2005/8/layout/radial6"/>
    <dgm:cxn modelId="{03D8F705-45CC-4E64-8DF2-BEA0BDE85B0A}" srcId="{C43875C7-C785-4573-AE78-EEBBC4468415}" destId="{19DC61A6-A62C-48C7-91E5-8EE0E31B796E}" srcOrd="2" destOrd="0" parTransId="{DEA94225-8E49-4EDD-A691-5F9FB41B8E59}" sibTransId="{49399A4F-1DAC-40BB-A0BA-E317373C17B6}"/>
    <dgm:cxn modelId="{26B4202C-7899-40B8-BDD3-B4ECC73C8162}" type="presOf" srcId="{C8597727-C7AB-4EEF-B8C4-A403B97F4FBD}" destId="{97F6A7CD-A2F0-4A54-A910-A97BD53AF570}" srcOrd="0" destOrd="0" presId="urn:microsoft.com/office/officeart/2005/8/layout/radial6"/>
    <dgm:cxn modelId="{6B16234C-AE8C-403A-ABE0-BB12D8E22F70}" srcId="{15C9D93C-96D7-4D2A-BC54-4E67C01B80C2}" destId="{C43875C7-C785-4573-AE78-EEBBC4468415}" srcOrd="0" destOrd="0" parTransId="{775B33EF-F208-499B-B995-C16EAFAB83BF}" sibTransId="{3727FB99-40C2-4696-834E-F3A03EECEDC1}"/>
    <dgm:cxn modelId="{10FA5078-AB2E-42FE-9E8F-AB4F6F40222A}" type="presOf" srcId="{C67E1739-362A-41BD-88EE-65005B3045C2}" destId="{6A0C7DD4-3224-485D-9042-326643DC4AF7}" srcOrd="0" destOrd="0" presId="urn:microsoft.com/office/officeart/2005/8/layout/radial6"/>
    <dgm:cxn modelId="{221506D7-ECB1-4E76-8273-1F5E3E4BB71A}" type="presOf" srcId="{D019A8DA-2087-4C98-B377-216ED03931B7}" destId="{6C0ED098-AF62-40B4-82EE-3E8E1D0A0E9D}" srcOrd="0" destOrd="0" presId="urn:microsoft.com/office/officeart/2005/8/layout/radial6"/>
    <dgm:cxn modelId="{E190A4EC-BDC0-4872-88E3-BEB760FE8332}" type="presOf" srcId="{E41F578A-531F-4A46-919B-B549E153FC9D}" destId="{03D1B785-C59B-4356-852F-A7E351D4DDB7}" srcOrd="0" destOrd="0" presId="urn:microsoft.com/office/officeart/2005/8/layout/radial6"/>
    <dgm:cxn modelId="{BE5BE37F-FBB0-4CE5-A01B-C2DEFE7E06E5}" type="presOf" srcId="{C43875C7-C785-4573-AE78-EEBBC4468415}" destId="{8CF041D7-D3F9-4205-A3DF-07C0BBC919FE}" srcOrd="0" destOrd="0" presId="urn:microsoft.com/office/officeart/2005/8/layout/radial6"/>
    <dgm:cxn modelId="{CEBFF5C6-1451-4FFF-9835-272A0E84E061}" type="presOf" srcId="{79CE7BBE-40E3-4740-B634-3EA1FC58CED6}" destId="{BBE90CA1-25B5-4CB0-BE69-D9AA19E76737}" srcOrd="0" destOrd="0" presId="urn:microsoft.com/office/officeart/2005/8/layout/radial6"/>
    <dgm:cxn modelId="{908A68EC-4266-4638-8DFF-279CC78A62C7}" type="presOf" srcId="{13E0C3AD-4F3B-412E-B25F-957372E15210}" destId="{D8246B6E-3855-43AE-B62C-90F9DE74B29C}" srcOrd="0" destOrd="0" presId="urn:microsoft.com/office/officeart/2005/8/layout/radial6"/>
    <dgm:cxn modelId="{31F272F2-9661-4E29-B11A-5107E6CFA914}" srcId="{C43875C7-C785-4573-AE78-EEBBC4468415}" destId="{A6F68771-00DC-4060-BA21-B3BA4C4DB324}" srcOrd="3" destOrd="0" parTransId="{6BED6C1C-4B26-49A4-A430-A4EFC021CFFD}" sibTransId="{E41F578A-531F-4A46-919B-B549E153FC9D}"/>
    <dgm:cxn modelId="{6D6195FE-7D2C-4AD4-9551-08D2C431035A}" type="presOf" srcId="{49399A4F-1DAC-40BB-A0BA-E317373C17B6}" destId="{9B3B7665-B5E9-429C-97CC-6932CA0B8843}" srcOrd="0" destOrd="0" presId="urn:microsoft.com/office/officeart/2005/8/layout/radial6"/>
    <dgm:cxn modelId="{5B45BA7C-76A7-4BF8-8E11-F7F2230CBF75}" srcId="{C43875C7-C785-4573-AE78-EEBBC4468415}" destId="{C8597727-C7AB-4EEF-B8C4-A403B97F4FBD}" srcOrd="1" destOrd="0" parTransId="{C628F000-EF07-4A60-BA8D-30B16049FB5D}" sibTransId="{D019A8DA-2087-4C98-B377-216ED03931B7}"/>
    <dgm:cxn modelId="{D140D74C-734E-4DCD-BCC7-A1934B604079}" type="presOf" srcId="{15C9D93C-96D7-4D2A-BC54-4E67C01B80C2}" destId="{FD5E2561-FEB9-48A3-B481-9D0B5B9F1BAA}" srcOrd="0" destOrd="0" presId="urn:microsoft.com/office/officeart/2005/8/layout/radial6"/>
    <dgm:cxn modelId="{696B5CF7-8D83-4E37-BBA5-382D107580EC}" type="presOf" srcId="{23C3D64F-2E41-4FE4-9796-E722D9BB9000}" destId="{166CBF61-EC50-452B-B9B8-DE69BEBD3A46}" srcOrd="0" destOrd="0" presId="urn:microsoft.com/office/officeart/2005/8/layout/radial6"/>
    <dgm:cxn modelId="{030A15EF-392D-42E3-83F7-DC87EEF6658F}" srcId="{C43875C7-C785-4573-AE78-EEBBC4468415}" destId="{23C3D64F-2E41-4FE4-9796-E722D9BB9000}" srcOrd="4" destOrd="0" parTransId="{90BC29B3-6133-40E8-B3BE-B79DAC6C4AAD}" sibTransId="{13E0C3AD-4F3B-412E-B25F-957372E15210}"/>
    <dgm:cxn modelId="{7F13DA80-C931-4025-BCAD-A5554AD3FE5A}" srcId="{C43875C7-C785-4573-AE78-EEBBC4468415}" destId="{79CE7BBE-40E3-4740-B634-3EA1FC58CED6}" srcOrd="0" destOrd="0" parTransId="{E8B34C6E-D0F6-46AD-9C1B-D3C99F7B8E44}" sibTransId="{C67E1739-362A-41BD-88EE-65005B3045C2}"/>
    <dgm:cxn modelId="{39EB5FDD-069A-4453-9BA6-D3B4BE4B041C}" type="presOf" srcId="{19DC61A6-A62C-48C7-91E5-8EE0E31B796E}" destId="{DE64F9AC-F9AA-45AF-AFBB-F649AD2773DE}" srcOrd="0" destOrd="0" presId="urn:microsoft.com/office/officeart/2005/8/layout/radial6"/>
    <dgm:cxn modelId="{0A177858-B622-4BA4-B6D5-6F6B816DA37A}" type="presParOf" srcId="{FD5E2561-FEB9-48A3-B481-9D0B5B9F1BAA}" destId="{8CF041D7-D3F9-4205-A3DF-07C0BBC919FE}" srcOrd="0" destOrd="0" presId="urn:microsoft.com/office/officeart/2005/8/layout/radial6"/>
    <dgm:cxn modelId="{583002A0-DF1A-4AD6-9D89-250739DEFB4C}" type="presParOf" srcId="{FD5E2561-FEB9-48A3-B481-9D0B5B9F1BAA}" destId="{BBE90CA1-25B5-4CB0-BE69-D9AA19E76737}" srcOrd="1" destOrd="0" presId="urn:microsoft.com/office/officeart/2005/8/layout/radial6"/>
    <dgm:cxn modelId="{369318FF-B636-40EF-AF00-F2F375D51644}" type="presParOf" srcId="{FD5E2561-FEB9-48A3-B481-9D0B5B9F1BAA}" destId="{E3F9CD14-516E-4741-87A0-A7927C98F301}" srcOrd="2" destOrd="0" presId="urn:microsoft.com/office/officeart/2005/8/layout/radial6"/>
    <dgm:cxn modelId="{D25D104E-C0FA-4404-88FB-E7A4D8E068CB}" type="presParOf" srcId="{FD5E2561-FEB9-48A3-B481-9D0B5B9F1BAA}" destId="{6A0C7DD4-3224-485D-9042-326643DC4AF7}" srcOrd="3" destOrd="0" presId="urn:microsoft.com/office/officeart/2005/8/layout/radial6"/>
    <dgm:cxn modelId="{6B3BC451-1C90-4740-B6A6-13A982EC0917}" type="presParOf" srcId="{FD5E2561-FEB9-48A3-B481-9D0B5B9F1BAA}" destId="{97F6A7CD-A2F0-4A54-A910-A97BD53AF570}" srcOrd="4" destOrd="0" presId="urn:microsoft.com/office/officeart/2005/8/layout/radial6"/>
    <dgm:cxn modelId="{F7A8DC4E-526E-401E-9B5D-37A7508A82FB}" type="presParOf" srcId="{FD5E2561-FEB9-48A3-B481-9D0B5B9F1BAA}" destId="{50689901-D50C-494F-A85E-E650DB21705D}" srcOrd="5" destOrd="0" presId="urn:microsoft.com/office/officeart/2005/8/layout/radial6"/>
    <dgm:cxn modelId="{CE265D34-2458-43CB-812D-C3A13AC3B399}" type="presParOf" srcId="{FD5E2561-FEB9-48A3-B481-9D0B5B9F1BAA}" destId="{6C0ED098-AF62-40B4-82EE-3E8E1D0A0E9D}" srcOrd="6" destOrd="0" presId="urn:microsoft.com/office/officeart/2005/8/layout/radial6"/>
    <dgm:cxn modelId="{F49E0275-0C2C-4801-B103-F53945FAF7ED}" type="presParOf" srcId="{FD5E2561-FEB9-48A3-B481-9D0B5B9F1BAA}" destId="{DE64F9AC-F9AA-45AF-AFBB-F649AD2773DE}" srcOrd="7" destOrd="0" presId="urn:microsoft.com/office/officeart/2005/8/layout/radial6"/>
    <dgm:cxn modelId="{06161B41-888F-45B2-966F-FC6DAAB98B05}" type="presParOf" srcId="{FD5E2561-FEB9-48A3-B481-9D0B5B9F1BAA}" destId="{94EC2F9A-6B99-4741-9833-655F7736B82F}" srcOrd="8" destOrd="0" presId="urn:microsoft.com/office/officeart/2005/8/layout/radial6"/>
    <dgm:cxn modelId="{B15FFCE9-B38C-483C-BBD2-9C79AB5681AB}" type="presParOf" srcId="{FD5E2561-FEB9-48A3-B481-9D0B5B9F1BAA}" destId="{9B3B7665-B5E9-429C-97CC-6932CA0B8843}" srcOrd="9" destOrd="0" presId="urn:microsoft.com/office/officeart/2005/8/layout/radial6"/>
    <dgm:cxn modelId="{473B677C-64E4-41BF-A343-5437A12F8985}" type="presParOf" srcId="{FD5E2561-FEB9-48A3-B481-9D0B5B9F1BAA}" destId="{0F6044D0-F41B-4928-8824-EC7D6945065E}" srcOrd="10" destOrd="0" presId="urn:microsoft.com/office/officeart/2005/8/layout/radial6"/>
    <dgm:cxn modelId="{7E25FDBA-75B9-4DD3-8C99-9F839307AE38}" type="presParOf" srcId="{FD5E2561-FEB9-48A3-B481-9D0B5B9F1BAA}" destId="{9CAB6CA1-9A57-43E9-B691-25EFEAC075B2}" srcOrd="11" destOrd="0" presId="urn:microsoft.com/office/officeart/2005/8/layout/radial6"/>
    <dgm:cxn modelId="{D3CF641B-CD1F-469F-9881-86CF3A0BCE4E}" type="presParOf" srcId="{FD5E2561-FEB9-48A3-B481-9D0B5B9F1BAA}" destId="{03D1B785-C59B-4356-852F-A7E351D4DDB7}" srcOrd="12" destOrd="0" presId="urn:microsoft.com/office/officeart/2005/8/layout/radial6"/>
    <dgm:cxn modelId="{D23FA3B5-15F8-44CB-B4BF-D55FB4C3C24A}" type="presParOf" srcId="{FD5E2561-FEB9-48A3-B481-9D0B5B9F1BAA}" destId="{166CBF61-EC50-452B-B9B8-DE69BEBD3A46}" srcOrd="13" destOrd="0" presId="urn:microsoft.com/office/officeart/2005/8/layout/radial6"/>
    <dgm:cxn modelId="{EE7508FA-4FF7-4B7E-81C7-7E1B9A1BBFA9}" type="presParOf" srcId="{FD5E2561-FEB9-48A3-B481-9D0B5B9F1BAA}" destId="{87584B22-13C3-4011-9842-873BD276BB3A}" srcOrd="14" destOrd="0" presId="urn:microsoft.com/office/officeart/2005/8/layout/radial6"/>
    <dgm:cxn modelId="{C654526C-AEA1-4198-B36F-E5EEB83AD31A}" type="presParOf" srcId="{FD5E2561-FEB9-48A3-B481-9D0B5B9F1BAA}" destId="{D8246B6E-3855-43AE-B62C-90F9DE74B29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E8093-2A51-4111-B5A0-032AEB280E19}" type="doc">
      <dgm:prSet loTypeId="urn:microsoft.com/office/officeart/2005/8/layout/funnel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l-SI"/>
        </a:p>
      </dgm:t>
    </dgm:pt>
    <dgm:pt modelId="{7BD41A13-5529-4D1F-BC67-A48F4DDED833}" type="pres">
      <dgm:prSet presAssocID="{ED4E8093-2A51-4111-B5A0-032AEB280E1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F691093B-4202-4059-8616-35606DCD7CF5}" type="presOf" srcId="{ED4E8093-2A51-4111-B5A0-032AEB280E19}" destId="{7BD41A13-5529-4D1F-BC67-A48F4DDED833}" srcOrd="0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C9D93C-96D7-4D2A-BC54-4E67C01B80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43875C7-C785-4573-AE78-EEBBC4468415}">
      <dgm:prSet phldrT="[Text]" custT="1"/>
      <dgm:spPr/>
      <dgm:t>
        <a:bodyPr/>
        <a:lstStyle/>
        <a:p>
          <a:r>
            <a:rPr lang="sl-SI" sz="2400" b="1" dirty="0" smtClean="0">
              <a:solidFill>
                <a:srgbClr val="FFC000"/>
              </a:solidFill>
              <a:latin typeface="+mn-lt"/>
            </a:rPr>
            <a:t>Cooperation with industry</a:t>
          </a:r>
          <a:endParaRPr lang="sl-SI" sz="2400" b="1" dirty="0">
            <a:solidFill>
              <a:srgbClr val="FFC000"/>
            </a:solidFill>
            <a:latin typeface="+mn-lt"/>
          </a:endParaRPr>
        </a:p>
      </dgm:t>
    </dgm:pt>
    <dgm:pt modelId="{775B33EF-F208-499B-B995-C16EAFAB83BF}" type="parTrans" cxnId="{6B16234C-AE8C-403A-ABE0-BB12D8E22F70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3727FB99-40C2-4696-834E-F3A03EECEDC1}" type="sibTrans" cxnId="{6B16234C-AE8C-403A-ABE0-BB12D8E22F70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79CE7BBE-40E3-4740-B634-3EA1FC58CED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l-SI" sz="2300" b="1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Services</a:t>
          </a:r>
          <a:endParaRPr lang="sl-SI" sz="2300" b="1" dirty="0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E8B34C6E-D0F6-46AD-9C1B-D3C99F7B8E44}" type="parTrans" cxnId="{7F13DA80-C931-4025-BCAD-A5554AD3FE5A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C67E1739-362A-41BD-88EE-65005B3045C2}" type="sibTrans" cxnId="{7F13DA80-C931-4025-BCAD-A5554AD3FE5A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C8597727-C7AB-4EEF-B8C4-A403B97F4FB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l-SI" sz="2300" b="1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Projects</a:t>
          </a:r>
          <a:endParaRPr lang="sl-SI" sz="2300" b="1" dirty="0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C628F000-EF07-4A60-BA8D-30B16049FB5D}" type="parTrans" cxnId="{5B45BA7C-76A7-4BF8-8E11-F7F2230CBF75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D019A8DA-2087-4C98-B377-216ED03931B7}" type="sibTrans" cxnId="{5B45BA7C-76A7-4BF8-8E11-F7F2230CBF75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23C3D64F-2E41-4FE4-9796-E722D9BB900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l-SI" sz="2300" b="1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R&amp;D contracts</a:t>
          </a:r>
          <a:endParaRPr lang="sl-SI" sz="2300" b="1" dirty="0">
            <a:solidFill>
              <a:schemeClr val="accent6">
                <a:lumMod val="75000"/>
              </a:schemeClr>
            </a:solidFill>
            <a:latin typeface="+mn-lt"/>
          </a:endParaRPr>
        </a:p>
      </dgm:t>
    </dgm:pt>
    <dgm:pt modelId="{90BC29B3-6133-40E8-B3BE-B79DAC6C4AAD}" type="parTrans" cxnId="{030A15EF-392D-42E3-83F7-DC87EEF6658F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13E0C3AD-4F3B-412E-B25F-957372E15210}" type="sibTrans" cxnId="{030A15EF-392D-42E3-83F7-DC87EEF6658F}">
      <dgm:prSet/>
      <dgm:spPr/>
      <dgm:t>
        <a:bodyPr/>
        <a:lstStyle/>
        <a:p>
          <a:endParaRPr lang="sl-SI">
            <a:latin typeface="+mn-lt"/>
          </a:endParaRPr>
        </a:p>
      </dgm:t>
    </dgm:pt>
    <dgm:pt modelId="{FD5E2561-FEB9-48A3-B481-9D0B5B9F1BAA}" type="pres">
      <dgm:prSet presAssocID="{15C9D93C-96D7-4D2A-BC54-4E67C01B8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F041D7-D3F9-4205-A3DF-07C0BBC919FE}" type="pres">
      <dgm:prSet presAssocID="{C43875C7-C785-4573-AE78-EEBBC4468415}" presName="centerShape" presStyleLbl="node0" presStyleIdx="0" presStyleCnt="1" custScaleX="119628" custScaleY="119628"/>
      <dgm:spPr/>
      <dgm:t>
        <a:bodyPr/>
        <a:lstStyle/>
        <a:p>
          <a:endParaRPr lang="sl-SI"/>
        </a:p>
      </dgm:t>
    </dgm:pt>
    <dgm:pt modelId="{BBE90CA1-25B5-4CB0-BE69-D9AA19E76737}" type="pres">
      <dgm:prSet presAssocID="{79CE7BBE-40E3-4740-B634-3EA1FC58CED6}" presName="node" presStyleLbl="node1" presStyleIdx="0" presStyleCnt="3" custScaleX="125503" custScaleY="125503" custRadScaleRad="101745" custRadScaleInc="10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3F9CD14-516E-4741-87A0-A7927C98F301}" type="pres">
      <dgm:prSet presAssocID="{79CE7BBE-40E3-4740-B634-3EA1FC58CED6}" presName="dummy" presStyleCnt="0"/>
      <dgm:spPr/>
    </dgm:pt>
    <dgm:pt modelId="{6A0C7DD4-3224-485D-9042-326643DC4AF7}" type="pres">
      <dgm:prSet presAssocID="{C67E1739-362A-41BD-88EE-65005B3045C2}" presName="sibTrans" presStyleLbl="sibTrans2D1" presStyleIdx="0" presStyleCnt="3"/>
      <dgm:spPr/>
      <dgm:t>
        <a:bodyPr/>
        <a:lstStyle/>
        <a:p>
          <a:endParaRPr lang="sl-SI"/>
        </a:p>
      </dgm:t>
    </dgm:pt>
    <dgm:pt modelId="{97F6A7CD-A2F0-4A54-A910-A97BD53AF570}" type="pres">
      <dgm:prSet presAssocID="{C8597727-C7AB-4EEF-B8C4-A403B97F4FBD}" presName="node" presStyleLbl="node1" presStyleIdx="1" presStyleCnt="3" custScaleX="125503" custScaleY="12550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689901-D50C-494F-A85E-E650DB21705D}" type="pres">
      <dgm:prSet presAssocID="{C8597727-C7AB-4EEF-B8C4-A403B97F4FBD}" presName="dummy" presStyleCnt="0"/>
      <dgm:spPr/>
    </dgm:pt>
    <dgm:pt modelId="{6C0ED098-AF62-40B4-82EE-3E8E1D0A0E9D}" type="pres">
      <dgm:prSet presAssocID="{D019A8DA-2087-4C98-B377-216ED03931B7}" presName="sibTrans" presStyleLbl="sibTrans2D1" presStyleIdx="1" presStyleCnt="3" custScaleX="112914" custScaleY="106457" custLinFactNeighborX="763" custLinFactNeighborY="-44"/>
      <dgm:spPr/>
      <dgm:t>
        <a:bodyPr/>
        <a:lstStyle/>
        <a:p>
          <a:endParaRPr lang="sl-SI"/>
        </a:p>
      </dgm:t>
    </dgm:pt>
    <dgm:pt modelId="{166CBF61-EC50-452B-B9B8-DE69BEBD3A46}" type="pres">
      <dgm:prSet presAssocID="{23C3D64F-2E41-4FE4-9796-E722D9BB9000}" presName="node" presStyleLbl="node1" presStyleIdx="2" presStyleCnt="3" custScaleX="125503" custScaleY="12550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7584B22-13C3-4011-9842-873BD276BB3A}" type="pres">
      <dgm:prSet presAssocID="{23C3D64F-2E41-4FE4-9796-E722D9BB9000}" presName="dummy" presStyleCnt="0"/>
      <dgm:spPr/>
    </dgm:pt>
    <dgm:pt modelId="{D8246B6E-3855-43AE-B62C-90F9DE74B29C}" type="pres">
      <dgm:prSet presAssocID="{13E0C3AD-4F3B-412E-B25F-957372E15210}" presName="sibTrans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E75F9EC1-F3C4-41BA-BB5C-1AD6E9A28CE6}" type="presOf" srcId="{D019A8DA-2087-4C98-B377-216ED03931B7}" destId="{6C0ED098-AF62-40B4-82EE-3E8E1D0A0E9D}" srcOrd="0" destOrd="0" presId="urn:microsoft.com/office/officeart/2005/8/layout/radial6"/>
    <dgm:cxn modelId="{4E3137EE-76FD-4890-9493-E1AFE340C841}" type="presOf" srcId="{23C3D64F-2E41-4FE4-9796-E722D9BB9000}" destId="{166CBF61-EC50-452B-B9B8-DE69BEBD3A46}" srcOrd="0" destOrd="0" presId="urn:microsoft.com/office/officeart/2005/8/layout/radial6"/>
    <dgm:cxn modelId="{0D9CD758-58B8-4C4C-AFFC-D57617337E6A}" type="presOf" srcId="{79CE7BBE-40E3-4740-B634-3EA1FC58CED6}" destId="{BBE90CA1-25B5-4CB0-BE69-D9AA19E76737}" srcOrd="0" destOrd="0" presId="urn:microsoft.com/office/officeart/2005/8/layout/radial6"/>
    <dgm:cxn modelId="{47C7AC7B-A6D4-4A0B-9510-4466F9ADC267}" type="presOf" srcId="{13E0C3AD-4F3B-412E-B25F-957372E15210}" destId="{D8246B6E-3855-43AE-B62C-90F9DE74B29C}" srcOrd="0" destOrd="0" presId="urn:microsoft.com/office/officeart/2005/8/layout/radial6"/>
    <dgm:cxn modelId="{4963C096-5BFB-4885-9797-B15EA298F32B}" type="presOf" srcId="{C8597727-C7AB-4EEF-B8C4-A403B97F4FBD}" destId="{97F6A7CD-A2F0-4A54-A910-A97BD53AF570}" srcOrd="0" destOrd="0" presId="urn:microsoft.com/office/officeart/2005/8/layout/radial6"/>
    <dgm:cxn modelId="{2AFBC44F-FE4A-4DC1-8549-359A5BE4963F}" type="presOf" srcId="{C67E1739-362A-41BD-88EE-65005B3045C2}" destId="{6A0C7DD4-3224-485D-9042-326643DC4AF7}" srcOrd="0" destOrd="0" presId="urn:microsoft.com/office/officeart/2005/8/layout/radial6"/>
    <dgm:cxn modelId="{6B16234C-AE8C-403A-ABE0-BB12D8E22F70}" srcId="{15C9D93C-96D7-4D2A-BC54-4E67C01B80C2}" destId="{C43875C7-C785-4573-AE78-EEBBC4468415}" srcOrd="0" destOrd="0" parTransId="{775B33EF-F208-499B-B995-C16EAFAB83BF}" sibTransId="{3727FB99-40C2-4696-834E-F3A03EECEDC1}"/>
    <dgm:cxn modelId="{A26C1BD7-525C-49E9-8441-080A44E306E2}" type="presOf" srcId="{C43875C7-C785-4573-AE78-EEBBC4468415}" destId="{8CF041D7-D3F9-4205-A3DF-07C0BBC919FE}" srcOrd="0" destOrd="0" presId="urn:microsoft.com/office/officeart/2005/8/layout/radial6"/>
    <dgm:cxn modelId="{5B45BA7C-76A7-4BF8-8E11-F7F2230CBF75}" srcId="{C43875C7-C785-4573-AE78-EEBBC4468415}" destId="{C8597727-C7AB-4EEF-B8C4-A403B97F4FBD}" srcOrd="1" destOrd="0" parTransId="{C628F000-EF07-4A60-BA8D-30B16049FB5D}" sibTransId="{D019A8DA-2087-4C98-B377-216ED03931B7}"/>
    <dgm:cxn modelId="{EBD47D1E-B018-46B4-A82B-467DC5A19BE5}" type="presOf" srcId="{15C9D93C-96D7-4D2A-BC54-4E67C01B80C2}" destId="{FD5E2561-FEB9-48A3-B481-9D0B5B9F1BAA}" srcOrd="0" destOrd="0" presId="urn:microsoft.com/office/officeart/2005/8/layout/radial6"/>
    <dgm:cxn modelId="{030A15EF-392D-42E3-83F7-DC87EEF6658F}" srcId="{C43875C7-C785-4573-AE78-EEBBC4468415}" destId="{23C3D64F-2E41-4FE4-9796-E722D9BB9000}" srcOrd="2" destOrd="0" parTransId="{90BC29B3-6133-40E8-B3BE-B79DAC6C4AAD}" sibTransId="{13E0C3AD-4F3B-412E-B25F-957372E15210}"/>
    <dgm:cxn modelId="{7F13DA80-C931-4025-BCAD-A5554AD3FE5A}" srcId="{C43875C7-C785-4573-AE78-EEBBC4468415}" destId="{79CE7BBE-40E3-4740-B634-3EA1FC58CED6}" srcOrd="0" destOrd="0" parTransId="{E8B34C6E-D0F6-46AD-9C1B-D3C99F7B8E44}" sibTransId="{C67E1739-362A-41BD-88EE-65005B3045C2}"/>
    <dgm:cxn modelId="{A4C18336-92B4-4289-BF39-582DBBEED4C1}" type="presParOf" srcId="{FD5E2561-FEB9-48A3-B481-9D0B5B9F1BAA}" destId="{8CF041D7-D3F9-4205-A3DF-07C0BBC919FE}" srcOrd="0" destOrd="0" presId="urn:microsoft.com/office/officeart/2005/8/layout/radial6"/>
    <dgm:cxn modelId="{D22342D5-626D-412F-91E1-A7EF0DA113F5}" type="presParOf" srcId="{FD5E2561-FEB9-48A3-B481-9D0B5B9F1BAA}" destId="{BBE90CA1-25B5-4CB0-BE69-D9AA19E76737}" srcOrd="1" destOrd="0" presId="urn:microsoft.com/office/officeart/2005/8/layout/radial6"/>
    <dgm:cxn modelId="{F9C5DFC9-D5B8-4054-ABCC-BA1ACF086862}" type="presParOf" srcId="{FD5E2561-FEB9-48A3-B481-9D0B5B9F1BAA}" destId="{E3F9CD14-516E-4741-87A0-A7927C98F301}" srcOrd="2" destOrd="0" presId="urn:microsoft.com/office/officeart/2005/8/layout/radial6"/>
    <dgm:cxn modelId="{F6D7922D-E75F-4859-95F7-FC79CF6127B4}" type="presParOf" srcId="{FD5E2561-FEB9-48A3-B481-9D0B5B9F1BAA}" destId="{6A0C7DD4-3224-485D-9042-326643DC4AF7}" srcOrd="3" destOrd="0" presId="urn:microsoft.com/office/officeart/2005/8/layout/radial6"/>
    <dgm:cxn modelId="{D99E1C39-EB23-45EF-BD75-DA8D8FE465BC}" type="presParOf" srcId="{FD5E2561-FEB9-48A3-B481-9D0B5B9F1BAA}" destId="{97F6A7CD-A2F0-4A54-A910-A97BD53AF570}" srcOrd="4" destOrd="0" presId="urn:microsoft.com/office/officeart/2005/8/layout/radial6"/>
    <dgm:cxn modelId="{6A6A7952-CC92-42B4-BA47-9764D84E1F6D}" type="presParOf" srcId="{FD5E2561-FEB9-48A3-B481-9D0B5B9F1BAA}" destId="{50689901-D50C-494F-A85E-E650DB21705D}" srcOrd="5" destOrd="0" presId="urn:microsoft.com/office/officeart/2005/8/layout/radial6"/>
    <dgm:cxn modelId="{EB67AA3D-F0F8-443C-B182-14EEEEE970EC}" type="presParOf" srcId="{FD5E2561-FEB9-48A3-B481-9D0B5B9F1BAA}" destId="{6C0ED098-AF62-40B4-82EE-3E8E1D0A0E9D}" srcOrd="6" destOrd="0" presId="urn:microsoft.com/office/officeart/2005/8/layout/radial6"/>
    <dgm:cxn modelId="{F1E8B18C-6FCC-4E56-8A65-688B7A45A4D5}" type="presParOf" srcId="{FD5E2561-FEB9-48A3-B481-9D0B5B9F1BAA}" destId="{166CBF61-EC50-452B-B9B8-DE69BEBD3A46}" srcOrd="7" destOrd="0" presId="urn:microsoft.com/office/officeart/2005/8/layout/radial6"/>
    <dgm:cxn modelId="{4CF57CEE-4983-477C-A058-D6C16E95CD8C}" type="presParOf" srcId="{FD5E2561-FEB9-48A3-B481-9D0B5B9F1BAA}" destId="{87584B22-13C3-4011-9842-873BD276BB3A}" srcOrd="8" destOrd="0" presId="urn:microsoft.com/office/officeart/2005/8/layout/radial6"/>
    <dgm:cxn modelId="{4C1F3D83-DB9A-4041-B776-EA876DC141B6}" type="presParOf" srcId="{FD5E2561-FEB9-48A3-B481-9D0B5B9F1BAA}" destId="{D8246B6E-3855-43AE-B62C-90F9DE74B29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FB89B-A32A-4250-96BB-0076736B2420}">
      <dsp:nvSpPr>
        <dsp:cNvPr id="0" name=""/>
        <dsp:cNvSpPr/>
      </dsp:nvSpPr>
      <dsp:spPr>
        <a:xfrm>
          <a:off x="1664941" y="528025"/>
          <a:ext cx="3517268" cy="351726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8484D-8B24-4961-A1DE-D9D1550A1782}">
      <dsp:nvSpPr>
        <dsp:cNvPr id="0" name=""/>
        <dsp:cNvSpPr/>
      </dsp:nvSpPr>
      <dsp:spPr>
        <a:xfrm>
          <a:off x="1664941" y="528025"/>
          <a:ext cx="3517268" cy="351726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A35F0-2B1A-415F-8193-709F84C207E3}">
      <dsp:nvSpPr>
        <dsp:cNvPr id="0" name=""/>
        <dsp:cNvSpPr/>
      </dsp:nvSpPr>
      <dsp:spPr>
        <a:xfrm>
          <a:off x="1664941" y="528025"/>
          <a:ext cx="3517268" cy="351726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42DB5-8CE4-4E0E-B2D4-CC6E0129945D}">
      <dsp:nvSpPr>
        <dsp:cNvPr id="0" name=""/>
        <dsp:cNvSpPr/>
      </dsp:nvSpPr>
      <dsp:spPr>
        <a:xfrm>
          <a:off x="1664941" y="528025"/>
          <a:ext cx="3517268" cy="351726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CAC5-8FAA-4797-A72D-66EEFA0E544E}">
      <dsp:nvSpPr>
        <dsp:cNvPr id="0" name=""/>
        <dsp:cNvSpPr/>
      </dsp:nvSpPr>
      <dsp:spPr>
        <a:xfrm>
          <a:off x="2613652" y="1476736"/>
          <a:ext cx="1619846" cy="16198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ongoing projects</a:t>
          </a:r>
          <a:endParaRPr lang="sl-SI" sz="2400" b="1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2850873" y="1713957"/>
        <a:ext cx="1145404" cy="1145404"/>
      </dsp:txXfrm>
    </dsp:sp>
    <dsp:sp modelId="{B35CBA34-250C-4598-A192-7AA3DD61EDA4}">
      <dsp:nvSpPr>
        <dsp:cNvPr id="0" name=""/>
        <dsp:cNvSpPr/>
      </dsp:nvSpPr>
      <dsp:spPr>
        <a:xfrm>
          <a:off x="2856629" y="1899"/>
          <a:ext cx="1133892" cy="113389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n-lt"/>
            </a:rPr>
            <a:t>10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H2020 projects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3022684" y="167954"/>
        <a:ext cx="801782" cy="801782"/>
      </dsp:txXfrm>
    </dsp:sp>
    <dsp:sp modelId="{1A1AC352-33B1-4AF3-95E8-777F167A9DF9}">
      <dsp:nvSpPr>
        <dsp:cNvPr id="0" name=""/>
        <dsp:cNvSpPr/>
      </dsp:nvSpPr>
      <dsp:spPr>
        <a:xfrm>
          <a:off x="4574443" y="1719713"/>
          <a:ext cx="1133892" cy="113389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3</a:t>
          </a:r>
          <a:r>
            <a:rPr lang="sl-SI" sz="1400" b="1" kern="1200" dirty="0" smtClean="0">
              <a:solidFill>
                <a:srgbClr val="FF0000"/>
              </a:solidFill>
              <a:latin typeface="+mj-lt"/>
            </a:rPr>
            <a:t> </a:t>
          </a:r>
          <a:br>
            <a:rPr lang="sl-SI" sz="1400" b="1" kern="1200" dirty="0" smtClean="0">
              <a:solidFill>
                <a:srgbClr val="FF0000"/>
              </a:solidFill>
              <a:latin typeface="+mj-lt"/>
            </a:rPr>
          </a:br>
          <a:r>
            <a:rPr lang="sl-SI" sz="1600" b="1" kern="1200" dirty="0" smtClean="0">
              <a:solidFill>
                <a:srgbClr val="FF0000"/>
              </a:solidFill>
              <a:latin typeface="+mj-lt"/>
            </a:rPr>
            <a:t>M.ERA-NET</a:t>
          </a:r>
          <a:endParaRPr lang="sl-SI" sz="1600" b="1" kern="1200" dirty="0">
            <a:solidFill>
              <a:srgbClr val="FF0000"/>
            </a:solidFill>
            <a:latin typeface="+mj-lt"/>
          </a:endParaRPr>
        </a:p>
      </dsp:txBody>
      <dsp:txXfrm>
        <a:off x="4740498" y="1885768"/>
        <a:ext cx="801782" cy="801782"/>
      </dsp:txXfrm>
    </dsp:sp>
    <dsp:sp modelId="{7280B433-54FE-416C-98DE-7FCDD210982C}">
      <dsp:nvSpPr>
        <dsp:cNvPr id="0" name=""/>
        <dsp:cNvSpPr/>
      </dsp:nvSpPr>
      <dsp:spPr>
        <a:xfrm>
          <a:off x="2856629" y="3437527"/>
          <a:ext cx="1133892" cy="113389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j-lt"/>
            </a:rPr>
            <a:t>76 </a:t>
          </a:r>
          <a:r>
            <a:rPr lang="sl-SI" sz="1600" b="1" kern="1200" dirty="0" smtClean="0">
              <a:solidFill>
                <a:srgbClr val="FF0000"/>
              </a:solidFill>
              <a:latin typeface="+mj-lt"/>
            </a:rPr>
            <a:t>national projects</a:t>
          </a:r>
          <a:endParaRPr lang="sl-SI" sz="1600" b="1" kern="1200" dirty="0">
            <a:solidFill>
              <a:srgbClr val="FF0000"/>
            </a:solidFill>
            <a:latin typeface="+mj-lt"/>
          </a:endParaRPr>
        </a:p>
      </dsp:txBody>
      <dsp:txXfrm>
        <a:off x="3022684" y="3603582"/>
        <a:ext cx="801782" cy="801782"/>
      </dsp:txXfrm>
    </dsp:sp>
    <dsp:sp modelId="{5621E820-A465-4271-8D94-28BAFDFD151A}">
      <dsp:nvSpPr>
        <dsp:cNvPr id="0" name=""/>
        <dsp:cNvSpPr/>
      </dsp:nvSpPr>
      <dsp:spPr>
        <a:xfrm>
          <a:off x="1138815" y="1719713"/>
          <a:ext cx="1133892" cy="113389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0000"/>
              </a:solidFill>
              <a:latin typeface="+mn-lt"/>
            </a:rPr>
            <a:t>2</a:t>
          </a:r>
          <a:r>
            <a:rPr lang="sl-SI" sz="1400" b="1" kern="1200" dirty="0" smtClean="0">
              <a:solidFill>
                <a:srgbClr val="FF0000"/>
              </a:solidFill>
              <a:latin typeface="+mn-lt"/>
            </a:rPr>
            <a:t/>
          </a:r>
          <a:br>
            <a:rPr lang="sl-SI" sz="1400" b="1" kern="1200" dirty="0" smtClean="0">
              <a:solidFill>
                <a:srgbClr val="FF0000"/>
              </a:solidFill>
              <a:latin typeface="+mn-lt"/>
            </a:rPr>
          </a:b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ERA-NET projects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1304870" y="1885768"/>
        <a:ext cx="801782" cy="801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6B6E-3855-43AE-B62C-90F9DE74B29C}">
      <dsp:nvSpPr>
        <dsp:cNvPr id="0" name=""/>
        <dsp:cNvSpPr/>
      </dsp:nvSpPr>
      <dsp:spPr>
        <a:xfrm>
          <a:off x="1045807" y="542463"/>
          <a:ext cx="3527991" cy="3527991"/>
        </a:xfrm>
        <a:prstGeom prst="blockArc">
          <a:avLst>
            <a:gd name="adj1" fmla="val 11879836"/>
            <a:gd name="adj2" fmla="val 16232725"/>
            <a:gd name="adj3" fmla="val 4641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1B785-C59B-4356-852F-A7E351D4DDB7}">
      <dsp:nvSpPr>
        <dsp:cNvPr id="0" name=""/>
        <dsp:cNvSpPr/>
      </dsp:nvSpPr>
      <dsp:spPr>
        <a:xfrm>
          <a:off x="1045782" y="542541"/>
          <a:ext cx="3527991" cy="352799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B7665-B5E9-429C-97CC-6932CA0B8843}">
      <dsp:nvSpPr>
        <dsp:cNvPr id="0" name=""/>
        <dsp:cNvSpPr/>
      </dsp:nvSpPr>
      <dsp:spPr>
        <a:xfrm>
          <a:off x="1045782" y="542541"/>
          <a:ext cx="3527991" cy="352799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ED098-AF62-40B4-82EE-3E8E1D0A0E9D}">
      <dsp:nvSpPr>
        <dsp:cNvPr id="0" name=""/>
        <dsp:cNvSpPr/>
      </dsp:nvSpPr>
      <dsp:spPr>
        <a:xfrm>
          <a:off x="844898" y="427088"/>
          <a:ext cx="3983596" cy="3755794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7DD4-3224-485D-9042-326643DC4AF7}">
      <dsp:nvSpPr>
        <dsp:cNvPr id="0" name=""/>
        <dsp:cNvSpPr/>
      </dsp:nvSpPr>
      <dsp:spPr>
        <a:xfrm>
          <a:off x="1045757" y="542463"/>
          <a:ext cx="3527991" cy="3527991"/>
        </a:xfrm>
        <a:prstGeom prst="blockArc">
          <a:avLst>
            <a:gd name="adj1" fmla="val 16232826"/>
            <a:gd name="adj2" fmla="val 20520165"/>
            <a:gd name="adj3" fmla="val 4641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041D7-D3F9-4205-A3DF-07C0BBC919FE}">
      <dsp:nvSpPr>
        <dsp:cNvPr id="0" name=""/>
        <dsp:cNvSpPr/>
      </dsp:nvSpPr>
      <dsp:spPr>
        <a:xfrm>
          <a:off x="1997576" y="1494336"/>
          <a:ext cx="1624403" cy="162440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Pressing challenges</a:t>
          </a:r>
          <a:endParaRPr lang="sl-SI" sz="19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2235464" y="1732224"/>
        <a:ext cx="1148627" cy="1148627"/>
      </dsp:txXfrm>
    </dsp:sp>
    <dsp:sp modelId="{BBE90CA1-25B5-4CB0-BE69-D9AA19E76737}">
      <dsp:nvSpPr>
        <dsp:cNvPr id="0" name=""/>
        <dsp:cNvSpPr/>
      </dsp:nvSpPr>
      <dsp:spPr>
        <a:xfrm>
          <a:off x="2016205" y="-226523"/>
          <a:ext cx="1620001" cy="162000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Health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2253449" y="10721"/>
        <a:ext cx="1145513" cy="1145513"/>
      </dsp:txXfrm>
    </dsp:sp>
    <dsp:sp modelId="{97F6A7CD-A2F0-4A54-A910-A97BD53AF570}">
      <dsp:nvSpPr>
        <dsp:cNvPr id="0" name=""/>
        <dsp:cNvSpPr/>
      </dsp:nvSpPr>
      <dsp:spPr>
        <a:xfrm>
          <a:off x="3638506" y="964082"/>
          <a:ext cx="1620001" cy="162000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Energy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3875750" y="1201326"/>
        <a:ext cx="1145513" cy="1145513"/>
      </dsp:txXfrm>
    </dsp:sp>
    <dsp:sp modelId="{DE64F9AC-F9AA-45AF-AFBB-F649AD2773DE}">
      <dsp:nvSpPr>
        <dsp:cNvPr id="0" name=""/>
        <dsp:cNvSpPr/>
      </dsp:nvSpPr>
      <dsp:spPr>
        <a:xfrm>
          <a:off x="3012567" y="2890522"/>
          <a:ext cx="1620001" cy="162000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Environment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3249811" y="3127766"/>
        <a:ext cx="1145513" cy="1145513"/>
      </dsp:txXfrm>
    </dsp:sp>
    <dsp:sp modelId="{0F6044D0-F41B-4928-8824-EC7D6945065E}">
      <dsp:nvSpPr>
        <dsp:cNvPr id="0" name=""/>
        <dsp:cNvSpPr/>
      </dsp:nvSpPr>
      <dsp:spPr>
        <a:xfrm>
          <a:off x="986988" y="2890522"/>
          <a:ext cx="1620001" cy="162000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Food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1224232" y="3127766"/>
        <a:ext cx="1145513" cy="1145513"/>
      </dsp:txXfrm>
    </dsp:sp>
    <dsp:sp modelId="{166CBF61-EC50-452B-B9B8-DE69BEBD3A46}">
      <dsp:nvSpPr>
        <dsp:cNvPr id="0" name=""/>
        <dsp:cNvSpPr/>
      </dsp:nvSpPr>
      <dsp:spPr>
        <a:xfrm>
          <a:off x="361049" y="964082"/>
          <a:ext cx="1620001" cy="162000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Climate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598293" y="1201326"/>
        <a:ext cx="1145513" cy="1145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6B6E-3855-43AE-B62C-90F9DE74B29C}">
      <dsp:nvSpPr>
        <dsp:cNvPr id="0" name=""/>
        <dsp:cNvSpPr/>
      </dsp:nvSpPr>
      <dsp:spPr>
        <a:xfrm>
          <a:off x="1045807" y="542463"/>
          <a:ext cx="3527991" cy="3527991"/>
        </a:xfrm>
        <a:prstGeom prst="blockArc">
          <a:avLst>
            <a:gd name="adj1" fmla="val 11879836"/>
            <a:gd name="adj2" fmla="val 16232725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1B785-C59B-4356-852F-A7E351D4DDB7}">
      <dsp:nvSpPr>
        <dsp:cNvPr id="0" name=""/>
        <dsp:cNvSpPr/>
      </dsp:nvSpPr>
      <dsp:spPr>
        <a:xfrm>
          <a:off x="1045782" y="542541"/>
          <a:ext cx="3527991" cy="352799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B7665-B5E9-429C-97CC-6932CA0B8843}">
      <dsp:nvSpPr>
        <dsp:cNvPr id="0" name=""/>
        <dsp:cNvSpPr/>
      </dsp:nvSpPr>
      <dsp:spPr>
        <a:xfrm>
          <a:off x="1045782" y="542541"/>
          <a:ext cx="3527991" cy="352799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ED098-AF62-40B4-82EE-3E8E1D0A0E9D}">
      <dsp:nvSpPr>
        <dsp:cNvPr id="0" name=""/>
        <dsp:cNvSpPr/>
      </dsp:nvSpPr>
      <dsp:spPr>
        <a:xfrm>
          <a:off x="844898" y="427088"/>
          <a:ext cx="3983596" cy="3755794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7DD4-3224-485D-9042-326643DC4AF7}">
      <dsp:nvSpPr>
        <dsp:cNvPr id="0" name=""/>
        <dsp:cNvSpPr/>
      </dsp:nvSpPr>
      <dsp:spPr>
        <a:xfrm>
          <a:off x="1045757" y="542463"/>
          <a:ext cx="3527991" cy="3527991"/>
        </a:xfrm>
        <a:prstGeom prst="blockArc">
          <a:avLst>
            <a:gd name="adj1" fmla="val 16232826"/>
            <a:gd name="adj2" fmla="val 20520165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041D7-D3F9-4205-A3DF-07C0BBC919FE}">
      <dsp:nvSpPr>
        <dsp:cNvPr id="0" name=""/>
        <dsp:cNvSpPr/>
      </dsp:nvSpPr>
      <dsp:spPr>
        <a:xfrm>
          <a:off x="1997576" y="1494336"/>
          <a:ext cx="1624403" cy="1624403"/>
        </a:xfrm>
        <a:prstGeom prst="ellipse">
          <a:avLst/>
        </a:prstGeom>
        <a:solidFill>
          <a:srgbClr val="9BBB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Chemistry and related disciplines</a:t>
          </a:r>
          <a:endParaRPr lang="sl-SI" sz="19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2235464" y="1732224"/>
        <a:ext cx="1148627" cy="1148627"/>
      </dsp:txXfrm>
    </dsp:sp>
    <dsp:sp modelId="{BBE90CA1-25B5-4CB0-BE69-D9AA19E76737}">
      <dsp:nvSpPr>
        <dsp:cNvPr id="0" name=""/>
        <dsp:cNvSpPr/>
      </dsp:nvSpPr>
      <dsp:spPr>
        <a:xfrm>
          <a:off x="2016205" y="-226523"/>
          <a:ext cx="1620001" cy="16200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Life sciences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2253449" y="10721"/>
        <a:ext cx="1145513" cy="1145513"/>
      </dsp:txXfrm>
    </dsp:sp>
    <dsp:sp modelId="{97F6A7CD-A2F0-4A54-A910-A97BD53AF570}">
      <dsp:nvSpPr>
        <dsp:cNvPr id="0" name=""/>
        <dsp:cNvSpPr/>
      </dsp:nvSpPr>
      <dsp:spPr>
        <a:xfrm>
          <a:off x="3638506" y="964082"/>
          <a:ext cx="1620001" cy="16200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Theoretical </a:t>
          </a: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chemistry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3875750" y="1201326"/>
        <a:ext cx="1145513" cy="1145513"/>
      </dsp:txXfrm>
    </dsp:sp>
    <dsp:sp modelId="{DE64F9AC-F9AA-45AF-AFBB-F649AD2773DE}">
      <dsp:nvSpPr>
        <dsp:cNvPr id="0" name=""/>
        <dsp:cNvSpPr/>
      </dsp:nvSpPr>
      <dsp:spPr>
        <a:xfrm>
          <a:off x="3012567" y="2890522"/>
          <a:ext cx="1620001" cy="16200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Analytical </a:t>
          </a: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chemistry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3249811" y="3127766"/>
        <a:ext cx="1145513" cy="1145513"/>
      </dsp:txXfrm>
    </dsp:sp>
    <dsp:sp modelId="{0F6044D0-F41B-4928-8824-EC7D6945065E}">
      <dsp:nvSpPr>
        <dsp:cNvPr id="0" name=""/>
        <dsp:cNvSpPr/>
      </dsp:nvSpPr>
      <dsp:spPr>
        <a:xfrm>
          <a:off x="986988" y="2890522"/>
          <a:ext cx="1620001" cy="16200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Materials </a:t>
          </a: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research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1224232" y="3127766"/>
        <a:ext cx="1145513" cy="1145513"/>
      </dsp:txXfrm>
    </dsp:sp>
    <dsp:sp modelId="{166CBF61-EC50-452B-B9B8-DE69BEBD3A46}">
      <dsp:nvSpPr>
        <dsp:cNvPr id="0" name=""/>
        <dsp:cNvSpPr/>
      </dsp:nvSpPr>
      <dsp:spPr>
        <a:xfrm>
          <a:off x="361049" y="964082"/>
          <a:ext cx="1620001" cy="16200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FF0000"/>
              </a:solidFill>
              <a:latin typeface="+mn-lt"/>
            </a:rPr>
            <a:t>Chemical engineering and catalysis</a:t>
          </a:r>
          <a:endParaRPr lang="sl-SI" sz="1600" b="1" kern="1200" dirty="0">
            <a:solidFill>
              <a:srgbClr val="FF0000"/>
            </a:solidFill>
            <a:latin typeface="+mn-lt"/>
          </a:endParaRPr>
        </a:p>
      </dsp:txBody>
      <dsp:txXfrm>
        <a:off x="598293" y="1201326"/>
        <a:ext cx="1145513" cy="1145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6B6E-3855-43AE-B62C-90F9DE74B29C}">
      <dsp:nvSpPr>
        <dsp:cNvPr id="0" name=""/>
        <dsp:cNvSpPr/>
      </dsp:nvSpPr>
      <dsp:spPr>
        <a:xfrm>
          <a:off x="1254874" y="712876"/>
          <a:ext cx="4186922" cy="4186922"/>
        </a:xfrm>
        <a:prstGeom prst="blockArc">
          <a:avLst>
            <a:gd name="adj1" fmla="val 8999879"/>
            <a:gd name="adj2" fmla="val 16226848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ED098-AF62-40B4-82EE-3E8E1D0A0E9D}">
      <dsp:nvSpPr>
        <dsp:cNvPr id="0" name=""/>
        <dsp:cNvSpPr/>
      </dsp:nvSpPr>
      <dsp:spPr>
        <a:xfrm>
          <a:off x="1016507" y="575921"/>
          <a:ext cx="4727621" cy="4457272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7DD4-3224-485D-9042-326643DC4AF7}">
      <dsp:nvSpPr>
        <dsp:cNvPr id="0" name=""/>
        <dsp:cNvSpPr/>
      </dsp:nvSpPr>
      <dsp:spPr>
        <a:xfrm>
          <a:off x="1254946" y="712876"/>
          <a:ext cx="4186922" cy="4186922"/>
        </a:xfrm>
        <a:prstGeom prst="blockArc">
          <a:avLst>
            <a:gd name="adj1" fmla="val 16226727"/>
            <a:gd name="adj2" fmla="val 180012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041D7-D3F9-4205-A3DF-07C0BBC919FE}">
      <dsp:nvSpPr>
        <dsp:cNvPr id="0" name=""/>
        <dsp:cNvSpPr/>
      </dsp:nvSpPr>
      <dsp:spPr>
        <a:xfrm>
          <a:off x="2196373" y="1654401"/>
          <a:ext cx="2303996" cy="2303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FFC000"/>
              </a:solidFill>
              <a:latin typeface="+mn-lt"/>
            </a:rPr>
            <a:t>Cooperation with industry</a:t>
          </a:r>
          <a:endParaRPr lang="sl-SI" sz="2400" b="1" kern="1200" dirty="0">
            <a:solidFill>
              <a:srgbClr val="FFC000"/>
            </a:solidFill>
            <a:latin typeface="+mn-lt"/>
          </a:endParaRPr>
        </a:p>
      </dsp:txBody>
      <dsp:txXfrm>
        <a:off x="2533785" y="1991813"/>
        <a:ext cx="1629172" cy="1629172"/>
      </dsp:txXfrm>
    </dsp:sp>
    <dsp:sp modelId="{BBE90CA1-25B5-4CB0-BE69-D9AA19E76737}">
      <dsp:nvSpPr>
        <dsp:cNvPr id="0" name=""/>
        <dsp:cNvSpPr/>
      </dsp:nvSpPr>
      <dsp:spPr>
        <a:xfrm>
          <a:off x="2518304" y="-84528"/>
          <a:ext cx="1692003" cy="169200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Services</a:t>
          </a:r>
          <a:endParaRPr lang="sl-SI" sz="2300" b="1" kern="1200" dirty="0">
            <a:solidFill>
              <a:schemeClr val="accent6">
                <a:lumMod val="75000"/>
              </a:schemeClr>
            </a:solidFill>
            <a:latin typeface="+mn-lt"/>
          </a:endParaRPr>
        </a:p>
      </dsp:txBody>
      <dsp:txXfrm>
        <a:off x="2766092" y="163260"/>
        <a:ext cx="1196427" cy="1196427"/>
      </dsp:txXfrm>
    </dsp:sp>
    <dsp:sp modelId="{97F6A7CD-A2F0-4A54-A910-A97BD53AF570}">
      <dsp:nvSpPr>
        <dsp:cNvPr id="0" name=""/>
        <dsp:cNvSpPr/>
      </dsp:nvSpPr>
      <dsp:spPr>
        <a:xfrm>
          <a:off x="4273329" y="2982861"/>
          <a:ext cx="1692003" cy="169200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Projects</a:t>
          </a:r>
          <a:endParaRPr lang="sl-SI" sz="2300" b="1" kern="1200" dirty="0">
            <a:solidFill>
              <a:schemeClr val="accent6">
                <a:lumMod val="75000"/>
              </a:schemeClr>
            </a:solidFill>
            <a:latin typeface="+mn-lt"/>
          </a:endParaRPr>
        </a:p>
      </dsp:txBody>
      <dsp:txXfrm>
        <a:off x="4521117" y="3230649"/>
        <a:ext cx="1196427" cy="1196427"/>
      </dsp:txXfrm>
    </dsp:sp>
    <dsp:sp modelId="{166CBF61-EC50-452B-B9B8-DE69BEBD3A46}">
      <dsp:nvSpPr>
        <dsp:cNvPr id="0" name=""/>
        <dsp:cNvSpPr/>
      </dsp:nvSpPr>
      <dsp:spPr>
        <a:xfrm>
          <a:off x="731411" y="2982861"/>
          <a:ext cx="1692003" cy="169200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b="1" kern="1200" dirty="0" smtClean="0">
              <a:solidFill>
                <a:schemeClr val="accent6">
                  <a:lumMod val="75000"/>
                </a:schemeClr>
              </a:solidFill>
              <a:latin typeface="+mn-lt"/>
            </a:rPr>
            <a:t>R&amp;D contracts</a:t>
          </a:r>
          <a:endParaRPr lang="sl-SI" sz="2300" b="1" kern="1200" dirty="0">
            <a:solidFill>
              <a:schemeClr val="accent6">
                <a:lumMod val="75000"/>
              </a:schemeClr>
            </a:solidFill>
            <a:latin typeface="+mn-lt"/>
          </a:endParaRPr>
        </a:p>
      </dsp:txBody>
      <dsp:txXfrm>
        <a:off x="979199" y="3230649"/>
        <a:ext cx="1196427" cy="1196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EDF7-6F4D-463B-8AA2-7399D094C357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B2F1-DD93-4EAE-94B5-E27336E5D4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547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AA866-CEFB-4E2D-ACB8-78B6F2D216C8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1EDE-D9A8-4802-B3EB-12CB31E8A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35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68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44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58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2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2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44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62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37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1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5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7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E5AA-D067-479A-9448-81B08EFF20BD}" type="datetimeFigureOut">
              <a:rPr lang="sl-SI" smtClean="0"/>
              <a:t>28.3.2017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64BA-F59C-4C64-BF7F-6A4510061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0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21" Type="http://schemas.openxmlformats.org/officeDocument/2006/relationships/image" Target="../media/image10.png"/><Relationship Id="rId7" Type="http://schemas.openxmlformats.org/officeDocument/2006/relationships/diagramData" Target="../diagrams/data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21.png"/><Relationship Id="rId10" Type="http://schemas.openxmlformats.org/officeDocument/2006/relationships/diagramColors" Target="../diagrams/colors5.xml"/><Relationship Id="rId19" Type="http://schemas.openxmlformats.org/officeDocument/2006/relationships/image" Target="../media/image25.pn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37083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Opportunities for development of advanced </a:t>
            </a:r>
            <a:endParaRPr lang="sl-SI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materials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circular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economy</a:t>
            </a:r>
            <a:endParaRPr lang="sl-SI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sl-SI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DINPro-Medium" pitchFamily="50" charset="0"/>
            </a:endParaRPr>
          </a:p>
          <a:p>
            <a:pPr algn="ctr"/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example: National Institute of Chemistry</a:t>
            </a:r>
            <a:endParaRPr lang="sl-SI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sl-SI" sz="3200" b="1" dirty="0">
              <a:solidFill>
                <a:schemeClr val="tx1">
                  <a:lumMod val="65000"/>
                  <a:lumOff val="35000"/>
                </a:schemeClr>
              </a:solidFill>
              <a:latin typeface="DINPro-Medium" pitchFamily="50" charset="0"/>
            </a:endParaRPr>
          </a:p>
          <a:p>
            <a:pPr algn="ctr"/>
            <a:endParaRPr lang="sl-SI" sz="900" b="1" dirty="0">
              <a:solidFill>
                <a:schemeClr val="tx1">
                  <a:lumMod val="65000"/>
                  <a:lumOff val="35000"/>
                </a:schemeClr>
              </a:solidFill>
              <a:latin typeface="DINPro-Medium" pitchFamily="50" charset="0"/>
            </a:endParaRPr>
          </a:p>
          <a:p>
            <a:pPr algn="ctr">
              <a:spcAft>
                <a:spcPts val="300"/>
              </a:spcAft>
            </a:pP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Prof. 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Gregor </a:t>
            </a: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Anderluh, director</a:t>
            </a:r>
            <a:endParaRPr lang="sl-SI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255508"/>
            <a:ext cx="5120640" cy="1569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98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800" dirty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 smtClean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 smtClean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>
              <a:latin typeface="DINPro-Regular" pitchFamily="50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9149368"/>
              </p:ext>
            </p:extLst>
          </p:nvPr>
        </p:nvGraphicFramePr>
        <p:xfrm>
          <a:off x="1547664" y="1340768"/>
          <a:ext cx="66967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76084997"/>
              </p:ext>
            </p:extLst>
          </p:nvPr>
        </p:nvGraphicFramePr>
        <p:xfrm>
          <a:off x="1763688" y="1268760"/>
          <a:ext cx="6696744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4" y="1412776"/>
            <a:ext cx="1286455" cy="863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3" y="1844724"/>
            <a:ext cx="1401213" cy="501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" y="2640525"/>
            <a:ext cx="2141612" cy="383151"/>
          </a:xfrm>
          <a:prstGeom prst="rect">
            <a:avLst/>
          </a:prstGeom>
        </p:spPr>
      </p:pic>
      <p:sp>
        <p:nvSpPr>
          <p:cNvPr id="4" name="AutoShape 2" descr="Rezultat iskanja slik za krka"/>
          <p:cNvSpPr>
            <a:spLocks noChangeAspect="1" noChangeArrowheads="1"/>
          </p:cNvSpPr>
          <p:nvPr/>
        </p:nvSpPr>
        <p:spPr bwMode="auto">
          <a:xfrm>
            <a:off x="155575" y="-166688"/>
            <a:ext cx="11620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71" y="3295402"/>
            <a:ext cx="1285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aquafil.com/assets/img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9" y="4149080"/>
            <a:ext cx="183292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elamin d.d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12936"/>
            <a:ext cx="1800200" cy="2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38" y="5963237"/>
            <a:ext cx="1523166" cy="850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51" y="3648851"/>
            <a:ext cx="1964761" cy="5345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9" y="4581128"/>
            <a:ext cx="1070444" cy="810066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11" y="5949280"/>
            <a:ext cx="91931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908720"/>
            <a:ext cx="9687525" cy="594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4919008"/>
            <a:ext cx="361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2400" b="1" dirty="0" smtClean="0">
                <a:solidFill>
                  <a:srgbClr val="FF9900"/>
                </a:solidFill>
              </a:rPr>
              <a:t>PREGL RESEARCH CENTER</a:t>
            </a:r>
          </a:p>
          <a:p>
            <a:pPr algn="r"/>
            <a:endParaRPr lang="sl-SI" sz="2400" b="1" dirty="0" smtClean="0">
              <a:solidFill>
                <a:srgbClr val="FF9900"/>
              </a:solidFill>
            </a:endParaRPr>
          </a:p>
          <a:p>
            <a:pPr algn="r"/>
            <a:r>
              <a:rPr lang="sl-SI" sz="2400" b="1" dirty="0" smtClean="0">
                <a:solidFill>
                  <a:srgbClr val="FF9900"/>
                </a:solidFill>
              </a:rPr>
              <a:t>10 Mio EUR</a:t>
            </a:r>
          </a:p>
          <a:p>
            <a:pPr algn="r"/>
            <a:r>
              <a:rPr lang="sl-SI" sz="2400" b="1" dirty="0" smtClean="0">
                <a:solidFill>
                  <a:srgbClr val="FF9900"/>
                </a:solidFill>
              </a:rPr>
              <a:t>3800 m</a:t>
            </a:r>
            <a:r>
              <a:rPr lang="sl-SI" sz="2400" b="1" baseline="30000" dirty="0" smtClean="0">
                <a:solidFill>
                  <a:srgbClr val="FF9900"/>
                </a:solidFill>
              </a:rPr>
              <a:t>2</a:t>
            </a:r>
          </a:p>
          <a:p>
            <a:pPr algn="r"/>
            <a:r>
              <a:rPr lang="sl-SI" sz="2400" b="1" dirty="0" smtClean="0">
                <a:solidFill>
                  <a:srgbClr val="FF9900"/>
                </a:solidFill>
              </a:rPr>
              <a:t>Finished 2013</a:t>
            </a:r>
            <a:endParaRPr lang="sl-SI" sz="2400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9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/>
          <a:stretch/>
        </p:blipFill>
        <p:spPr>
          <a:xfrm>
            <a:off x="-36512" y="900000"/>
            <a:ext cx="9186422" cy="60670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96" y="49411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9900"/>
                </a:solidFill>
              </a:rPr>
              <a:t>Supra 35 VP EM with EDX analysis</a:t>
            </a:r>
          </a:p>
          <a:p>
            <a:r>
              <a:rPr lang="sl-SI" sz="2400" b="1" dirty="0">
                <a:solidFill>
                  <a:srgbClr val="FF9900"/>
                </a:solidFill>
              </a:rPr>
              <a:t>800 MHz NMR </a:t>
            </a:r>
            <a:r>
              <a:rPr lang="sl-SI" sz="2400" b="1" dirty="0" smtClean="0">
                <a:solidFill>
                  <a:srgbClr val="FF9900"/>
                </a:solidFill>
              </a:rPr>
              <a:t>spectrometer   </a:t>
            </a:r>
            <a:r>
              <a:rPr lang="sl-SI" sz="2400" b="1" i="1" dirty="0" smtClean="0">
                <a:solidFill>
                  <a:srgbClr val="FF9900"/>
                </a:solidFill>
              </a:rPr>
              <a:t>National </a:t>
            </a:r>
            <a:r>
              <a:rPr lang="sl-SI" sz="2400" b="1" i="1" dirty="0">
                <a:solidFill>
                  <a:srgbClr val="FF9900"/>
                </a:solidFill>
              </a:rPr>
              <a:t>NMR </a:t>
            </a:r>
            <a:r>
              <a:rPr lang="sl-SI" sz="2400" b="1" i="1" dirty="0" smtClean="0">
                <a:solidFill>
                  <a:srgbClr val="FF9900"/>
                </a:solidFill>
              </a:rPr>
              <a:t>Centre </a:t>
            </a:r>
            <a:r>
              <a:rPr lang="sl-SI" sz="2400" b="1" i="1" dirty="0" smtClean="0">
                <a:solidFill>
                  <a:srgbClr val="FF9900"/>
                </a:solidFill>
              </a:rPr>
              <a:t>(CERIC/ERIC</a:t>
            </a:r>
            <a:r>
              <a:rPr lang="sl-SI" sz="2400" b="1" i="1" dirty="0">
                <a:solidFill>
                  <a:srgbClr val="FF9900"/>
                </a:solidFill>
              </a:rPr>
              <a:t>)</a:t>
            </a:r>
          </a:p>
          <a:p>
            <a:r>
              <a:rPr lang="sl-SI" sz="2400" b="1" dirty="0">
                <a:solidFill>
                  <a:srgbClr val="FF9900"/>
                </a:solidFill>
              </a:rPr>
              <a:t>AR-STEM (Jeol, ARM 200 CF)</a:t>
            </a:r>
          </a:p>
          <a:p>
            <a:r>
              <a:rPr lang="sl-SI" sz="2400" b="1" dirty="0">
                <a:solidFill>
                  <a:srgbClr val="FF9900"/>
                </a:solidFill>
              </a:rPr>
              <a:t>Confocal microscopy (Leica TCS WLL SMD platform</a:t>
            </a:r>
            <a:r>
              <a:rPr lang="sl-SI" sz="2400" b="1" dirty="0" smtClean="0">
                <a:solidFill>
                  <a:srgbClr val="FF9900"/>
                </a:solidFill>
              </a:rPr>
              <a:t>)</a:t>
            </a:r>
          </a:p>
          <a:p>
            <a:r>
              <a:rPr lang="sl-SI" sz="2400" b="1" dirty="0" smtClean="0">
                <a:solidFill>
                  <a:srgbClr val="FF9900"/>
                </a:solidFill>
              </a:rPr>
              <a:t>High performance computing cluster</a:t>
            </a:r>
            <a:endParaRPr lang="sl-SI" sz="2400" b="1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4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376425"/>
            <a:ext cx="50405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Responsible</a:t>
            </a:r>
          </a:p>
          <a:p>
            <a:pPr>
              <a:spcAft>
                <a:spcPts val="600"/>
              </a:spcAft>
            </a:pP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      Green</a:t>
            </a:r>
          </a:p>
          <a:p>
            <a:pPr>
              <a:spcAft>
                <a:spcPts val="600"/>
              </a:spcAft>
            </a:pP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              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Bio-based</a:t>
            </a:r>
          </a:p>
          <a:p>
            <a:pPr>
              <a:spcAft>
                <a:spcPts val="600"/>
              </a:spcAft>
            </a:pP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                       Sustainable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/>
        </p:blipFill>
        <p:spPr bwMode="auto">
          <a:xfrm>
            <a:off x="2548880" y="965664"/>
            <a:ext cx="4039344" cy="32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0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/>
        </p:blipFill>
        <p:spPr bwMode="auto">
          <a:xfrm>
            <a:off x="2548880" y="965664"/>
            <a:ext cx="4039344" cy="32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43600" y="1388876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Arrow Connector 8"/>
          <p:cNvCxnSpPr>
            <a:stCxn id="3" idx="5"/>
          </p:cNvCxnSpPr>
          <p:nvPr/>
        </p:nvCxnSpPr>
        <p:spPr>
          <a:xfrm>
            <a:off x="5727988" y="1573264"/>
            <a:ext cx="1292284" cy="8476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9"/>
          <a:stretch/>
        </p:blipFill>
        <p:spPr bwMode="auto">
          <a:xfrm>
            <a:off x="6573233" y="2480490"/>
            <a:ext cx="2291545" cy="26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880320" cy="2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84168" y="5148225"/>
            <a:ext cx="30963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Gradišar H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(2013)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Nature Chem. Biol. 9: 362-366.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9792" y="6239053"/>
            <a:ext cx="33843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Gaber R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(2014)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Nature Chem. Biol. 10: 203-208.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5" t="2820" r="4131" b="69805"/>
          <a:stretch/>
        </p:blipFill>
        <p:spPr bwMode="auto">
          <a:xfrm>
            <a:off x="46744" y="1501563"/>
            <a:ext cx="2581040" cy="23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529" y="3814356"/>
            <a:ext cx="29588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Podobnik M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(2016)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Nature Comm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7:11598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5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/>
        </p:blipFill>
        <p:spPr bwMode="auto">
          <a:xfrm>
            <a:off x="2548880" y="965664"/>
            <a:ext cx="4039344" cy="32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tos-5.dropbox.com/t/2/AABGdNFbXeNBao8B3hi-pGfXPUv_AZylCx-afs1L-x58Gg/12/3483700/jpeg/32x32/3/1490749200/0/2/2.jpg/ELeP0QIY_80IIAcoBw/kpePFnAP3spfW7UuMDad0BtXkBxHm9Ax0fZRlLWKMEg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4176"/>
            <a:ext cx="5112568" cy="22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6479269"/>
            <a:ext cx="48965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Hodnik 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(2016) Nature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Commun.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7:13164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3707904" y="2580079"/>
            <a:ext cx="216024" cy="2160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 flipH="1">
            <a:off x="2771800" y="2764467"/>
            <a:ext cx="967740" cy="12405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advanced materials in circular economy</a:t>
            </a:r>
            <a:endParaRPr 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9724" y="1914023"/>
            <a:ext cx="555610" cy="2798447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 rot="16200000" flipV="1">
            <a:off x="1506119" y="2376281"/>
            <a:ext cx="677732" cy="2638193"/>
          </a:xfrm>
          <a:custGeom>
            <a:avLst/>
            <a:gdLst>
              <a:gd name="connsiteX0" fmla="*/ 0 w 677732"/>
              <a:gd name="connsiteY0" fmla="*/ 3678721 h 3678721"/>
              <a:gd name="connsiteX1" fmla="*/ 0 w 677732"/>
              <a:gd name="connsiteY1" fmla="*/ 774962 h 3678721"/>
              <a:gd name="connsiteX2" fmla="*/ 0 w 677732"/>
              <a:gd name="connsiteY2" fmla="*/ 767527 h 3678721"/>
              <a:gd name="connsiteX3" fmla="*/ 0 w 677732"/>
              <a:gd name="connsiteY3" fmla="*/ 0 h 3678721"/>
              <a:gd name="connsiteX4" fmla="*/ 671230 w 677732"/>
              <a:gd name="connsiteY4" fmla="*/ 767527 h 3678721"/>
              <a:gd name="connsiteX5" fmla="*/ 677732 w 677732"/>
              <a:gd name="connsiteY5" fmla="*/ 767527 h 3678721"/>
              <a:gd name="connsiteX6" fmla="*/ 677732 w 677732"/>
              <a:gd name="connsiteY6" fmla="*/ 774962 h 3678721"/>
              <a:gd name="connsiteX7" fmla="*/ 677732 w 677732"/>
              <a:gd name="connsiteY7" fmla="*/ 3678721 h 367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732" h="3678721">
                <a:moveTo>
                  <a:pt x="0" y="3678721"/>
                </a:moveTo>
                <a:lnTo>
                  <a:pt x="0" y="774962"/>
                </a:lnTo>
                <a:lnTo>
                  <a:pt x="0" y="767527"/>
                </a:lnTo>
                <a:lnTo>
                  <a:pt x="0" y="0"/>
                </a:lnTo>
                <a:lnTo>
                  <a:pt x="671230" y="767527"/>
                </a:lnTo>
                <a:lnTo>
                  <a:pt x="677732" y="767527"/>
                </a:lnTo>
                <a:lnTo>
                  <a:pt x="677732" y="774962"/>
                </a:lnTo>
                <a:lnTo>
                  <a:pt x="677732" y="3678721"/>
                </a:lnTo>
                <a:close/>
              </a:path>
            </a:pathLst>
          </a:custGeom>
          <a:solidFill>
            <a:srgbClr val="7CA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1506119" y="3054507"/>
            <a:ext cx="677732" cy="2638193"/>
          </a:xfrm>
          <a:custGeom>
            <a:avLst/>
            <a:gdLst>
              <a:gd name="connsiteX0" fmla="*/ 0 w 677732"/>
              <a:gd name="connsiteY0" fmla="*/ 3678721 h 3678721"/>
              <a:gd name="connsiteX1" fmla="*/ 0 w 677732"/>
              <a:gd name="connsiteY1" fmla="*/ 774962 h 3678721"/>
              <a:gd name="connsiteX2" fmla="*/ 0 w 677732"/>
              <a:gd name="connsiteY2" fmla="*/ 767527 h 3678721"/>
              <a:gd name="connsiteX3" fmla="*/ 0 w 677732"/>
              <a:gd name="connsiteY3" fmla="*/ 0 h 3678721"/>
              <a:gd name="connsiteX4" fmla="*/ 671230 w 677732"/>
              <a:gd name="connsiteY4" fmla="*/ 767527 h 3678721"/>
              <a:gd name="connsiteX5" fmla="*/ 677732 w 677732"/>
              <a:gd name="connsiteY5" fmla="*/ 767527 h 3678721"/>
              <a:gd name="connsiteX6" fmla="*/ 677732 w 677732"/>
              <a:gd name="connsiteY6" fmla="*/ 774962 h 3678721"/>
              <a:gd name="connsiteX7" fmla="*/ 677732 w 677732"/>
              <a:gd name="connsiteY7" fmla="*/ 3678721 h 367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732" h="3678721">
                <a:moveTo>
                  <a:pt x="0" y="3678721"/>
                </a:moveTo>
                <a:lnTo>
                  <a:pt x="0" y="774962"/>
                </a:lnTo>
                <a:lnTo>
                  <a:pt x="0" y="767527"/>
                </a:lnTo>
                <a:lnTo>
                  <a:pt x="0" y="0"/>
                </a:lnTo>
                <a:lnTo>
                  <a:pt x="671230" y="767527"/>
                </a:lnTo>
                <a:lnTo>
                  <a:pt x="677732" y="767527"/>
                </a:lnTo>
                <a:lnTo>
                  <a:pt x="677732" y="774962"/>
                </a:lnTo>
                <a:lnTo>
                  <a:pt x="677732" y="3678721"/>
                </a:lnTo>
                <a:close/>
              </a:path>
            </a:pathLst>
          </a:custGeom>
          <a:solidFill>
            <a:srgbClr val="99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 rot="16200000" flipV="1">
            <a:off x="1917639" y="522272"/>
            <a:ext cx="686545" cy="3470048"/>
          </a:xfrm>
          <a:custGeom>
            <a:avLst/>
            <a:gdLst>
              <a:gd name="connsiteX0" fmla="*/ 0 w 677732"/>
              <a:gd name="connsiteY0" fmla="*/ 3678721 h 3678721"/>
              <a:gd name="connsiteX1" fmla="*/ 0 w 677732"/>
              <a:gd name="connsiteY1" fmla="*/ 774962 h 3678721"/>
              <a:gd name="connsiteX2" fmla="*/ 0 w 677732"/>
              <a:gd name="connsiteY2" fmla="*/ 767527 h 3678721"/>
              <a:gd name="connsiteX3" fmla="*/ 0 w 677732"/>
              <a:gd name="connsiteY3" fmla="*/ 0 h 3678721"/>
              <a:gd name="connsiteX4" fmla="*/ 671230 w 677732"/>
              <a:gd name="connsiteY4" fmla="*/ 767527 h 3678721"/>
              <a:gd name="connsiteX5" fmla="*/ 677732 w 677732"/>
              <a:gd name="connsiteY5" fmla="*/ 767527 h 3678721"/>
              <a:gd name="connsiteX6" fmla="*/ 677732 w 677732"/>
              <a:gd name="connsiteY6" fmla="*/ 774962 h 3678721"/>
              <a:gd name="connsiteX7" fmla="*/ 677732 w 677732"/>
              <a:gd name="connsiteY7" fmla="*/ 3678721 h 367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732" h="3678721">
                <a:moveTo>
                  <a:pt x="0" y="3678721"/>
                </a:moveTo>
                <a:lnTo>
                  <a:pt x="0" y="774962"/>
                </a:lnTo>
                <a:lnTo>
                  <a:pt x="0" y="767527"/>
                </a:lnTo>
                <a:lnTo>
                  <a:pt x="0" y="0"/>
                </a:lnTo>
                <a:lnTo>
                  <a:pt x="671230" y="767527"/>
                </a:lnTo>
                <a:lnTo>
                  <a:pt x="677732" y="767527"/>
                </a:lnTo>
                <a:lnTo>
                  <a:pt x="677732" y="774962"/>
                </a:lnTo>
                <a:lnTo>
                  <a:pt x="677732" y="3678721"/>
                </a:lnTo>
                <a:close/>
              </a:path>
            </a:pathLst>
          </a:custGeom>
          <a:solidFill>
            <a:srgbClr val="398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 rot="5400000">
            <a:off x="1926204" y="1200250"/>
            <a:ext cx="669413" cy="3470049"/>
          </a:xfrm>
          <a:custGeom>
            <a:avLst/>
            <a:gdLst>
              <a:gd name="connsiteX0" fmla="*/ 0 w 677732"/>
              <a:gd name="connsiteY0" fmla="*/ 3678721 h 3678721"/>
              <a:gd name="connsiteX1" fmla="*/ 0 w 677732"/>
              <a:gd name="connsiteY1" fmla="*/ 774962 h 3678721"/>
              <a:gd name="connsiteX2" fmla="*/ 0 w 677732"/>
              <a:gd name="connsiteY2" fmla="*/ 767527 h 3678721"/>
              <a:gd name="connsiteX3" fmla="*/ 0 w 677732"/>
              <a:gd name="connsiteY3" fmla="*/ 0 h 3678721"/>
              <a:gd name="connsiteX4" fmla="*/ 671230 w 677732"/>
              <a:gd name="connsiteY4" fmla="*/ 767527 h 3678721"/>
              <a:gd name="connsiteX5" fmla="*/ 677732 w 677732"/>
              <a:gd name="connsiteY5" fmla="*/ 767527 h 3678721"/>
              <a:gd name="connsiteX6" fmla="*/ 677732 w 677732"/>
              <a:gd name="connsiteY6" fmla="*/ 774962 h 3678721"/>
              <a:gd name="connsiteX7" fmla="*/ 677732 w 677732"/>
              <a:gd name="connsiteY7" fmla="*/ 3678721 h 367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732" h="3678721">
                <a:moveTo>
                  <a:pt x="0" y="3678721"/>
                </a:moveTo>
                <a:lnTo>
                  <a:pt x="0" y="774962"/>
                </a:lnTo>
                <a:lnTo>
                  <a:pt x="0" y="767527"/>
                </a:lnTo>
                <a:lnTo>
                  <a:pt x="0" y="0"/>
                </a:lnTo>
                <a:lnTo>
                  <a:pt x="671230" y="767527"/>
                </a:lnTo>
                <a:lnTo>
                  <a:pt x="677732" y="767527"/>
                </a:lnTo>
                <a:lnTo>
                  <a:pt x="677732" y="774962"/>
                </a:lnTo>
                <a:lnTo>
                  <a:pt x="677732" y="3678721"/>
                </a:lnTo>
                <a:close/>
              </a:path>
            </a:pathLst>
          </a:custGeom>
          <a:solidFill>
            <a:srgbClr val="5BB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Circular Arrow 18"/>
          <p:cNvSpPr/>
          <p:nvPr/>
        </p:nvSpPr>
        <p:spPr>
          <a:xfrm rot="2445125">
            <a:off x="3686740" y="2835730"/>
            <a:ext cx="3420000" cy="3420000"/>
          </a:xfrm>
          <a:prstGeom prst="circularArrow">
            <a:avLst>
              <a:gd name="adj1" fmla="val 13799"/>
              <a:gd name="adj2" fmla="val 990356"/>
              <a:gd name="adj3" fmla="val 20313188"/>
              <a:gd name="adj4" fmla="val 1180569"/>
              <a:gd name="adj5" fmla="val 10816"/>
            </a:avLst>
          </a:prstGeom>
          <a:solidFill>
            <a:srgbClr val="EEB500">
              <a:alpha val="8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3056394" y="2208013"/>
            <a:ext cx="4680000" cy="4680000"/>
          </a:xfrm>
          <a:prstGeom prst="circularArrow">
            <a:avLst>
              <a:gd name="adj1" fmla="val 10261"/>
              <a:gd name="adj2" fmla="val 713444"/>
              <a:gd name="adj3" fmla="val 20449335"/>
              <a:gd name="adj4" fmla="val 596576"/>
              <a:gd name="adj5" fmla="val 7660"/>
            </a:avLst>
          </a:prstGeom>
          <a:solidFill>
            <a:srgbClr val="EEB500">
              <a:alpha val="6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7311174">
            <a:off x="4304980" y="3465730"/>
            <a:ext cx="2160000" cy="2160000"/>
          </a:xfrm>
          <a:prstGeom prst="circularArrow">
            <a:avLst>
              <a:gd name="adj1" fmla="val 20802"/>
              <a:gd name="adj2" fmla="val 1732355"/>
              <a:gd name="adj3" fmla="val 19532090"/>
              <a:gd name="adj4" fmla="val 2117032"/>
              <a:gd name="adj5" fmla="val 17573"/>
            </a:avLst>
          </a:prstGeom>
          <a:solidFill>
            <a:srgbClr val="EEB5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31578">
            <a:off x="3454028" y="2592664"/>
            <a:ext cx="3960000" cy="38950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6191459"/>
              </a:avLst>
            </a:prstTxWarp>
            <a:spAutoFit/>
          </a:bodyPr>
          <a:lstStyle/>
          <a:p>
            <a:r>
              <a:rPr lang="sl-SI" sz="19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Innovation improvement, investment increase, economy growth</a:t>
            </a:r>
            <a:endParaRPr lang="sl-SI" sz="19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985010">
            <a:off x="4063691" y="3244234"/>
            <a:ext cx="2700000" cy="25719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6191459"/>
              </a:avLst>
            </a:prstTxWarp>
            <a:spAutoFit/>
          </a:bodyPr>
          <a:lstStyle/>
          <a:p>
            <a:r>
              <a:rPr lang="sl-SI" sz="19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Personnel development, capacity building</a:t>
            </a:r>
            <a:endParaRPr lang="sl-SI" sz="19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914900">
            <a:off x="4710270" y="3878530"/>
            <a:ext cx="1359435" cy="131170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6191459"/>
              </a:avLst>
            </a:prstTxWarp>
            <a:spAutoFit/>
          </a:bodyPr>
          <a:lstStyle/>
          <a:p>
            <a:r>
              <a:rPr lang="sl-SI" sz="19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Regional development</a:t>
            </a:r>
            <a:endParaRPr lang="sl-SI" sz="19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7087" y="1856051"/>
            <a:ext cx="202491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APPLICATIONS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35526" y="2257296"/>
            <a:ext cx="3221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sl-SI" sz="16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CO</a:t>
            </a:r>
            <a:r>
              <a:rPr lang="sl-SI" sz="1500" b="1" baseline="-25000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2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capture and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conversion</a:t>
            </a:r>
            <a:endParaRPr lang="sl-SI" sz="1500" b="1" dirty="0" smtClean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1600"/>
              </a:lnSpc>
            </a:pP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         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Batteries</a:t>
            </a:r>
            <a:endParaRPr lang="sl-SI" sz="15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1600"/>
              </a:lnSpc>
            </a:pP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              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Coatings</a:t>
            </a:r>
            <a:endParaRPr lang="sl-SI" sz="15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1600"/>
              </a:lnSpc>
            </a:pP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                  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Drug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delivery</a:t>
            </a:r>
            <a:endParaRPr lang="sl-SI" sz="1500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1600"/>
              </a:lnSpc>
            </a:pP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                     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Vaccines</a:t>
            </a:r>
            <a:endParaRPr lang="sl-SI" sz="1500" b="1" dirty="0" smtClean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1600"/>
              </a:lnSpc>
            </a:pPr>
            <a:r>
              <a:rPr lang="sl-SI" sz="1500" b="1" dirty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15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                       Sensors</a:t>
            </a:r>
            <a:endParaRPr lang="sl-SI" sz="1500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5014388"/>
            <a:ext cx="2106410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Research</a:t>
            </a:r>
          </a:p>
          <a:p>
            <a:pPr>
              <a:lnSpc>
                <a:spcPts val="26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Training</a:t>
            </a:r>
          </a:p>
          <a:p>
            <a:pPr>
              <a:lnSpc>
                <a:spcPts val="26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Innovation</a:t>
            </a:r>
            <a:endParaRPr lang="sl-SI" sz="24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26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              Pilot</a:t>
            </a:r>
            <a:endParaRPr lang="sl-SI" sz="24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  <a:p>
            <a:pPr>
              <a:lnSpc>
                <a:spcPts val="26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Demonstration</a:t>
            </a:r>
            <a:endParaRPr lang="sl-SI" sz="2400" b="1" dirty="0">
              <a:solidFill>
                <a:srgbClr val="48546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976" y="1562120"/>
            <a:ext cx="4608032" cy="35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sl-SI" sz="2400" b="1" dirty="0" smtClean="0">
                <a:solidFill>
                  <a:srgbClr val="485461"/>
                </a:solidFill>
                <a:latin typeface="+mj-lt"/>
                <a:ea typeface="Futura Std Book" charset="0"/>
                <a:cs typeface="Futura Std Book" charset="0"/>
              </a:rPr>
              <a:t>ADVANCED MATERIALS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314" y="1956323"/>
            <a:ext cx="238789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sl-SI" b="1" dirty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Materials for </a:t>
            </a:r>
            <a:r>
              <a:rPr lang="sl-SI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energy </a:t>
            </a:r>
          </a:p>
          <a:p>
            <a:pPr lvl="0">
              <a:lnSpc>
                <a:spcPts val="2000"/>
              </a:lnSpc>
            </a:pPr>
            <a:r>
              <a:rPr lang="sl-SI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storage and conversion</a:t>
            </a:r>
          </a:p>
          <a:p>
            <a:endParaRPr lang="sl-SI" dirty="0">
              <a:solidFill>
                <a:schemeClr val="bg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499" y="2616782"/>
            <a:ext cx="33904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sl-SI" sz="1400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(bio)catalytical materials, graphene, nanoparticles, microporous </a:t>
            </a:r>
          </a:p>
          <a:p>
            <a:pPr>
              <a:lnSpc>
                <a:spcPts val="1500"/>
              </a:lnSpc>
            </a:pPr>
            <a:r>
              <a:rPr lang="sl-SI" sz="1400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materials, raw materials</a:t>
            </a:r>
            <a:endParaRPr lang="sl-SI" sz="1400" b="1" dirty="0">
              <a:solidFill>
                <a:schemeClr val="bg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736" y="3395867"/>
            <a:ext cx="1559914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sl-SI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Biomimetic</a:t>
            </a:r>
          </a:p>
          <a:p>
            <a:pPr lvl="0">
              <a:lnSpc>
                <a:spcPts val="2000"/>
              </a:lnSpc>
            </a:pPr>
            <a:r>
              <a:rPr lang="sl-SI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nanomaterials</a:t>
            </a:r>
            <a:endParaRPr lang="sl-SI" b="1" dirty="0">
              <a:solidFill>
                <a:schemeClr val="bg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736" y="4048067"/>
            <a:ext cx="245840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err="1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foldamers</a:t>
            </a:r>
            <a:r>
              <a:rPr lang="en-US" sz="1400" b="1" dirty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, </a:t>
            </a:r>
            <a:r>
              <a:rPr lang="sl-SI" sz="1400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polypeptide networks, nanopores, bionanostructures</a:t>
            </a:r>
            <a:endParaRPr lang="sl-SI" sz="1400" b="1" dirty="0">
              <a:solidFill>
                <a:schemeClr val="bg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5608" y="1898685"/>
            <a:ext cx="561494" cy="2799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  <a:latin typeface="+mj-lt"/>
                <a:ea typeface="Futura Std Book" charset="0"/>
                <a:cs typeface="Futura Std Book" charset="0"/>
              </a:rPr>
              <a:t>Modelling</a:t>
            </a:r>
            <a:endParaRPr lang="sl-SI" sz="2000" b="1" dirty="0">
              <a:solidFill>
                <a:schemeClr val="bg1"/>
              </a:solidFill>
              <a:latin typeface="+mj-lt"/>
              <a:ea typeface="Futura Std Book" charset="0"/>
              <a:cs typeface="Futura Std Book" charset="0"/>
            </a:endParaRPr>
          </a:p>
        </p:txBody>
      </p:sp>
      <p:sp>
        <p:nvSpPr>
          <p:cNvPr id="34" name="Circular Arrow 51"/>
          <p:cNvSpPr/>
          <p:nvPr/>
        </p:nvSpPr>
        <p:spPr>
          <a:xfrm rot="1750559" flipH="1" flipV="1">
            <a:off x="2426725" y="4946735"/>
            <a:ext cx="2554380" cy="1367359"/>
          </a:xfrm>
          <a:custGeom>
            <a:avLst/>
            <a:gdLst>
              <a:gd name="connsiteX0" fmla="*/ 4528251 w 4680000"/>
              <a:gd name="connsiteY0" fmla="*/ 2723601 h 4680000"/>
              <a:gd name="connsiteX1" fmla="*/ 2224195 w 4680000"/>
              <a:gd name="connsiteY1" fmla="*/ 4558599 h 4680000"/>
              <a:gd name="connsiteX2" fmla="*/ 123704 w 4680000"/>
              <a:gd name="connsiteY2" fmla="*/ 2493695 h 4680000"/>
              <a:gd name="connsiteX3" fmla="*/ 1919068 w 4680000"/>
              <a:gd name="connsiteY3" fmla="*/ 158624 h 4680000"/>
              <a:gd name="connsiteX4" fmla="*/ 4454356 w 4680000"/>
              <a:gd name="connsiteY4" fmla="*/ 1658026 h 4680000"/>
              <a:gd name="connsiteX5" fmla="*/ 4567139 w 4680000"/>
              <a:gd name="connsiteY5" fmla="*/ 1643603 h 4680000"/>
              <a:gd name="connsiteX6" fmla="*/ 4305508 w 4680000"/>
              <a:gd name="connsiteY6" fmla="*/ 2088665 h 4680000"/>
              <a:gd name="connsiteX7" fmla="*/ 3855953 w 4680000"/>
              <a:gd name="connsiteY7" fmla="*/ 1734544 h 4680000"/>
              <a:gd name="connsiteX8" fmla="*/ 3967407 w 4680000"/>
              <a:gd name="connsiteY8" fmla="*/ 1720292 h 4680000"/>
              <a:gd name="connsiteX9" fmla="*/ 1943852 w 4680000"/>
              <a:gd name="connsiteY9" fmla="*/ 644253 h 4680000"/>
              <a:gd name="connsiteX10" fmla="*/ 606472 w 4680000"/>
              <a:gd name="connsiteY10" fmla="*/ 2505449 h 4680000"/>
              <a:gd name="connsiteX11" fmla="*/ 2271768 w 4680000"/>
              <a:gd name="connsiteY11" fmla="*/ 4080068 h 4680000"/>
              <a:gd name="connsiteX12" fmla="*/ 4055250 w 4680000"/>
              <a:gd name="connsiteY12" fmla="*/ 2640683 h 4680000"/>
              <a:gd name="connsiteX13" fmla="*/ 4528251 w 4680000"/>
              <a:gd name="connsiteY13" fmla="*/ 2723601 h 4680000"/>
              <a:gd name="connsiteX0" fmla="*/ 4409935 w 4409935"/>
              <a:gd name="connsiteY0" fmla="*/ 2605498 h 4443555"/>
              <a:gd name="connsiteX1" fmla="*/ 2105879 w 4409935"/>
              <a:gd name="connsiteY1" fmla="*/ 4440496 h 4443555"/>
              <a:gd name="connsiteX2" fmla="*/ 5388 w 4409935"/>
              <a:gd name="connsiteY2" fmla="*/ 2375592 h 4443555"/>
              <a:gd name="connsiteX3" fmla="*/ 1800752 w 4409935"/>
              <a:gd name="connsiteY3" fmla="*/ 40521 h 4443555"/>
              <a:gd name="connsiteX4" fmla="*/ 4336040 w 4409935"/>
              <a:gd name="connsiteY4" fmla="*/ 1539923 h 4443555"/>
              <a:gd name="connsiteX5" fmla="*/ 3905898 w 4409935"/>
              <a:gd name="connsiteY5" fmla="*/ 1525500 h 4443555"/>
              <a:gd name="connsiteX6" fmla="*/ 4187192 w 4409935"/>
              <a:gd name="connsiteY6" fmla="*/ 1970562 h 4443555"/>
              <a:gd name="connsiteX7" fmla="*/ 3737637 w 4409935"/>
              <a:gd name="connsiteY7" fmla="*/ 1616441 h 4443555"/>
              <a:gd name="connsiteX8" fmla="*/ 3849091 w 4409935"/>
              <a:gd name="connsiteY8" fmla="*/ 1602189 h 4443555"/>
              <a:gd name="connsiteX9" fmla="*/ 1825536 w 4409935"/>
              <a:gd name="connsiteY9" fmla="*/ 526150 h 4443555"/>
              <a:gd name="connsiteX10" fmla="*/ 488156 w 4409935"/>
              <a:gd name="connsiteY10" fmla="*/ 2387346 h 4443555"/>
              <a:gd name="connsiteX11" fmla="*/ 2153452 w 4409935"/>
              <a:gd name="connsiteY11" fmla="*/ 3961965 h 4443555"/>
              <a:gd name="connsiteX12" fmla="*/ 3936934 w 4409935"/>
              <a:gd name="connsiteY12" fmla="*/ 2522580 h 4443555"/>
              <a:gd name="connsiteX13" fmla="*/ 4409935 w 4409935"/>
              <a:gd name="connsiteY13" fmla="*/ 2605498 h 4443555"/>
              <a:gd name="connsiteX0" fmla="*/ 3905898 w 4409935"/>
              <a:gd name="connsiteY0" fmla="*/ 1525500 h 4443555"/>
              <a:gd name="connsiteX1" fmla="*/ 4187192 w 4409935"/>
              <a:gd name="connsiteY1" fmla="*/ 1970562 h 4443555"/>
              <a:gd name="connsiteX2" fmla="*/ 3737637 w 4409935"/>
              <a:gd name="connsiteY2" fmla="*/ 1616441 h 4443555"/>
              <a:gd name="connsiteX3" fmla="*/ 3849091 w 4409935"/>
              <a:gd name="connsiteY3" fmla="*/ 1602189 h 4443555"/>
              <a:gd name="connsiteX4" fmla="*/ 1825536 w 4409935"/>
              <a:gd name="connsiteY4" fmla="*/ 526150 h 4443555"/>
              <a:gd name="connsiteX5" fmla="*/ 488156 w 4409935"/>
              <a:gd name="connsiteY5" fmla="*/ 2387346 h 4443555"/>
              <a:gd name="connsiteX6" fmla="*/ 2153452 w 4409935"/>
              <a:gd name="connsiteY6" fmla="*/ 3961965 h 4443555"/>
              <a:gd name="connsiteX7" fmla="*/ 3936934 w 4409935"/>
              <a:gd name="connsiteY7" fmla="*/ 2522580 h 4443555"/>
              <a:gd name="connsiteX8" fmla="*/ 4409935 w 4409935"/>
              <a:gd name="connsiteY8" fmla="*/ 2605498 h 4443555"/>
              <a:gd name="connsiteX9" fmla="*/ 2105879 w 4409935"/>
              <a:gd name="connsiteY9" fmla="*/ 4440496 h 4443555"/>
              <a:gd name="connsiteX10" fmla="*/ 5388 w 4409935"/>
              <a:gd name="connsiteY10" fmla="*/ 2375592 h 4443555"/>
              <a:gd name="connsiteX11" fmla="*/ 1800752 w 4409935"/>
              <a:gd name="connsiteY11" fmla="*/ 40521 h 4443555"/>
              <a:gd name="connsiteX12" fmla="*/ 4336040 w 4409935"/>
              <a:gd name="connsiteY12" fmla="*/ 1539923 h 4443555"/>
              <a:gd name="connsiteX13" fmla="*/ 3997338 w 4409935"/>
              <a:gd name="connsiteY13" fmla="*/ 1616940 h 4443555"/>
              <a:gd name="connsiteX0" fmla="*/ 3905898 w 4409935"/>
              <a:gd name="connsiteY0" fmla="*/ 1525500 h 4443555"/>
              <a:gd name="connsiteX1" fmla="*/ 4187192 w 4409935"/>
              <a:gd name="connsiteY1" fmla="*/ 1970562 h 4443555"/>
              <a:gd name="connsiteX2" fmla="*/ 3737637 w 4409935"/>
              <a:gd name="connsiteY2" fmla="*/ 1616441 h 4443555"/>
              <a:gd name="connsiteX3" fmla="*/ 3849091 w 4409935"/>
              <a:gd name="connsiteY3" fmla="*/ 1602189 h 4443555"/>
              <a:gd name="connsiteX4" fmla="*/ 1825536 w 4409935"/>
              <a:gd name="connsiteY4" fmla="*/ 526150 h 4443555"/>
              <a:gd name="connsiteX5" fmla="*/ 488156 w 4409935"/>
              <a:gd name="connsiteY5" fmla="*/ 2387346 h 4443555"/>
              <a:gd name="connsiteX6" fmla="*/ 2153452 w 4409935"/>
              <a:gd name="connsiteY6" fmla="*/ 3961965 h 4443555"/>
              <a:gd name="connsiteX7" fmla="*/ 3936934 w 4409935"/>
              <a:gd name="connsiteY7" fmla="*/ 2522580 h 4443555"/>
              <a:gd name="connsiteX8" fmla="*/ 4409935 w 4409935"/>
              <a:gd name="connsiteY8" fmla="*/ 2605498 h 4443555"/>
              <a:gd name="connsiteX9" fmla="*/ 2105879 w 4409935"/>
              <a:gd name="connsiteY9" fmla="*/ 4440496 h 4443555"/>
              <a:gd name="connsiteX10" fmla="*/ 5388 w 4409935"/>
              <a:gd name="connsiteY10" fmla="*/ 2375592 h 4443555"/>
              <a:gd name="connsiteX11" fmla="*/ 1800752 w 4409935"/>
              <a:gd name="connsiteY11" fmla="*/ 40521 h 4443555"/>
              <a:gd name="connsiteX12" fmla="*/ 4336040 w 4409935"/>
              <a:gd name="connsiteY12" fmla="*/ 1539923 h 4443555"/>
              <a:gd name="connsiteX13" fmla="*/ 4225938 w 4409935"/>
              <a:gd name="connsiteY13" fmla="*/ 1693140 h 4443555"/>
              <a:gd name="connsiteX0" fmla="*/ 3905898 w 4409935"/>
              <a:gd name="connsiteY0" fmla="*/ 1525500 h 4443555"/>
              <a:gd name="connsiteX1" fmla="*/ 4187192 w 4409935"/>
              <a:gd name="connsiteY1" fmla="*/ 1970562 h 4443555"/>
              <a:gd name="connsiteX2" fmla="*/ 3737637 w 4409935"/>
              <a:gd name="connsiteY2" fmla="*/ 1616441 h 4443555"/>
              <a:gd name="connsiteX3" fmla="*/ 3849091 w 4409935"/>
              <a:gd name="connsiteY3" fmla="*/ 1602189 h 4443555"/>
              <a:gd name="connsiteX4" fmla="*/ 1825536 w 4409935"/>
              <a:gd name="connsiteY4" fmla="*/ 526150 h 4443555"/>
              <a:gd name="connsiteX5" fmla="*/ 488156 w 4409935"/>
              <a:gd name="connsiteY5" fmla="*/ 2387346 h 4443555"/>
              <a:gd name="connsiteX6" fmla="*/ 2153452 w 4409935"/>
              <a:gd name="connsiteY6" fmla="*/ 3961965 h 4443555"/>
              <a:gd name="connsiteX7" fmla="*/ 3936934 w 4409935"/>
              <a:gd name="connsiteY7" fmla="*/ 2522580 h 4443555"/>
              <a:gd name="connsiteX8" fmla="*/ 4409935 w 4409935"/>
              <a:gd name="connsiteY8" fmla="*/ 2605498 h 4443555"/>
              <a:gd name="connsiteX9" fmla="*/ 2105879 w 4409935"/>
              <a:gd name="connsiteY9" fmla="*/ 4440496 h 4443555"/>
              <a:gd name="connsiteX10" fmla="*/ 5388 w 4409935"/>
              <a:gd name="connsiteY10" fmla="*/ 2375592 h 4443555"/>
              <a:gd name="connsiteX11" fmla="*/ 1800752 w 4409935"/>
              <a:gd name="connsiteY11" fmla="*/ 40521 h 4443555"/>
              <a:gd name="connsiteX12" fmla="*/ 4336040 w 4409935"/>
              <a:gd name="connsiteY12" fmla="*/ 1539923 h 4443555"/>
              <a:gd name="connsiteX0" fmla="*/ 3905898 w 4409935"/>
              <a:gd name="connsiteY0" fmla="*/ 1525500 h 4443555"/>
              <a:gd name="connsiteX1" fmla="*/ 3737637 w 4409935"/>
              <a:gd name="connsiteY1" fmla="*/ 1616441 h 4443555"/>
              <a:gd name="connsiteX2" fmla="*/ 3849091 w 4409935"/>
              <a:gd name="connsiteY2" fmla="*/ 1602189 h 4443555"/>
              <a:gd name="connsiteX3" fmla="*/ 1825536 w 4409935"/>
              <a:gd name="connsiteY3" fmla="*/ 526150 h 4443555"/>
              <a:gd name="connsiteX4" fmla="*/ 488156 w 4409935"/>
              <a:gd name="connsiteY4" fmla="*/ 2387346 h 4443555"/>
              <a:gd name="connsiteX5" fmla="*/ 2153452 w 4409935"/>
              <a:gd name="connsiteY5" fmla="*/ 3961965 h 4443555"/>
              <a:gd name="connsiteX6" fmla="*/ 3936934 w 4409935"/>
              <a:gd name="connsiteY6" fmla="*/ 2522580 h 4443555"/>
              <a:gd name="connsiteX7" fmla="*/ 4409935 w 4409935"/>
              <a:gd name="connsiteY7" fmla="*/ 2605498 h 4443555"/>
              <a:gd name="connsiteX8" fmla="*/ 2105879 w 4409935"/>
              <a:gd name="connsiteY8" fmla="*/ 4440496 h 4443555"/>
              <a:gd name="connsiteX9" fmla="*/ 5388 w 4409935"/>
              <a:gd name="connsiteY9" fmla="*/ 2375592 h 4443555"/>
              <a:gd name="connsiteX10" fmla="*/ 1800752 w 4409935"/>
              <a:gd name="connsiteY10" fmla="*/ 40521 h 4443555"/>
              <a:gd name="connsiteX11" fmla="*/ 4336040 w 4409935"/>
              <a:gd name="connsiteY11" fmla="*/ 1539923 h 4443555"/>
              <a:gd name="connsiteX0" fmla="*/ 3737637 w 4409935"/>
              <a:gd name="connsiteY0" fmla="*/ 1616441 h 4443555"/>
              <a:gd name="connsiteX1" fmla="*/ 3849091 w 4409935"/>
              <a:gd name="connsiteY1" fmla="*/ 1602189 h 4443555"/>
              <a:gd name="connsiteX2" fmla="*/ 1825536 w 4409935"/>
              <a:gd name="connsiteY2" fmla="*/ 526150 h 4443555"/>
              <a:gd name="connsiteX3" fmla="*/ 488156 w 4409935"/>
              <a:gd name="connsiteY3" fmla="*/ 2387346 h 4443555"/>
              <a:gd name="connsiteX4" fmla="*/ 2153452 w 4409935"/>
              <a:gd name="connsiteY4" fmla="*/ 3961965 h 4443555"/>
              <a:gd name="connsiteX5" fmla="*/ 3936934 w 4409935"/>
              <a:gd name="connsiteY5" fmla="*/ 2522580 h 4443555"/>
              <a:gd name="connsiteX6" fmla="*/ 4409935 w 4409935"/>
              <a:gd name="connsiteY6" fmla="*/ 2605498 h 4443555"/>
              <a:gd name="connsiteX7" fmla="*/ 2105879 w 4409935"/>
              <a:gd name="connsiteY7" fmla="*/ 4440496 h 4443555"/>
              <a:gd name="connsiteX8" fmla="*/ 5388 w 4409935"/>
              <a:gd name="connsiteY8" fmla="*/ 2375592 h 4443555"/>
              <a:gd name="connsiteX9" fmla="*/ 1800752 w 4409935"/>
              <a:gd name="connsiteY9" fmla="*/ 40521 h 4443555"/>
              <a:gd name="connsiteX10" fmla="*/ 4336040 w 4409935"/>
              <a:gd name="connsiteY10" fmla="*/ 1539923 h 4443555"/>
              <a:gd name="connsiteX0" fmla="*/ 3737637 w 4409935"/>
              <a:gd name="connsiteY0" fmla="*/ 1616441 h 4443555"/>
              <a:gd name="connsiteX1" fmla="*/ 1825536 w 4409935"/>
              <a:gd name="connsiteY1" fmla="*/ 526150 h 4443555"/>
              <a:gd name="connsiteX2" fmla="*/ 488156 w 4409935"/>
              <a:gd name="connsiteY2" fmla="*/ 2387346 h 4443555"/>
              <a:gd name="connsiteX3" fmla="*/ 2153452 w 4409935"/>
              <a:gd name="connsiteY3" fmla="*/ 3961965 h 4443555"/>
              <a:gd name="connsiteX4" fmla="*/ 3936934 w 4409935"/>
              <a:gd name="connsiteY4" fmla="*/ 2522580 h 4443555"/>
              <a:gd name="connsiteX5" fmla="*/ 4409935 w 4409935"/>
              <a:gd name="connsiteY5" fmla="*/ 2605498 h 4443555"/>
              <a:gd name="connsiteX6" fmla="*/ 2105879 w 4409935"/>
              <a:gd name="connsiteY6" fmla="*/ 4440496 h 4443555"/>
              <a:gd name="connsiteX7" fmla="*/ 5388 w 4409935"/>
              <a:gd name="connsiteY7" fmla="*/ 2375592 h 4443555"/>
              <a:gd name="connsiteX8" fmla="*/ 1800752 w 4409935"/>
              <a:gd name="connsiteY8" fmla="*/ 40521 h 4443555"/>
              <a:gd name="connsiteX9" fmla="*/ 4336040 w 4409935"/>
              <a:gd name="connsiteY9" fmla="*/ 1539923 h 4443555"/>
              <a:gd name="connsiteX0" fmla="*/ 1825536 w 4409935"/>
              <a:gd name="connsiteY0" fmla="*/ 526150 h 4443555"/>
              <a:gd name="connsiteX1" fmla="*/ 488156 w 4409935"/>
              <a:gd name="connsiteY1" fmla="*/ 2387346 h 4443555"/>
              <a:gd name="connsiteX2" fmla="*/ 2153452 w 4409935"/>
              <a:gd name="connsiteY2" fmla="*/ 3961965 h 4443555"/>
              <a:gd name="connsiteX3" fmla="*/ 3936934 w 4409935"/>
              <a:gd name="connsiteY3" fmla="*/ 2522580 h 4443555"/>
              <a:gd name="connsiteX4" fmla="*/ 4409935 w 4409935"/>
              <a:gd name="connsiteY4" fmla="*/ 2605498 h 4443555"/>
              <a:gd name="connsiteX5" fmla="*/ 2105879 w 4409935"/>
              <a:gd name="connsiteY5" fmla="*/ 4440496 h 4443555"/>
              <a:gd name="connsiteX6" fmla="*/ 5388 w 4409935"/>
              <a:gd name="connsiteY6" fmla="*/ 2375592 h 4443555"/>
              <a:gd name="connsiteX7" fmla="*/ 1800752 w 4409935"/>
              <a:gd name="connsiteY7" fmla="*/ 40521 h 4443555"/>
              <a:gd name="connsiteX8" fmla="*/ 4336040 w 4409935"/>
              <a:gd name="connsiteY8" fmla="*/ 1539923 h 4443555"/>
              <a:gd name="connsiteX0" fmla="*/ 488156 w 4409935"/>
              <a:gd name="connsiteY0" fmla="*/ 2387346 h 4443555"/>
              <a:gd name="connsiteX1" fmla="*/ 2153452 w 4409935"/>
              <a:gd name="connsiteY1" fmla="*/ 3961965 h 4443555"/>
              <a:gd name="connsiteX2" fmla="*/ 3936934 w 4409935"/>
              <a:gd name="connsiteY2" fmla="*/ 2522580 h 4443555"/>
              <a:gd name="connsiteX3" fmla="*/ 4409935 w 4409935"/>
              <a:gd name="connsiteY3" fmla="*/ 2605498 h 4443555"/>
              <a:gd name="connsiteX4" fmla="*/ 2105879 w 4409935"/>
              <a:gd name="connsiteY4" fmla="*/ 4440496 h 4443555"/>
              <a:gd name="connsiteX5" fmla="*/ 5388 w 4409935"/>
              <a:gd name="connsiteY5" fmla="*/ 2375592 h 4443555"/>
              <a:gd name="connsiteX6" fmla="*/ 1800752 w 4409935"/>
              <a:gd name="connsiteY6" fmla="*/ 40521 h 4443555"/>
              <a:gd name="connsiteX7" fmla="*/ 4336040 w 4409935"/>
              <a:gd name="connsiteY7" fmla="*/ 1539923 h 4443555"/>
              <a:gd name="connsiteX0" fmla="*/ 2153452 w 4409935"/>
              <a:gd name="connsiteY0" fmla="*/ 3961965 h 4443555"/>
              <a:gd name="connsiteX1" fmla="*/ 3936934 w 4409935"/>
              <a:gd name="connsiteY1" fmla="*/ 2522580 h 4443555"/>
              <a:gd name="connsiteX2" fmla="*/ 4409935 w 4409935"/>
              <a:gd name="connsiteY2" fmla="*/ 2605498 h 4443555"/>
              <a:gd name="connsiteX3" fmla="*/ 2105879 w 4409935"/>
              <a:gd name="connsiteY3" fmla="*/ 4440496 h 4443555"/>
              <a:gd name="connsiteX4" fmla="*/ 5388 w 4409935"/>
              <a:gd name="connsiteY4" fmla="*/ 2375592 h 4443555"/>
              <a:gd name="connsiteX5" fmla="*/ 1800752 w 4409935"/>
              <a:gd name="connsiteY5" fmla="*/ 40521 h 4443555"/>
              <a:gd name="connsiteX6" fmla="*/ 4336040 w 4409935"/>
              <a:gd name="connsiteY6" fmla="*/ 1539923 h 4443555"/>
              <a:gd name="connsiteX0" fmla="*/ 3936934 w 4409935"/>
              <a:gd name="connsiteY0" fmla="*/ 2522580 h 4443555"/>
              <a:gd name="connsiteX1" fmla="*/ 4409935 w 4409935"/>
              <a:gd name="connsiteY1" fmla="*/ 2605498 h 4443555"/>
              <a:gd name="connsiteX2" fmla="*/ 2105879 w 4409935"/>
              <a:gd name="connsiteY2" fmla="*/ 4440496 h 4443555"/>
              <a:gd name="connsiteX3" fmla="*/ 5388 w 4409935"/>
              <a:gd name="connsiteY3" fmla="*/ 2375592 h 4443555"/>
              <a:gd name="connsiteX4" fmla="*/ 1800752 w 4409935"/>
              <a:gd name="connsiteY4" fmla="*/ 40521 h 4443555"/>
              <a:gd name="connsiteX5" fmla="*/ 4336040 w 4409935"/>
              <a:gd name="connsiteY5" fmla="*/ 1539923 h 4443555"/>
              <a:gd name="connsiteX0" fmla="*/ 4409935 w 4409935"/>
              <a:gd name="connsiteY0" fmla="*/ 2605498 h 4443555"/>
              <a:gd name="connsiteX1" fmla="*/ 2105879 w 4409935"/>
              <a:gd name="connsiteY1" fmla="*/ 4440496 h 4443555"/>
              <a:gd name="connsiteX2" fmla="*/ 5388 w 4409935"/>
              <a:gd name="connsiteY2" fmla="*/ 2375592 h 4443555"/>
              <a:gd name="connsiteX3" fmla="*/ 1800752 w 4409935"/>
              <a:gd name="connsiteY3" fmla="*/ 40521 h 4443555"/>
              <a:gd name="connsiteX4" fmla="*/ 4336040 w 4409935"/>
              <a:gd name="connsiteY4" fmla="*/ 1539923 h 4443555"/>
              <a:gd name="connsiteX0" fmla="*/ 2105879 w 4336040"/>
              <a:gd name="connsiteY0" fmla="*/ 4440496 h 4440496"/>
              <a:gd name="connsiteX1" fmla="*/ 5388 w 4336040"/>
              <a:gd name="connsiteY1" fmla="*/ 2375592 h 4440496"/>
              <a:gd name="connsiteX2" fmla="*/ 1800752 w 4336040"/>
              <a:gd name="connsiteY2" fmla="*/ 40521 h 4440496"/>
              <a:gd name="connsiteX3" fmla="*/ 4336040 w 4336040"/>
              <a:gd name="connsiteY3" fmla="*/ 1539923 h 4440496"/>
              <a:gd name="connsiteX0" fmla="*/ 5388 w 4336040"/>
              <a:gd name="connsiteY0" fmla="*/ 2375592 h 2375592"/>
              <a:gd name="connsiteX1" fmla="*/ 1800752 w 4336040"/>
              <a:gd name="connsiteY1" fmla="*/ 40521 h 2375592"/>
              <a:gd name="connsiteX2" fmla="*/ 4336040 w 4336040"/>
              <a:gd name="connsiteY2" fmla="*/ 1539923 h 2375592"/>
              <a:gd name="connsiteX0" fmla="*/ 0 w 2535288"/>
              <a:gd name="connsiteY0" fmla="*/ 40521 h 1539923"/>
              <a:gd name="connsiteX1" fmla="*/ 2535288 w 2535288"/>
              <a:gd name="connsiteY1" fmla="*/ 1539923 h 1539923"/>
              <a:gd name="connsiteX0" fmla="*/ 0 w 2475751"/>
              <a:gd name="connsiteY0" fmla="*/ 46757 h 1425327"/>
              <a:gd name="connsiteX1" fmla="*/ 2475751 w 2475751"/>
              <a:gd name="connsiteY1" fmla="*/ 1425327 h 1425327"/>
              <a:gd name="connsiteX0" fmla="*/ 0 w 2475751"/>
              <a:gd name="connsiteY0" fmla="*/ 43289 h 1421859"/>
              <a:gd name="connsiteX1" fmla="*/ 2475751 w 2475751"/>
              <a:gd name="connsiteY1" fmla="*/ 1421859 h 1421859"/>
              <a:gd name="connsiteX0" fmla="*/ 0 w 2522929"/>
              <a:gd name="connsiteY0" fmla="*/ 45004 h 1391318"/>
              <a:gd name="connsiteX1" fmla="*/ 2522929 w 2522929"/>
              <a:gd name="connsiteY1" fmla="*/ 1391318 h 1391318"/>
              <a:gd name="connsiteX0" fmla="*/ 0 w 2522929"/>
              <a:gd name="connsiteY0" fmla="*/ 41500 h 1387814"/>
              <a:gd name="connsiteX1" fmla="*/ 2522929 w 2522929"/>
              <a:gd name="connsiteY1" fmla="*/ 1387814 h 1387814"/>
              <a:gd name="connsiteX0" fmla="*/ 0 w 2554380"/>
              <a:gd name="connsiteY0" fmla="*/ 42548 h 1367359"/>
              <a:gd name="connsiteX1" fmla="*/ 2554380 w 2554380"/>
              <a:gd name="connsiteY1" fmla="*/ 1367359 h 136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54380" h="1367359">
                <a:moveTo>
                  <a:pt x="0" y="42548"/>
                </a:moveTo>
                <a:cubicBezTo>
                  <a:pt x="1102587" y="-170214"/>
                  <a:pt x="2108257" y="437217"/>
                  <a:pt x="2554380" y="1367359"/>
                </a:cubicBezTo>
              </a:path>
            </a:pathLst>
          </a:custGeom>
          <a:noFill/>
          <a:ln w="444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Connector 34"/>
          <p:cNvCxnSpPr>
            <a:stCxn id="34" idx="0"/>
          </p:cNvCxnSpPr>
          <p:nvPr/>
        </p:nvCxnSpPr>
        <p:spPr>
          <a:xfrm flipH="1">
            <a:off x="107504" y="6812825"/>
            <a:ext cx="4399012" cy="1763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2129" y="2206076"/>
            <a:ext cx="3370431" cy="0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ircular Arrow 51"/>
          <p:cNvSpPr/>
          <p:nvPr/>
        </p:nvSpPr>
        <p:spPr>
          <a:xfrm rot="1496998">
            <a:off x="5786704" y="2635909"/>
            <a:ext cx="2535288" cy="1539923"/>
          </a:xfrm>
          <a:custGeom>
            <a:avLst/>
            <a:gdLst>
              <a:gd name="connsiteX0" fmla="*/ 4528251 w 4680000"/>
              <a:gd name="connsiteY0" fmla="*/ 2723601 h 4680000"/>
              <a:gd name="connsiteX1" fmla="*/ 2224195 w 4680000"/>
              <a:gd name="connsiteY1" fmla="*/ 4558599 h 4680000"/>
              <a:gd name="connsiteX2" fmla="*/ 123704 w 4680000"/>
              <a:gd name="connsiteY2" fmla="*/ 2493695 h 4680000"/>
              <a:gd name="connsiteX3" fmla="*/ 1919068 w 4680000"/>
              <a:gd name="connsiteY3" fmla="*/ 158624 h 4680000"/>
              <a:gd name="connsiteX4" fmla="*/ 4454356 w 4680000"/>
              <a:gd name="connsiteY4" fmla="*/ 1658026 h 4680000"/>
              <a:gd name="connsiteX5" fmla="*/ 4567139 w 4680000"/>
              <a:gd name="connsiteY5" fmla="*/ 1643603 h 4680000"/>
              <a:gd name="connsiteX6" fmla="*/ 4305508 w 4680000"/>
              <a:gd name="connsiteY6" fmla="*/ 2088665 h 4680000"/>
              <a:gd name="connsiteX7" fmla="*/ 3855953 w 4680000"/>
              <a:gd name="connsiteY7" fmla="*/ 1734544 h 4680000"/>
              <a:gd name="connsiteX8" fmla="*/ 3967407 w 4680000"/>
              <a:gd name="connsiteY8" fmla="*/ 1720292 h 4680000"/>
              <a:gd name="connsiteX9" fmla="*/ 1943852 w 4680000"/>
              <a:gd name="connsiteY9" fmla="*/ 644253 h 4680000"/>
              <a:gd name="connsiteX10" fmla="*/ 606472 w 4680000"/>
              <a:gd name="connsiteY10" fmla="*/ 2505449 h 4680000"/>
              <a:gd name="connsiteX11" fmla="*/ 2271768 w 4680000"/>
              <a:gd name="connsiteY11" fmla="*/ 4080068 h 4680000"/>
              <a:gd name="connsiteX12" fmla="*/ 4055250 w 4680000"/>
              <a:gd name="connsiteY12" fmla="*/ 2640683 h 4680000"/>
              <a:gd name="connsiteX13" fmla="*/ 4528251 w 4680000"/>
              <a:gd name="connsiteY13" fmla="*/ 2723601 h 4680000"/>
              <a:gd name="connsiteX0" fmla="*/ 4409935 w 4409935"/>
              <a:gd name="connsiteY0" fmla="*/ 2605498 h 4443555"/>
              <a:gd name="connsiteX1" fmla="*/ 2105879 w 4409935"/>
              <a:gd name="connsiteY1" fmla="*/ 4440496 h 4443555"/>
              <a:gd name="connsiteX2" fmla="*/ 5388 w 4409935"/>
              <a:gd name="connsiteY2" fmla="*/ 2375592 h 4443555"/>
              <a:gd name="connsiteX3" fmla="*/ 1800752 w 4409935"/>
              <a:gd name="connsiteY3" fmla="*/ 40521 h 4443555"/>
              <a:gd name="connsiteX4" fmla="*/ 4336040 w 4409935"/>
              <a:gd name="connsiteY4" fmla="*/ 1539923 h 4443555"/>
              <a:gd name="connsiteX5" fmla="*/ 3905898 w 4409935"/>
              <a:gd name="connsiteY5" fmla="*/ 1525500 h 4443555"/>
              <a:gd name="connsiteX6" fmla="*/ 4187192 w 4409935"/>
              <a:gd name="connsiteY6" fmla="*/ 1970562 h 4443555"/>
              <a:gd name="connsiteX7" fmla="*/ 3737637 w 4409935"/>
              <a:gd name="connsiteY7" fmla="*/ 1616441 h 4443555"/>
              <a:gd name="connsiteX8" fmla="*/ 3849091 w 4409935"/>
              <a:gd name="connsiteY8" fmla="*/ 1602189 h 4443555"/>
              <a:gd name="connsiteX9" fmla="*/ 1825536 w 4409935"/>
              <a:gd name="connsiteY9" fmla="*/ 526150 h 4443555"/>
              <a:gd name="connsiteX10" fmla="*/ 488156 w 4409935"/>
              <a:gd name="connsiteY10" fmla="*/ 2387346 h 4443555"/>
              <a:gd name="connsiteX11" fmla="*/ 2153452 w 4409935"/>
              <a:gd name="connsiteY11" fmla="*/ 3961965 h 4443555"/>
              <a:gd name="connsiteX12" fmla="*/ 3936934 w 4409935"/>
              <a:gd name="connsiteY12" fmla="*/ 2522580 h 4443555"/>
              <a:gd name="connsiteX13" fmla="*/ 4409935 w 4409935"/>
              <a:gd name="connsiteY13" fmla="*/ 2605498 h 4443555"/>
              <a:gd name="connsiteX0" fmla="*/ 3905898 w 4409935"/>
              <a:gd name="connsiteY0" fmla="*/ 1525500 h 4443555"/>
              <a:gd name="connsiteX1" fmla="*/ 4187192 w 4409935"/>
              <a:gd name="connsiteY1" fmla="*/ 1970562 h 4443555"/>
              <a:gd name="connsiteX2" fmla="*/ 3737637 w 4409935"/>
              <a:gd name="connsiteY2" fmla="*/ 1616441 h 4443555"/>
              <a:gd name="connsiteX3" fmla="*/ 3849091 w 4409935"/>
              <a:gd name="connsiteY3" fmla="*/ 1602189 h 4443555"/>
              <a:gd name="connsiteX4" fmla="*/ 1825536 w 4409935"/>
              <a:gd name="connsiteY4" fmla="*/ 526150 h 4443555"/>
              <a:gd name="connsiteX5" fmla="*/ 488156 w 4409935"/>
              <a:gd name="connsiteY5" fmla="*/ 2387346 h 4443555"/>
              <a:gd name="connsiteX6" fmla="*/ 2153452 w 4409935"/>
              <a:gd name="connsiteY6" fmla="*/ 3961965 h 4443555"/>
              <a:gd name="connsiteX7" fmla="*/ 3936934 w 4409935"/>
              <a:gd name="connsiteY7" fmla="*/ 2522580 h 4443555"/>
              <a:gd name="connsiteX8" fmla="*/ 4409935 w 4409935"/>
              <a:gd name="connsiteY8" fmla="*/ 2605498 h 4443555"/>
              <a:gd name="connsiteX9" fmla="*/ 2105879 w 4409935"/>
              <a:gd name="connsiteY9" fmla="*/ 4440496 h 4443555"/>
              <a:gd name="connsiteX10" fmla="*/ 5388 w 4409935"/>
              <a:gd name="connsiteY10" fmla="*/ 2375592 h 4443555"/>
              <a:gd name="connsiteX11" fmla="*/ 1800752 w 4409935"/>
              <a:gd name="connsiteY11" fmla="*/ 40521 h 4443555"/>
              <a:gd name="connsiteX12" fmla="*/ 4336040 w 4409935"/>
              <a:gd name="connsiteY12" fmla="*/ 1539923 h 4443555"/>
              <a:gd name="connsiteX13" fmla="*/ 3997338 w 4409935"/>
              <a:gd name="connsiteY13" fmla="*/ 1616940 h 4443555"/>
              <a:gd name="connsiteX0" fmla="*/ 3905898 w 4409935"/>
              <a:gd name="connsiteY0" fmla="*/ 1525500 h 4443555"/>
              <a:gd name="connsiteX1" fmla="*/ 4187192 w 4409935"/>
              <a:gd name="connsiteY1" fmla="*/ 1970562 h 4443555"/>
              <a:gd name="connsiteX2" fmla="*/ 3737637 w 4409935"/>
              <a:gd name="connsiteY2" fmla="*/ 1616441 h 4443555"/>
              <a:gd name="connsiteX3" fmla="*/ 3849091 w 4409935"/>
              <a:gd name="connsiteY3" fmla="*/ 1602189 h 4443555"/>
              <a:gd name="connsiteX4" fmla="*/ 1825536 w 4409935"/>
              <a:gd name="connsiteY4" fmla="*/ 526150 h 4443555"/>
              <a:gd name="connsiteX5" fmla="*/ 488156 w 4409935"/>
              <a:gd name="connsiteY5" fmla="*/ 2387346 h 4443555"/>
              <a:gd name="connsiteX6" fmla="*/ 2153452 w 4409935"/>
              <a:gd name="connsiteY6" fmla="*/ 3961965 h 4443555"/>
              <a:gd name="connsiteX7" fmla="*/ 3936934 w 4409935"/>
              <a:gd name="connsiteY7" fmla="*/ 2522580 h 4443555"/>
              <a:gd name="connsiteX8" fmla="*/ 4409935 w 4409935"/>
              <a:gd name="connsiteY8" fmla="*/ 2605498 h 4443555"/>
              <a:gd name="connsiteX9" fmla="*/ 2105879 w 4409935"/>
              <a:gd name="connsiteY9" fmla="*/ 4440496 h 4443555"/>
              <a:gd name="connsiteX10" fmla="*/ 5388 w 4409935"/>
              <a:gd name="connsiteY10" fmla="*/ 2375592 h 4443555"/>
              <a:gd name="connsiteX11" fmla="*/ 1800752 w 4409935"/>
              <a:gd name="connsiteY11" fmla="*/ 40521 h 4443555"/>
              <a:gd name="connsiteX12" fmla="*/ 4336040 w 4409935"/>
              <a:gd name="connsiteY12" fmla="*/ 1539923 h 4443555"/>
              <a:gd name="connsiteX13" fmla="*/ 4225938 w 4409935"/>
              <a:gd name="connsiteY13" fmla="*/ 1693140 h 4443555"/>
              <a:gd name="connsiteX0" fmla="*/ 3905898 w 4409935"/>
              <a:gd name="connsiteY0" fmla="*/ 1525500 h 4443555"/>
              <a:gd name="connsiteX1" fmla="*/ 4187192 w 4409935"/>
              <a:gd name="connsiteY1" fmla="*/ 1970562 h 4443555"/>
              <a:gd name="connsiteX2" fmla="*/ 3737637 w 4409935"/>
              <a:gd name="connsiteY2" fmla="*/ 1616441 h 4443555"/>
              <a:gd name="connsiteX3" fmla="*/ 3849091 w 4409935"/>
              <a:gd name="connsiteY3" fmla="*/ 1602189 h 4443555"/>
              <a:gd name="connsiteX4" fmla="*/ 1825536 w 4409935"/>
              <a:gd name="connsiteY4" fmla="*/ 526150 h 4443555"/>
              <a:gd name="connsiteX5" fmla="*/ 488156 w 4409935"/>
              <a:gd name="connsiteY5" fmla="*/ 2387346 h 4443555"/>
              <a:gd name="connsiteX6" fmla="*/ 2153452 w 4409935"/>
              <a:gd name="connsiteY6" fmla="*/ 3961965 h 4443555"/>
              <a:gd name="connsiteX7" fmla="*/ 3936934 w 4409935"/>
              <a:gd name="connsiteY7" fmla="*/ 2522580 h 4443555"/>
              <a:gd name="connsiteX8" fmla="*/ 4409935 w 4409935"/>
              <a:gd name="connsiteY8" fmla="*/ 2605498 h 4443555"/>
              <a:gd name="connsiteX9" fmla="*/ 2105879 w 4409935"/>
              <a:gd name="connsiteY9" fmla="*/ 4440496 h 4443555"/>
              <a:gd name="connsiteX10" fmla="*/ 5388 w 4409935"/>
              <a:gd name="connsiteY10" fmla="*/ 2375592 h 4443555"/>
              <a:gd name="connsiteX11" fmla="*/ 1800752 w 4409935"/>
              <a:gd name="connsiteY11" fmla="*/ 40521 h 4443555"/>
              <a:gd name="connsiteX12" fmla="*/ 4336040 w 4409935"/>
              <a:gd name="connsiteY12" fmla="*/ 1539923 h 4443555"/>
              <a:gd name="connsiteX0" fmla="*/ 3905898 w 4409935"/>
              <a:gd name="connsiteY0" fmla="*/ 1525500 h 4443555"/>
              <a:gd name="connsiteX1" fmla="*/ 3737637 w 4409935"/>
              <a:gd name="connsiteY1" fmla="*/ 1616441 h 4443555"/>
              <a:gd name="connsiteX2" fmla="*/ 3849091 w 4409935"/>
              <a:gd name="connsiteY2" fmla="*/ 1602189 h 4443555"/>
              <a:gd name="connsiteX3" fmla="*/ 1825536 w 4409935"/>
              <a:gd name="connsiteY3" fmla="*/ 526150 h 4443555"/>
              <a:gd name="connsiteX4" fmla="*/ 488156 w 4409935"/>
              <a:gd name="connsiteY4" fmla="*/ 2387346 h 4443555"/>
              <a:gd name="connsiteX5" fmla="*/ 2153452 w 4409935"/>
              <a:gd name="connsiteY5" fmla="*/ 3961965 h 4443555"/>
              <a:gd name="connsiteX6" fmla="*/ 3936934 w 4409935"/>
              <a:gd name="connsiteY6" fmla="*/ 2522580 h 4443555"/>
              <a:gd name="connsiteX7" fmla="*/ 4409935 w 4409935"/>
              <a:gd name="connsiteY7" fmla="*/ 2605498 h 4443555"/>
              <a:gd name="connsiteX8" fmla="*/ 2105879 w 4409935"/>
              <a:gd name="connsiteY8" fmla="*/ 4440496 h 4443555"/>
              <a:gd name="connsiteX9" fmla="*/ 5388 w 4409935"/>
              <a:gd name="connsiteY9" fmla="*/ 2375592 h 4443555"/>
              <a:gd name="connsiteX10" fmla="*/ 1800752 w 4409935"/>
              <a:gd name="connsiteY10" fmla="*/ 40521 h 4443555"/>
              <a:gd name="connsiteX11" fmla="*/ 4336040 w 4409935"/>
              <a:gd name="connsiteY11" fmla="*/ 1539923 h 4443555"/>
              <a:gd name="connsiteX0" fmla="*/ 3737637 w 4409935"/>
              <a:gd name="connsiteY0" fmla="*/ 1616441 h 4443555"/>
              <a:gd name="connsiteX1" fmla="*/ 3849091 w 4409935"/>
              <a:gd name="connsiteY1" fmla="*/ 1602189 h 4443555"/>
              <a:gd name="connsiteX2" fmla="*/ 1825536 w 4409935"/>
              <a:gd name="connsiteY2" fmla="*/ 526150 h 4443555"/>
              <a:gd name="connsiteX3" fmla="*/ 488156 w 4409935"/>
              <a:gd name="connsiteY3" fmla="*/ 2387346 h 4443555"/>
              <a:gd name="connsiteX4" fmla="*/ 2153452 w 4409935"/>
              <a:gd name="connsiteY4" fmla="*/ 3961965 h 4443555"/>
              <a:gd name="connsiteX5" fmla="*/ 3936934 w 4409935"/>
              <a:gd name="connsiteY5" fmla="*/ 2522580 h 4443555"/>
              <a:gd name="connsiteX6" fmla="*/ 4409935 w 4409935"/>
              <a:gd name="connsiteY6" fmla="*/ 2605498 h 4443555"/>
              <a:gd name="connsiteX7" fmla="*/ 2105879 w 4409935"/>
              <a:gd name="connsiteY7" fmla="*/ 4440496 h 4443555"/>
              <a:gd name="connsiteX8" fmla="*/ 5388 w 4409935"/>
              <a:gd name="connsiteY8" fmla="*/ 2375592 h 4443555"/>
              <a:gd name="connsiteX9" fmla="*/ 1800752 w 4409935"/>
              <a:gd name="connsiteY9" fmla="*/ 40521 h 4443555"/>
              <a:gd name="connsiteX10" fmla="*/ 4336040 w 4409935"/>
              <a:gd name="connsiteY10" fmla="*/ 1539923 h 4443555"/>
              <a:gd name="connsiteX0" fmla="*/ 3737637 w 4409935"/>
              <a:gd name="connsiteY0" fmla="*/ 1616441 h 4443555"/>
              <a:gd name="connsiteX1" fmla="*/ 1825536 w 4409935"/>
              <a:gd name="connsiteY1" fmla="*/ 526150 h 4443555"/>
              <a:gd name="connsiteX2" fmla="*/ 488156 w 4409935"/>
              <a:gd name="connsiteY2" fmla="*/ 2387346 h 4443555"/>
              <a:gd name="connsiteX3" fmla="*/ 2153452 w 4409935"/>
              <a:gd name="connsiteY3" fmla="*/ 3961965 h 4443555"/>
              <a:gd name="connsiteX4" fmla="*/ 3936934 w 4409935"/>
              <a:gd name="connsiteY4" fmla="*/ 2522580 h 4443555"/>
              <a:gd name="connsiteX5" fmla="*/ 4409935 w 4409935"/>
              <a:gd name="connsiteY5" fmla="*/ 2605498 h 4443555"/>
              <a:gd name="connsiteX6" fmla="*/ 2105879 w 4409935"/>
              <a:gd name="connsiteY6" fmla="*/ 4440496 h 4443555"/>
              <a:gd name="connsiteX7" fmla="*/ 5388 w 4409935"/>
              <a:gd name="connsiteY7" fmla="*/ 2375592 h 4443555"/>
              <a:gd name="connsiteX8" fmla="*/ 1800752 w 4409935"/>
              <a:gd name="connsiteY8" fmla="*/ 40521 h 4443555"/>
              <a:gd name="connsiteX9" fmla="*/ 4336040 w 4409935"/>
              <a:gd name="connsiteY9" fmla="*/ 1539923 h 4443555"/>
              <a:gd name="connsiteX0" fmla="*/ 1825536 w 4409935"/>
              <a:gd name="connsiteY0" fmla="*/ 526150 h 4443555"/>
              <a:gd name="connsiteX1" fmla="*/ 488156 w 4409935"/>
              <a:gd name="connsiteY1" fmla="*/ 2387346 h 4443555"/>
              <a:gd name="connsiteX2" fmla="*/ 2153452 w 4409935"/>
              <a:gd name="connsiteY2" fmla="*/ 3961965 h 4443555"/>
              <a:gd name="connsiteX3" fmla="*/ 3936934 w 4409935"/>
              <a:gd name="connsiteY3" fmla="*/ 2522580 h 4443555"/>
              <a:gd name="connsiteX4" fmla="*/ 4409935 w 4409935"/>
              <a:gd name="connsiteY4" fmla="*/ 2605498 h 4443555"/>
              <a:gd name="connsiteX5" fmla="*/ 2105879 w 4409935"/>
              <a:gd name="connsiteY5" fmla="*/ 4440496 h 4443555"/>
              <a:gd name="connsiteX6" fmla="*/ 5388 w 4409935"/>
              <a:gd name="connsiteY6" fmla="*/ 2375592 h 4443555"/>
              <a:gd name="connsiteX7" fmla="*/ 1800752 w 4409935"/>
              <a:gd name="connsiteY7" fmla="*/ 40521 h 4443555"/>
              <a:gd name="connsiteX8" fmla="*/ 4336040 w 4409935"/>
              <a:gd name="connsiteY8" fmla="*/ 1539923 h 4443555"/>
              <a:gd name="connsiteX0" fmla="*/ 488156 w 4409935"/>
              <a:gd name="connsiteY0" fmla="*/ 2387346 h 4443555"/>
              <a:gd name="connsiteX1" fmla="*/ 2153452 w 4409935"/>
              <a:gd name="connsiteY1" fmla="*/ 3961965 h 4443555"/>
              <a:gd name="connsiteX2" fmla="*/ 3936934 w 4409935"/>
              <a:gd name="connsiteY2" fmla="*/ 2522580 h 4443555"/>
              <a:gd name="connsiteX3" fmla="*/ 4409935 w 4409935"/>
              <a:gd name="connsiteY3" fmla="*/ 2605498 h 4443555"/>
              <a:gd name="connsiteX4" fmla="*/ 2105879 w 4409935"/>
              <a:gd name="connsiteY4" fmla="*/ 4440496 h 4443555"/>
              <a:gd name="connsiteX5" fmla="*/ 5388 w 4409935"/>
              <a:gd name="connsiteY5" fmla="*/ 2375592 h 4443555"/>
              <a:gd name="connsiteX6" fmla="*/ 1800752 w 4409935"/>
              <a:gd name="connsiteY6" fmla="*/ 40521 h 4443555"/>
              <a:gd name="connsiteX7" fmla="*/ 4336040 w 4409935"/>
              <a:gd name="connsiteY7" fmla="*/ 1539923 h 4443555"/>
              <a:gd name="connsiteX0" fmla="*/ 2153452 w 4409935"/>
              <a:gd name="connsiteY0" fmla="*/ 3961965 h 4443555"/>
              <a:gd name="connsiteX1" fmla="*/ 3936934 w 4409935"/>
              <a:gd name="connsiteY1" fmla="*/ 2522580 h 4443555"/>
              <a:gd name="connsiteX2" fmla="*/ 4409935 w 4409935"/>
              <a:gd name="connsiteY2" fmla="*/ 2605498 h 4443555"/>
              <a:gd name="connsiteX3" fmla="*/ 2105879 w 4409935"/>
              <a:gd name="connsiteY3" fmla="*/ 4440496 h 4443555"/>
              <a:gd name="connsiteX4" fmla="*/ 5388 w 4409935"/>
              <a:gd name="connsiteY4" fmla="*/ 2375592 h 4443555"/>
              <a:gd name="connsiteX5" fmla="*/ 1800752 w 4409935"/>
              <a:gd name="connsiteY5" fmla="*/ 40521 h 4443555"/>
              <a:gd name="connsiteX6" fmla="*/ 4336040 w 4409935"/>
              <a:gd name="connsiteY6" fmla="*/ 1539923 h 4443555"/>
              <a:gd name="connsiteX0" fmla="*/ 3936934 w 4409935"/>
              <a:gd name="connsiteY0" fmla="*/ 2522580 h 4443555"/>
              <a:gd name="connsiteX1" fmla="*/ 4409935 w 4409935"/>
              <a:gd name="connsiteY1" fmla="*/ 2605498 h 4443555"/>
              <a:gd name="connsiteX2" fmla="*/ 2105879 w 4409935"/>
              <a:gd name="connsiteY2" fmla="*/ 4440496 h 4443555"/>
              <a:gd name="connsiteX3" fmla="*/ 5388 w 4409935"/>
              <a:gd name="connsiteY3" fmla="*/ 2375592 h 4443555"/>
              <a:gd name="connsiteX4" fmla="*/ 1800752 w 4409935"/>
              <a:gd name="connsiteY4" fmla="*/ 40521 h 4443555"/>
              <a:gd name="connsiteX5" fmla="*/ 4336040 w 4409935"/>
              <a:gd name="connsiteY5" fmla="*/ 1539923 h 4443555"/>
              <a:gd name="connsiteX0" fmla="*/ 4409935 w 4409935"/>
              <a:gd name="connsiteY0" fmla="*/ 2605498 h 4443555"/>
              <a:gd name="connsiteX1" fmla="*/ 2105879 w 4409935"/>
              <a:gd name="connsiteY1" fmla="*/ 4440496 h 4443555"/>
              <a:gd name="connsiteX2" fmla="*/ 5388 w 4409935"/>
              <a:gd name="connsiteY2" fmla="*/ 2375592 h 4443555"/>
              <a:gd name="connsiteX3" fmla="*/ 1800752 w 4409935"/>
              <a:gd name="connsiteY3" fmla="*/ 40521 h 4443555"/>
              <a:gd name="connsiteX4" fmla="*/ 4336040 w 4409935"/>
              <a:gd name="connsiteY4" fmla="*/ 1539923 h 4443555"/>
              <a:gd name="connsiteX0" fmla="*/ 2105879 w 4336040"/>
              <a:gd name="connsiteY0" fmla="*/ 4440496 h 4440496"/>
              <a:gd name="connsiteX1" fmla="*/ 5388 w 4336040"/>
              <a:gd name="connsiteY1" fmla="*/ 2375592 h 4440496"/>
              <a:gd name="connsiteX2" fmla="*/ 1800752 w 4336040"/>
              <a:gd name="connsiteY2" fmla="*/ 40521 h 4440496"/>
              <a:gd name="connsiteX3" fmla="*/ 4336040 w 4336040"/>
              <a:gd name="connsiteY3" fmla="*/ 1539923 h 4440496"/>
              <a:gd name="connsiteX0" fmla="*/ 5388 w 4336040"/>
              <a:gd name="connsiteY0" fmla="*/ 2375592 h 2375592"/>
              <a:gd name="connsiteX1" fmla="*/ 1800752 w 4336040"/>
              <a:gd name="connsiteY1" fmla="*/ 40521 h 2375592"/>
              <a:gd name="connsiteX2" fmla="*/ 4336040 w 4336040"/>
              <a:gd name="connsiteY2" fmla="*/ 1539923 h 2375592"/>
              <a:gd name="connsiteX0" fmla="*/ 0 w 2535288"/>
              <a:gd name="connsiteY0" fmla="*/ 40521 h 1539923"/>
              <a:gd name="connsiteX1" fmla="*/ 2535288 w 2535288"/>
              <a:gd name="connsiteY1" fmla="*/ 1539923 h 153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5288" h="1539923">
                <a:moveTo>
                  <a:pt x="0" y="40521"/>
                </a:moveTo>
                <a:cubicBezTo>
                  <a:pt x="1102587" y="-172241"/>
                  <a:pt x="2190580" y="471213"/>
                  <a:pt x="2535288" y="1539923"/>
                </a:cubicBezTo>
              </a:path>
            </a:pathLst>
          </a:custGeom>
          <a:noFill/>
          <a:ln w="444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80000" y="4410853"/>
            <a:ext cx="146887" cy="60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+mj-lt"/>
            </a:endParaRPr>
          </a:p>
        </p:txBody>
      </p:sp>
      <p:sp>
        <p:nvSpPr>
          <p:cNvPr id="39" name="Triangle 7"/>
          <p:cNvSpPr/>
          <p:nvPr/>
        </p:nvSpPr>
        <p:spPr>
          <a:xfrm rot="5400000">
            <a:off x="2551080" y="4496662"/>
            <a:ext cx="657840" cy="284082"/>
          </a:xfrm>
          <a:prstGeom prst="triangle">
            <a:avLst/>
          </a:prstGeom>
          <a:solidFill>
            <a:srgbClr val="C5E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Triangle 7"/>
          <p:cNvSpPr/>
          <p:nvPr/>
        </p:nvSpPr>
        <p:spPr>
          <a:xfrm rot="5400000">
            <a:off x="2895656" y="3456682"/>
            <a:ext cx="550506" cy="209536"/>
          </a:xfrm>
          <a:prstGeom prst="triangle">
            <a:avLst/>
          </a:prstGeom>
          <a:solidFill>
            <a:srgbClr val="E1E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Triangle 7"/>
          <p:cNvSpPr/>
          <p:nvPr/>
        </p:nvSpPr>
        <p:spPr>
          <a:xfrm rot="5400000">
            <a:off x="3320299" y="2029297"/>
            <a:ext cx="813038" cy="314298"/>
          </a:xfrm>
          <a:prstGeom prst="triangle">
            <a:avLst/>
          </a:prstGeom>
          <a:solidFill>
            <a:srgbClr val="8F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Triangle 7"/>
          <p:cNvSpPr/>
          <p:nvPr/>
        </p:nvSpPr>
        <p:spPr>
          <a:xfrm rot="5400000">
            <a:off x="3911682" y="2433388"/>
            <a:ext cx="406519" cy="157149"/>
          </a:xfrm>
          <a:prstGeom prst="triangle">
            <a:avLst/>
          </a:prstGeom>
          <a:solidFill>
            <a:srgbClr val="D5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3608" y="1063963"/>
            <a:ext cx="7047016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l-SI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Responsible Research and Development</a:t>
            </a:r>
            <a:endParaRPr lang="sl-SI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Futura Std Book" charset="0"/>
              <a:cs typeface="Futura Std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1" b="47991"/>
          <a:stretch/>
        </p:blipFill>
        <p:spPr bwMode="auto">
          <a:xfrm>
            <a:off x="1683768" y="2449320"/>
            <a:ext cx="583264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34" y="4533756"/>
            <a:ext cx="7267240" cy="127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b="73827"/>
          <a:stretch/>
        </p:blipFill>
        <p:spPr bwMode="auto">
          <a:xfrm>
            <a:off x="1691680" y="1608003"/>
            <a:ext cx="5832648" cy="89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2" b="-776"/>
          <a:stretch/>
        </p:blipFill>
        <p:spPr bwMode="auto">
          <a:xfrm>
            <a:off x="1331640" y="3025384"/>
            <a:ext cx="6577658" cy="12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4896000"/>
            <a:ext cx="7488832" cy="1080120"/>
          </a:xfrm>
          <a:prstGeom prst="rect">
            <a:avLst/>
          </a:prstGeom>
          <a:noFill/>
          <a:ln w="476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3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376425"/>
            <a:ext cx="50405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Responsible</a:t>
            </a:r>
          </a:p>
          <a:p>
            <a:pPr>
              <a:spcAft>
                <a:spcPts val="600"/>
              </a:spcAft>
            </a:pP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      Green</a:t>
            </a:r>
          </a:p>
          <a:p>
            <a:pPr>
              <a:spcAft>
                <a:spcPts val="600"/>
              </a:spcAft>
            </a:pPr>
            <a:r>
              <a:rPr 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              </a:t>
            </a: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Bio-based</a:t>
            </a:r>
          </a:p>
          <a:p>
            <a:pPr>
              <a:spcAft>
                <a:spcPts val="600"/>
              </a:spcAft>
            </a:pPr>
            <a:r>
              <a:rPr lang="sl-SI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Futura Std Book" charset="0"/>
                <a:cs typeface="Futura Std Book" charset="0"/>
              </a:rPr>
              <a:t>                        Sustainable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/>
        </p:blipFill>
        <p:spPr bwMode="auto">
          <a:xfrm>
            <a:off x="2548880" y="965664"/>
            <a:ext cx="4039344" cy="32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05580"/>
            <a:ext cx="624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Smart Specialisation Strategy of Slovenia</a:t>
            </a:r>
            <a:endParaRPr lang="sl-SI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68046"/>
            <a:ext cx="64807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20. 9. 2015</a:t>
            </a:r>
          </a:p>
          <a:p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Priority Areas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 Cities</a:t>
            </a:r>
          </a:p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 Buildings</a:t>
            </a:r>
          </a:p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sl-SI" b="1" dirty="0" smtClean="0">
                <a:solidFill>
                  <a:srgbClr val="FF9900"/>
                </a:solidFill>
              </a:rPr>
              <a:t>Circular Economy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Functional Foods</a:t>
            </a: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Tourism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Factories of the future</a:t>
            </a:r>
          </a:p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Health, Medicine</a:t>
            </a:r>
          </a:p>
          <a:p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Mobility</a:t>
            </a: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Materials as end products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 Research and Innovation Partnerships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sl-SI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endParaRPr lang="sl-SI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2" descr="http://www.svrk.gov.si/fileadmin/svrk.gov.si/pageuploads/KP_2014-2020/Strategija_pametne_specializacije/s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49" y="1903040"/>
            <a:ext cx="4278155" cy="15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9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7344816" cy="5508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2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7664" y="692696"/>
            <a:ext cx="1728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-Bold" pitchFamily="50" charset="0"/>
              </a:rPr>
              <a:t>Projects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DINPro-Bold" pitchFamily="50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2054401"/>
              </p:ext>
            </p:extLst>
          </p:nvPr>
        </p:nvGraphicFramePr>
        <p:xfrm>
          <a:off x="-972617" y="1736001"/>
          <a:ext cx="6847151" cy="457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99" y="2517781"/>
            <a:ext cx="1464086" cy="8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21" y="4074029"/>
            <a:ext cx="2234584" cy="54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86139"/>
            <a:ext cx="91931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08" y="1362018"/>
            <a:ext cx="2082596" cy="7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59" y="4009543"/>
            <a:ext cx="1104749" cy="97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82" y="2763829"/>
            <a:ext cx="1722739" cy="6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5" y="1267141"/>
            <a:ext cx="1073729" cy="93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1967110" cy="84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15458"/>
            <a:ext cx="1917447" cy="94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9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99" y="2517781"/>
            <a:ext cx="1464086" cy="8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21" y="4074029"/>
            <a:ext cx="2234584" cy="54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86139"/>
            <a:ext cx="91931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08" y="1362018"/>
            <a:ext cx="2082596" cy="73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59" y="4009543"/>
            <a:ext cx="1104749" cy="97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82" y="2763829"/>
            <a:ext cx="1722739" cy="6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5" y="1267141"/>
            <a:ext cx="1073729" cy="93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1967110" cy="84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15458"/>
            <a:ext cx="1917447" cy="94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80528" y="4501569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0825"/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MefCO2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sl-SI" sz="2000" b="1" dirty="0">
                <a:solidFill>
                  <a:srgbClr val="0070C0"/>
                </a:solidFill>
                <a:latin typeface="+mj-lt"/>
              </a:rPr>
              <a:t>Synthesis of Methanol </a:t>
            </a:r>
            <a:endParaRPr lang="sl-SI" sz="2000" b="1" dirty="0" smtClean="0">
              <a:solidFill>
                <a:srgbClr val="0070C0"/>
              </a:solidFill>
              <a:latin typeface="+mj-lt"/>
            </a:endParaRPr>
          </a:p>
          <a:p>
            <a:pPr marL="1520825"/>
            <a:r>
              <a:rPr lang="sl-SI" sz="2000" b="1" dirty="0" smtClean="0">
                <a:solidFill>
                  <a:srgbClr val="0070C0"/>
                </a:solidFill>
                <a:latin typeface="+mj-lt"/>
              </a:rPr>
              <a:t>from </a:t>
            </a:r>
            <a:r>
              <a:rPr lang="sl-SI" sz="2000" b="1" dirty="0">
                <a:solidFill>
                  <a:srgbClr val="0070C0"/>
                </a:solidFill>
                <a:latin typeface="+mj-lt"/>
              </a:rPr>
              <a:t>Captured Carbon Dioxide Using Surplus Electricity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2014.</a:t>
            </a:r>
            <a:endParaRPr lang="sl-SI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7722" y="2681625"/>
            <a:ext cx="4572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b="1" dirty="0" smtClean="0">
              <a:latin typeface="+mj-lt"/>
            </a:endParaRPr>
          </a:p>
          <a:p>
            <a:pPr marL="450850">
              <a:tabLst>
                <a:tab pos="4394200" algn="l"/>
              </a:tabLst>
            </a:pP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ADREM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sl-SI" sz="2000" b="1" dirty="0">
                <a:solidFill>
                  <a:srgbClr val="0070C0"/>
                </a:solidFill>
                <a:latin typeface="+mj-lt"/>
              </a:rPr>
              <a:t>Adaptable Reactors for Resource- and Energy-Efficient Methane Valorisation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2015.</a:t>
            </a:r>
            <a:endParaRPr lang="sl-SI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904" y="1774557"/>
            <a:ext cx="3584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FReSMe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  <a:r>
              <a:rPr lang="sl-SI" sz="2000" b="1" dirty="0">
                <a:latin typeface="+mj-lt"/>
              </a:rPr>
              <a:t> </a:t>
            </a:r>
            <a:r>
              <a:rPr lang="sl-SI" sz="2000" b="1" dirty="0">
                <a:solidFill>
                  <a:srgbClr val="0070C0"/>
                </a:solidFill>
                <a:latin typeface="+mj-lt"/>
              </a:rPr>
              <a:t>From Residual Steel Gasses to Methanol</a:t>
            </a:r>
            <a:r>
              <a:rPr 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2016.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47664" y="692696"/>
            <a:ext cx="1728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Pro-Bold" pitchFamily="50" charset="0"/>
              </a:rPr>
              <a:t>Projects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DINPro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/>
          <a:stretch/>
        </p:blipFill>
        <p:spPr>
          <a:xfrm>
            <a:off x="0" y="885057"/>
            <a:ext cx="9144000" cy="6072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17232"/>
            <a:ext cx="9149910" cy="138499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expanding knowledge of chemistry and associated studies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</a:rPr>
              <a:t>transferring </a:t>
            </a:r>
            <a:r>
              <a:rPr lang="en-US" sz="2800" b="1" dirty="0">
                <a:solidFill>
                  <a:srgbClr val="FF0000"/>
                </a:solidFill>
              </a:rPr>
              <a:t>knowledge to younger generations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in applying newly acquired knowledge </a:t>
            </a:r>
            <a:r>
              <a:rPr lang="sl-SI" sz="2800" b="1" dirty="0" smtClean="0">
                <a:solidFill>
                  <a:srgbClr val="FF0000"/>
                </a:solidFill>
              </a:rPr>
              <a:t>to</a:t>
            </a:r>
            <a:r>
              <a:rPr lang="en-US" sz="2800" b="1" dirty="0" smtClean="0">
                <a:solidFill>
                  <a:srgbClr val="FF0000"/>
                </a:solidFill>
              </a:rPr>
              <a:t> industry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7" y="4077072"/>
            <a:ext cx="40632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300  employees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130  researchers with PhD</a:t>
            </a:r>
          </a:p>
          <a:p>
            <a:r>
              <a:rPr lang="sl-SI" sz="2800" b="1" dirty="0" smtClean="0">
                <a:solidFill>
                  <a:srgbClr val="FF0000"/>
                </a:solidFill>
              </a:rPr>
              <a:t>  66  PhD students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13234"/>
              </p:ext>
            </p:extLst>
          </p:nvPr>
        </p:nvGraphicFramePr>
        <p:xfrm>
          <a:off x="3851920" y="2276872"/>
          <a:ext cx="5619557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965664"/>
            <a:ext cx="85072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800" dirty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 smtClean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 smtClean="0">
              <a:latin typeface="DINPro-Regular" pitchFamily="50" charset="0"/>
            </a:endParaRPr>
          </a:p>
          <a:p>
            <a:pPr marL="0" indent="0">
              <a:buNone/>
            </a:pPr>
            <a:endParaRPr lang="sl-SI" dirty="0">
              <a:latin typeface="DINPro-Regular" pitchFamily="50" charset="0"/>
            </a:endParaRPr>
          </a:p>
        </p:txBody>
      </p:sp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14075"/>
              </p:ext>
            </p:extLst>
          </p:nvPr>
        </p:nvGraphicFramePr>
        <p:xfrm>
          <a:off x="-327477" y="1196752"/>
          <a:ext cx="5619557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23928" y="503999"/>
            <a:ext cx="522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advanced materials in circular economy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1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424</Words>
  <Application>Microsoft Office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 Anderluh</dc:creator>
  <cp:lastModifiedBy>Gregor Anderluh</cp:lastModifiedBy>
  <cp:revision>87</cp:revision>
  <cp:lastPrinted>2017-01-25T10:54:04Z</cp:lastPrinted>
  <dcterms:created xsi:type="dcterms:W3CDTF">2016-08-18T07:22:13Z</dcterms:created>
  <dcterms:modified xsi:type="dcterms:W3CDTF">2017-03-29T03:04:06Z</dcterms:modified>
</cp:coreProperties>
</file>