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3" r:id="rId6"/>
    <p:sldId id="265" r:id="rId7"/>
    <p:sldId id="300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Aliaševičienė" userId="611b2122-669a-41ed-8418-2e53f6dfbc1b" providerId="ADAL" clId="{87B0294E-DEA8-4CF5-B71A-92F9F7E27DF8}"/>
    <pc:docChg chg="undo custSel addSld delSld modSld">
      <pc:chgData name="Marija Aliaševičienė" userId="611b2122-669a-41ed-8418-2e53f6dfbc1b" providerId="ADAL" clId="{87B0294E-DEA8-4CF5-B71A-92F9F7E27DF8}" dt="2022-01-20T12:02:39.352" v="193" actId="1076"/>
      <pc:docMkLst>
        <pc:docMk/>
      </pc:docMkLst>
      <pc:sldChg chg="addSp modSp mod modAnim">
        <pc:chgData name="Marija Aliaševičienė" userId="611b2122-669a-41ed-8418-2e53f6dfbc1b" providerId="ADAL" clId="{87B0294E-DEA8-4CF5-B71A-92F9F7E27DF8}" dt="2022-01-20T12:01:17.568" v="177" actId="404"/>
        <pc:sldMkLst>
          <pc:docMk/>
          <pc:sldMk cId="2318041032" sldId="256"/>
        </pc:sldMkLst>
        <pc:spChg chg="mod">
          <ac:chgData name="Marija Aliaševičienė" userId="611b2122-669a-41ed-8418-2e53f6dfbc1b" providerId="ADAL" clId="{87B0294E-DEA8-4CF5-B71A-92F9F7E27DF8}" dt="2022-01-20T12:01:17.568" v="177" actId="404"/>
          <ac:spMkLst>
            <pc:docMk/>
            <pc:sldMk cId="2318041032" sldId="256"/>
            <ac:spMk id="4" creationId="{30F76E93-286A-44DC-9CEB-6CA8A7D0DEF6}"/>
          </ac:spMkLst>
        </pc:spChg>
        <pc:picChg chg="add mod">
          <ac:chgData name="Marija Aliaševičienė" userId="611b2122-669a-41ed-8418-2e53f6dfbc1b" providerId="ADAL" clId="{87B0294E-DEA8-4CF5-B71A-92F9F7E27DF8}" dt="2022-01-20T12:00:40.713" v="156" actId="1076"/>
          <ac:picMkLst>
            <pc:docMk/>
            <pc:sldMk cId="2318041032" sldId="256"/>
            <ac:picMk id="5" creationId="{AE1510A5-FFA8-40ED-B1B6-C0F12E698EC1}"/>
          </ac:picMkLst>
        </pc:picChg>
        <pc:picChg chg="add mod">
          <ac:chgData name="Marija Aliaševičienė" userId="611b2122-669a-41ed-8418-2e53f6dfbc1b" providerId="ADAL" clId="{87B0294E-DEA8-4CF5-B71A-92F9F7E27DF8}" dt="2022-01-20T12:00:40.713" v="156" actId="1076"/>
          <ac:picMkLst>
            <pc:docMk/>
            <pc:sldMk cId="2318041032" sldId="256"/>
            <ac:picMk id="6" creationId="{BA8198B4-19E7-4AA1-84EE-2B7761699341}"/>
          </ac:picMkLst>
        </pc:picChg>
      </pc:sldChg>
      <pc:sldChg chg="modSp mod">
        <pc:chgData name="Marija Aliaševičienė" userId="611b2122-669a-41ed-8418-2e53f6dfbc1b" providerId="ADAL" clId="{87B0294E-DEA8-4CF5-B71A-92F9F7E27DF8}" dt="2022-01-20T12:00:07.344" v="152" actId="108"/>
        <pc:sldMkLst>
          <pc:docMk/>
          <pc:sldMk cId="57993201" sldId="257"/>
        </pc:sldMkLst>
        <pc:spChg chg="mod">
          <ac:chgData name="Marija Aliaševičienė" userId="611b2122-669a-41ed-8418-2e53f6dfbc1b" providerId="ADAL" clId="{87B0294E-DEA8-4CF5-B71A-92F9F7E27DF8}" dt="2022-01-20T12:00:07.344" v="152" actId="108"/>
          <ac:spMkLst>
            <pc:docMk/>
            <pc:sldMk cId="57993201" sldId="257"/>
            <ac:spMk id="4" creationId="{19C99CF4-F7A4-459E-BDFC-0B645A7285A8}"/>
          </ac:spMkLst>
        </pc:spChg>
      </pc:sldChg>
      <pc:sldChg chg="addSp delSp modSp mod">
        <pc:chgData name="Marija Aliaševičienė" userId="611b2122-669a-41ed-8418-2e53f6dfbc1b" providerId="ADAL" clId="{87B0294E-DEA8-4CF5-B71A-92F9F7E27DF8}" dt="2022-01-20T11:59:51.945" v="149" actId="108"/>
        <pc:sldMkLst>
          <pc:docMk/>
          <pc:sldMk cId="4084466625" sldId="258"/>
        </pc:sldMkLst>
        <pc:spChg chg="add mod">
          <ac:chgData name="Marija Aliaševičienė" userId="611b2122-669a-41ed-8418-2e53f6dfbc1b" providerId="ADAL" clId="{87B0294E-DEA8-4CF5-B71A-92F9F7E27DF8}" dt="2022-01-20T11:59:44.806" v="148" actId="1076"/>
          <ac:spMkLst>
            <pc:docMk/>
            <pc:sldMk cId="4084466625" sldId="258"/>
            <ac:spMk id="5" creationId="{C2955781-CC12-4C52-B5E0-4293831DD15E}"/>
          </ac:spMkLst>
        </pc:spChg>
        <pc:spChg chg="add mod">
          <ac:chgData name="Marija Aliaševičienė" userId="611b2122-669a-41ed-8418-2e53f6dfbc1b" providerId="ADAL" clId="{87B0294E-DEA8-4CF5-B71A-92F9F7E27DF8}" dt="2022-01-20T11:59:51.945" v="149" actId="108"/>
          <ac:spMkLst>
            <pc:docMk/>
            <pc:sldMk cId="4084466625" sldId="258"/>
            <ac:spMk id="6" creationId="{717B1CD3-B113-4A45-A2B3-3A3B8C3B8428}"/>
          </ac:spMkLst>
        </pc:spChg>
        <pc:graphicFrameChg chg="del">
          <ac:chgData name="Marija Aliaševičienė" userId="611b2122-669a-41ed-8418-2e53f6dfbc1b" providerId="ADAL" clId="{87B0294E-DEA8-4CF5-B71A-92F9F7E27DF8}" dt="2022-01-20T11:59:06.173" v="138" actId="478"/>
          <ac:graphicFrameMkLst>
            <pc:docMk/>
            <pc:sldMk cId="4084466625" sldId="258"/>
            <ac:graphicFrameMk id="4" creationId="{33A13052-CBD8-4D1B-8BDC-0651DFF52AEB}"/>
          </ac:graphicFrameMkLst>
        </pc:graphicFrameChg>
      </pc:sldChg>
      <pc:sldChg chg="modSp mod">
        <pc:chgData name="Marija Aliaševičienė" userId="611b2122-669a-41ed-8418-2e53f6dfbc1b" providerId="ADAL" clId="{87B0294E-DEA8-4CF5-B71A-92F9F7E27DF8}" dt="2022-01-20T11:57:17.352" v="121" actId="20577"/>
        <pc:sldMkLst>
          <pc:docMk/>
          <pc:sldMk cId="220138798" sldId="264"/>
        </pc:sldMkLst>
        <pc:spChg chg="mod">
          <ac:chgData name="Marija Aliaševičienė" userId="611b2122-669a-41ed-8418-2e53f6dfbc1b" providerId="ADAL" clId="{87B0294E-DEA8-4CF5-B71A-92F9F7E27DF8}" dt="2022-01-20T11:57:17.352" v="121" actId="20577"/>
          <ac:spMkLst>
            <pc:docMk/>
            <pc:sldMk cId="220138798" sldId="264"/>
            <ac:spMk id="2" creationId="{EC5FFC1E-1756-4DDF-8005-094EA63A18CC}"/>
          </ac:spMkLst>
        </pc:spChg>
      </pc:sldChg>
      <pc:sldChg chg="del">
        <pc:chgData name="Marija Aliaševičienė" userId="611b2122-669a-41ed-8418-2e53f6dfbc1b" providerId="ADAL" clId="{87B0294E-DEA8-4CF5-B71A-92F9F7E27DF8}" dt="2022-01-20T11:57:08.268" v="118" actId="47"/>
        <pc:sldMkLst>
          <pc:docMk/>
          <pc:sldMk cId="1314148369" sldId="2998"/>
        </pc:sldMkLst>
      </pc:sldChg>
      <pc:sldChg chg="addSp delSp modSp new del">
        <pc:chgData name="Marija Aliaševičienė" userId="611b2122-669a-41ed-8418-2e53f6dfbc1b" providerId="ADAL" clId="{87B0294E-DEA8-4CF5-B71A-92F9F7E27DF8}" dt="2022-01-20T11:57:10.676" v="119" actId="47"/>
        <pc:sldMkLst>
          <pc:docMk/>
          <pc:sldMk cId="1081597641" sldId="2999"/>
        </pc:sldMkLst>
        <pc:picChg chg="add del mod">
          <ac:chgData name="Marija Aliaševičienė" userId="611b2122-669a-41ed-8418-2e53f6dfbc1b" providerId="ADAL" clId="{87B0294E-DEA8-4CF5-B71A-92F9F7E27DF8}" dt="2022-01-20T11:53:56.552" v="114" actId="478"/>
          <ac:picMkLst>
            <pc:docMk/>
            <pc:sldMk cId="1081597641" sldId="2999"/>
            <ac:picMk id="4" creationId="{105A807C-ADFF-400D-BE50-B3AE0110CED9}"/>
          </ac:picMkLst>
        </pc:picChg>
      </pc:sldChg>
      <pc:sldChg chg="modSp add del mod">
        <pc:chgData name="Marija Aliaševičienė" userId="611b2122-669a-41ed-8418-2e53f6dfbc1b" providerId="ADAL" clId="{87B0294E-DEA8-4CF5-B71A-92F9F7E27DF8}" dt="2022-01-20T11:58:08.280" v="126" actId="47"/>
        <pc:sldMkLst>
          <pc:docMk/>
          <pc:sldMk cId="4152844351" sldId="2999"/>
        </pc:sldMkLst>
        <pc:spChg chg="mod">
          <ac:chgData name="Marija Aliaševičienė" userId="611b2122-669a-41ed-8418-2e53f6dfbc1b" providerId="ADAL" clId="{87B0294E-DEA8-4CF5-B71A-92F9F7E27DF8}" dt="2022-01-20T11:57:52.846" v="125" actId="1076"/>
          <ac:spMkLst>
            <pc:docMk/>
            <pc:sldMk cId="4152844351" sldId="2999"/>
            <ac:spMk id="4" creationId="{767158BA-450E-4043-B682-0C276E7CA972}"/>
          </ac:spMkLst>
        </pc:spChg>
      </pc:sldChg>
      <pc:sldChg chg="modSp add del mod">
        <pc:chgData name="Marija Aliaševičienė" userId="611b2122-669a-41ed-8418-2e53f6dfbc1b" providerId="ADAL" clId="{87B0294E-DEA8-4CF5-B71A-92F9F7E27DF8}" dt="2022-01-20T12:02:39.352" v="193" actId="1076"/>
        <pc:sldMkLst>
          <pc:docMk/>
          <pc:sldMk cId="2455812838" sldId="3004"/>
        </pc:sldMkLst>
        <pc:spChg chg="mod">
          <ac:chgData name="Marija Aliaševičienė" userId="611b2122-669a-41ed-8418-2e53f6dfbc1b" providerId="ADAL" clId="{87B0294E-DEA8-4CF5-B71A-92F9F7E27DF8}" dt="2022-01-20T12:02:39.352" v="193" actId="1076"/>
          <ac:spMkLst>
            <pc:docMk/>
            <pc:sldMk cId="2455812838" sldId="3004"/>
            <ac:spMk id="10" creationId="{E4341CB6-60D3-4A21-836A-79B3E2DB7874}"/>
          </ac:spMkLst>
        </pc:spChg>
        <pc:spChg chg="mod">
          <ac:chgData name="Marija Aliaševičienė" userId="611b2122-669a-41ed-8418-2e53f6dfbc1b" providerId="ADAL" clId="{87B0294E-DEA8-4CF5-B71A-92F9F7E27DF8}" dt="2022-01-20T12:02:39.352" v="193" actId="1076"/>
          <ac:spMkLst>
            <pc:docMk/>
            <pc:sldMk cId="2455812838" sldId="3004"/>
            <ac:spMk id="12" creationId="{C25819F1-98C5-49D2-8827-CC32603C97C3}"/>
          </ac:spMkLst>
        </pc:spChg>
        <pc:picChg chg="mod">
          <ac:chgData name="Marija Aliaševičienė" userId="611b2122-669a-41ed-8418-2e53f6dfbc1b" providerId="ADAL" clId="{87B0294E-DEA8-4CF5-B71A-92F9F7E27DF8}" dt="2022-01-20T12:02:12.028" v="190" actId="1076"/>
          <ac:picMkLst>
            <pc:docMk/>
            <pc:sldMk cId="2455812838" sldId="3004"/>
            <ac:picMk id="11" creationId="{058750F9-B4F2-4170-B157-1E1D59468903}"/>
          </ac:picMkLst>
        </pc:picChg>
        <pc:picChg chg="mod">
          <ac:chgData name="Marija Aliaševičienė" userId="611b2122-669a-41ed-8418-2e53f6dfbc1b" providerId="ADAL" clId="{87B0294E-DEA8-4CF5-B71A-92F9F7E27DF8}" dt="2022-01-20T12:02:16.868" v="191" actId="1076"/>
          <ac:picMkLst>
            <pc:docMk/>
            <pc:sldMk cId="2455812838" sldId="3004"/>
            <ac:picMk id="13" creationId="{CDFFA477-8774-45FA-A651-AD002BFA5641}"/>
          </ac:picMkLst>
        </pc:picChg>
      </pc:sldChg>
      <pc:sldChg chg="addSp delSp modSp add del mod">
        <pc:chgData name="Marija Aliaševičienė" userId="611b2122-669a-41ed-8418-2e53f6dfbc1b" providerId="ADAL" clId="{87B0294E-DEA8-4CF5-B71A-92F9F7E27DF8}" dt="2022-01-20T11:59:54.915" v="150" actId="47"/>
        <pc:sldMkLst>
          <pc:docMk/>
          <pc:sldMk cId="125924220" sldId="3006"/>
        </pc:sldMkLst>
        <pc:spChg chg="add del mod">
          <ac:chgData name="Marija Aliaševičienė" userId="611b2122-669a-41ed-8418-2e53f6dfbc1b" providerId="ADAL" clId="{87B0294E-DEA8-4CF5-B71A-92F9F7E27DF8}" dt="2022-01-20T11:58:59.265" v="134" actId="478"/>
          <ac:spMkLst>
            <pc:docMk/>
            <pc:sldMk cId="125924220" sldId="3006"/>
            <ac:spMk id="3" creationId="{D98EFE5A-00D1-4675-A2FF-A6B1EE50B6AD}"/>
          </ac:spMkLst>
        </pc:spChg>
        <pc:spChg chg="mod">
          <ac:chgData name="Marija Aliaševičienė" userId="611b2122-669a-41ed-8418-2e53f6dfbc1b" providerId="ADAL" clId="{87B0294E-DEA8-4CF5-B71A-92F9F7E27DF8}" dt="2022-01-20T11:59:00.837" v="137" actId="108"/>
          <ac:spMkLst>
            <pc:docMk/>
            <pc:sldMk cId="125924220" sldId="3006"/>
            <ac:spMk id="4" creationId="{767158BA-450E-4043-B682-0C276E7CA972}"/>
          </ac:spMkLst>
        </pc:spChg>
        <pc:spChg chg="add del">
          <ac:chgData name="Marija Aliaševičienė" userId="611b2122-669a-41ed-8418-2e53f6dfbc1b" providerId="ADAL" clId="{87B0294E-DEA8-4CF5-B71A-92F9F7E27DF8}" dt="2022-01-20T11:59:00.129" v="136" actId="478"/>
          <ac:spMkLst>
            <pc:docMk/>
            <pc:sldMk cId="125924220" sldId="3006"/>
            <ac:spMk id="9" creationId="{F3619CCA-FA23-4E1C-9C5D-77CA7EFFC40B}"/>
          </ac:spMkLst>
        </pc:spChg>
        <pc:picChg chg="add del mod">
          <ac:chgData name="Marija Aliaševičienė" userId="611b2122-669a-41ed-8418-2e53f6dfbc1b" providerId="ADAL" clId="{87B0294E-DEA8-4CF5-B71A-92F9F7E27DF8}" dt="2022-01-20T11:58:59.628" v="135" actId="1076"/>
          <ac:picMkLst>
            <pc:docMk/>
            <pc:sldMk cId="125924220" sldId="3006"/>
            <ac:picMk id="6" creationId="{747412F1-9764-4970-8FC0-A4D821F67DF7}"/>
          </ac:picMkLst>
        </pc:picChg>
      </pc:sldChg>
      <pc:sldMasterChg chg="delSldLayout">
        <pc:chgData name="Marija Aliaševičienė" userId="611b2122-669a-41ed-8418-2e53f6dfbc1b" providerId="ADAL" clId="{87B0294E-DEA8-4CF5-B71A-92F9F7E27DF8}" dt="2022-01-20T11:59:54.915" v="150" actId="47"/>
        <pc:sldMasterMkLst>
          <pc:docMk/>
          <pc:sldMasterMk cId="489849825" sldId="2147483677"/>
        </pc:sldMasterMkLst>
        <pc:sldLayoutChg chg="del">
          <pc:chgData name="Marija Aliaševičienė" userId="611b2122-669a-41ed-8418-2e53f6dfbc1b" providerId="ADAL" clId="{87B0294E-DEA8-4CF5-B71A-92F9F7E27DF8}" dt="2022-01-20T11:59:54.915" v="150" actId="47"/>
          <pc:sldLayoutMkLst>
            <pc:docMk/>
            <pc:sldMasterMk cId="489849825" sldId="2147483677"/>
            <pc:sldLayoutMk cId="1319333605" sldId="2147483695"/>
          </pc:sldLayoutMkLst>
        </pc:sldLayoutChg>
        <pc:sldLayoutChg chg="del">
          <pc:chgData name="Marija Aliaševičienė" userId="611b2122-669a-41ed-8418-2e53f6dfbc1b" providerId="ADAL" clId="{87B0294E-DEA8-4CF5-B71A-92F9F7E27DF8}" dt="2022-01-20T11:58:08.280" v="126" actId="47"/>
          <pc:sldLayoutMkLst>
            <pc:docMk/>
            <pc:sldMasterMk cId="489849825" sldId="2147483677"/>
            <pc:sldLayoutMk cId="3241356054" sldId="2147483695"/>
          </pc:sldLayoutMkLst>
        </pc:sldLayoutChg>
      </pc:sldMasterChg>
    </pc:docChg>
  </pc:docChgLst>
  <pc:docChgLst>
    <pc:chgData name="Marius Kvedaravičius" userId="939e6681-94b0-4875-a75b-d0cf326d0d50" providerId="ADAL" clId="{F090A595-4181-484F-95C2-F7458D24DD22}"/>
    <pc:docChg chg="custSel addSld delSld modSld">
      <pc:chgData name="Marius Kvedaravičius" userId="939e6681-94b0-4875-a75b-d0cf326d0d50" providerId="ADAL" clId="{F090A595-4181-484F-95C2-F7458D24DD22}" dt="2022-01-20T08:57:25.971" v="134" actId="1076"/>
      <pc:docMkLst>
        <pc:docMk/>
      </pc:docMkLst>
      <pc:sldChg chg="modSp mod">
        <pc:chgData name="Marius Kvedaravičius" userId="939e6681-94b0-4875-a75b-d0cf326d0d50" providerId="ADAL" clId="{F090A595-4181-484F-95C2-F7458D24DD22}" dt="2022-01-20T07:31:05.932" v="71" actId="1076"/>
        <pc:sldMkLst>
          <pc:docMk/>
          <pc:sldMk cId="2318041032" sldId="256"/>
        </pc:sldMkLst>
        <pc:spChg chg="mod">
          <ac:chgData name="Marius Kvedaravičius" userId="939e6681-94b0-4875-a75b-d0cf326d0d50" providerId="ADAL" clId="{F090A595-4181-484F-95C2-F7458D24DD22}" dt="2022-01-20T07:30:59.245" v="70" actId="1076"/>
          <ac:spMkLst>
            <pc:docMk/>
            <pc:sldMk cId="2318041032" sldId="256"/>
            <ac:spMk id="4" creationId="{30F76E93-286A-44DC-9CEB-6CA8A7D0DEF6}"/>
          </ac:spMkLst>
        </pc:spChg>
        <pc:spChg chg="mod">
          <ac:chgData name="Marius Kvedaravičius" userId="939e6681-94b0-4875-a75b-d0cf326d0d50" providerId="ADAL" clId="{F090A595-4181-484F-95C2-F7458D24DD22}" dt="2022-01-20T07:31:05.932" v="71" actId="1076"/>
          <ac:spMkLst>
            <pc:docMk/>
            <pc:sldMk cId="2318041032" sldId="256"/>
            <ac:spMk id="7" creationId="{1667C4C8-FA20-469F-9257-217C665CABDB}"/>
          </ac:spMkLst>
        </pc:spChg>
      </pc:sldChg>
      <pc:sldChg chg="addSp delSp modSp mod">
        <pc:chgData name="Marius Kvedaravičius" userId="939e6681-94b0-4875-a75b-d0cf326d0d50" providerId="ADAL" clId="{F090A595-4181-484F-95C2-F7458D24DD22}" dt="2022-01-20T08:57:25.971" v="134" actId="1076"/>
        <pc:sldMkLst>
          <pc:docMk/>
          <pc:sldMk cId="57993201" sldId="257"/>
        </pc:sldMkLst>
        <pc:spChg chg="mod">
          <ac:chgData name="Marius Kvedaravičius" userId="939e6681-94b0-4875-a75b-d0cf326d0d50" providerId="ADAL" clId="{F090A595-4181-484F-95C2-F7458D24DD22}" dt="2022-01-20T08:57:25.971" v="134" actId="1076"/>
          <ac:spMkLst>
            <pc:docMk/>
            <pc:sldMk cId="57993201" sldId="257"/>
            <ac:spMk id="2" creationId="{6214BFB2-2DE1-4251-AF1B-FB4C1584A84A}"/>
          </ac:spMkLst>
        </pc:spChg>
        <pc:spChg chg="add mod">
          <ac:chgData name="Marius Kvedaravičius" userId="939e6681-94b0-4875-a75b-d0cf326d0d50" providerId="ADAL" clId="{F090A595-4181-484F-95C2-F7458D24DD22}" dt="2022-01-20T08:19:35.988" v="77" actId="1076"/>
          <ac:spMkLst>
            <pc:docMk/>
            <pc:sldMk cId="57993201" sldId="257"/>
            <ac:spMk id="4" creationId="{19C99CF4-F7A4-459E-BDFC-0B645A7285A8}"/>
          </ac:spMkLst>
        </pc:spChg>
        <pc:spChg chg="del mod">
          <ac:chgData name="Marius Kvedaravičius" userId="939e6681-94b0-4875-a75b-d0cf326d0d50" providerId="ADAL" clId="{F090A595-4181-484F-95C2-F7458D24DD22}" dt="2022-01-20T08:19:24.731" v="75" actId="478"/>
          <ac:spMkLst>
            <pc:docMk/>
            <pc:sldMk cId="57993201" sldId="257"/>
            <ac:spMk id="5" creationId="{58BA1383-8A10-4901-986E-4B99C769EC7D}"/>
          </ac:spMkLst>
        </pc:spChg>
        <pc:spChg chg="add del mod">
          <ac:chgData name="Marius Kvedaravičius" userId="939e6681-94b0-4875-a75b-d0cf326d0d50" providerId="ADAL" clId="{F090A595-4181-484F-95C2-F7458D24DD22}" dt="2022-01-20T08:19:29.943" v="76" actId="478"/>
          <ac:spMkLst>
            <pc:docMk/>
            <pc:sldMk cId="57993201" sldId="257"/>
            <ac:spMk id="6" creationId="{11ACE1E1-0E9B-493A-8015-D2DE57941B00}"/>
          </ac:spMkLst>
        </pc:spChg>
      </pc:sldChg>
      <pc:sldChg chg="addSp delSp modSp mod">
        <pc:chgData name="Marius Kvedaravičius" userId="939e6681-94b0-4875-a75b-d0cf326d0d50" providerId="ADAL" clId="{F090A595-4181-484F-95C2-F7458D24DD22}" dt="2022-01-20T08:20:22.263" v="83" actId="1076"/>
        <pc:sldMkLst>
          <pc:docMk/>
          <pc:sldMk cId="4084466625" sldId="258"/>
        </pc:sldMkLst>
        <pc:spChg chg="del mod">
          <ac:chgData name="Marius Kvedaravičius" userId="939e6681-94b0-4875-a75b-d0cf326d0d50" providerId="ADAL" clId="{F090A595-4181-484F-95C2-F7458D24DD22}" dt="2022-01-20T08:20:11.181" v="82" actId="478"/>
          <ac:spMkLst>
            <pc:docMk/>
            <pc:sldMk cId="4084466625" sldId="258"/>
            <ac:spMk id="2" creationId="{B00EE323-F0DD-42A4-A989-1B94267A7FA0}"/>
          </ac:spMkLst>
        </pc:spChg>
        <pc:spChg chg="del mod">
          <ac:chgData name="Marius Kvedaravičius" userId="939e6681-94b0-4875-a75b-d0cf326d0d50" providerId="ADAL" clId="{F090A595-4181-484F-95C2-F7458D24DD22}" dt="2022-01-20T08:19:57.350" v="79" actId="478"/>
          <ac:spMkLst>
            <pc:docMk/>
            <pc:sldMk cId="4084466625" sldId="258"/>
            <ac:spMk id="3" creationId="{E6A584EB-AF88-4B48-ABFF-24BEB0F7B572}"/>
          </ac:spMkLst>
        </pc:spChg>
        <pc:spChg chg="add del mod">
          <ac:chgData name="Marius Kvedaravičius" userId="939e6681-94b0-4875-a75b-d0cf326d0d50" providerId="ADAL" clId="{F090A595-4181-484F-95C2-F7458D24DD22}" dt="2022-01-20T08:20:00.643" v="80" actId="478"/>
          <ac:spMkLst>
            <pc:docMk/>
            <pc:sldMk cId="4084466625" sldId="258"/>
            <ac:spMk id="6" creationId="{CCBD15EE-51BC-4AB2-B825-CA3865E3C676}"/>
          </ac:spMkLst>
        </pc:spChg>
        <pc:graphicFrameChg chg="add mod">
          <ac:chgData name="Marius Kvedaravičius" userId="939e6681-94b0-4875-a75b-d0cf326d0d50" providerId="ADAL" clId="{F090A595-4181-484F-95C2-F7458D24DD22}" dt="2022-01-20T08:20:22.263" v="83" actId="1076"/>
          <ac:graphicFrameMkLst>
            <pc:docMk/>
            <pc:sldMk cId="4084466625" sldId="258"/>
            <ac:graphicFrameMk id="4" creationId="{33A13052-CBD8-4D1B-8BDC-0651DFF52AEB}"/>
          </ac:graphicFrameMkLst>
        </pc:graphicFrameChg>
      </pc:sldChg>
      <pc:sldChg chg="del">
        <pc:chgData name="Marius Kvedaravičius" userId="939e6681-94b0-4875-a75b-d0cf326d0d50" providerId="ADAL" clId="{F090A595-4181-484F-95C2-F7458D24DD22}" dt="2022-01-20T08:29:59.504" v="133" actId="47"/>
        <pc:sldMkLst>
          <pc:docMk/>
          <pc:sldMk cId="4167933565" sldId="259"/>
        </pc:sldMkLst>
      </pc:sldChg>
      <pc:sldChg chg="addSp delSp modSp mod modAnim">
        <pc:chgData name="Marius Kvedaravičius" userId="939e6681-94b0-4875-a75b-d0cf326d0d50" providerId="ADAL" clId="{F090A595-4181-484F-95C2-F7458D24DD22}" dt="2022-01-20T08:28:42.517" v="125" actId="478"/>
        <pc:sldMkLst>
          <pc:docMk/>
          <pc:sldMk cId="1877446011" sldId="263"/>
        </pc:sldMkLst>
        <pc:spChg chg="add mod">
          <ac:chgData name="Marius Kvedaravičius" userId="939e6681-94b0-4875-a75b-d0cf326d0d50" providerId="ADAL" clId="{F090A595-4181-484F-95C2-F7458D24DD22}" dt="2022-01-20T08:26:48.962" v="111" actId="14100"/>
          <ac:spMkLst>
            <pc:docMk/>
            <pc:sldMk cId="1877446011" sldId="263"/>
            <ac:spMk id="6" creationId="{7EA42A08-28C7-48D1-9948-DDABF2E1B41F}"/>
          </ac:spMkLst>
        </pc:spChg>
        <pc:graphicFrameChg chg="add del mod modGraphic">
          <ac:chgData name="Marius Kvedaravičius" userId="939e6681-94b0-4875-a75b-d0cf326d0d50" providerId="ADAL" clId="{F090A595-4181-484F-95C2-F7458D24DD22}" dt="2022-01-20T08:28:42.517" v="125" actId="478"/>
          <ac:graphicFrameMkLst>
            <pc:docMk/>
            <pc:sldMk cId="1877446011" sldId="263"/>
            <ac:graphicFrameMk id="3" creationId="{703E929C-9F6F-4185-847D-7C2F9B8C03F1}"/>
          </ac:graphicFrameMkLst>
        </pc:graphicFrameChg>
        <pc:picChg chg="add mod">
          <ac:chgData name="Marius Kvedaravičius" userId="939e6681-94b0-4875-a75b-d0cf326d0d50" providerId="ADAL" clId="{F090A595-4181-484F-95C2-F7458D24DD22}" dt="2022-01-20T08:23:42.469" v="108" actId="14100"/>
          <ac:picMkLst>
            <pc:docMk/>
            <pc:sldMk cId="1877446011" sldId="263"/>
            <ac:picMk id="4" creationId="{10ECB2DF-A77E-4268-9AD7-03AC9DB30464}"/>
          </ac:picMkLst>
        </pc:picChg>
        <pc:picChg chg="add mod">
          <ac:chgData name="Marius Kvedaravičius" userId="939e6681-94b0-4875-a75b-d0cf326d0d50" providerId="ADAL" clId="{F090A595-4181-484F-95C2-F7458D24DD22}" dt="2022-01-20T08:23:46.689" v="109" actId="1076"/>
          <ac:picMkLst>
            <pc:docMk/>
            <pc:sldMk cId="1877446011" sldId="263"/>
            <ac:picMk id="1026" creationId="{9B9CED3A-CC7C-4113-9989-F3AEAB44C3D1}"/>
          </ac:picMkLst>
        </pc:picChg>
      </pc:sldChg>
      <pc:sldChg chg="modSp new mod">
        <pc:chgData name="Marius Kvedaravičius" userId="939e6681-94b0-4875-a75b-d0cf326d0d50" providerId="ADAL" clId="{F090A595-4181-484F-95C2-F7458D24DD22}" dt="2022-01-20T08:20:45.370" v="100" actId="20577"/>
        <pc:sldMkLst>
          <pc:docMk/>
          <pc:sldMk cId="220138798" sldId="264"/>
        </pc:sldMkLst>
        <pc:spChg chg="mod">
          <ac:chgData name="Marius Kvedaravičius" userId="939e6681-94b0-4875-a75b-d0cf326d0d50" providerId="ADAL" clId="{F090A595-4181-484F-95C2-F7458D24DD22}" dt="2022-01-20T08:20:45.370" v="100" actId="20577"/>
          <ac:spMkLst>
            <pc:docMk/>
            <pc:sldMk cId="220138798" sldId="264"/>
            <ac:spMk id="2" creationId="{EC5FFC1E-1756-4DDF-8005-094EA63A18CC}"/>
          </ac:spMkLst>
        </pc:spChg>
      </pc:sldChg>
      <pc:sldChg chg="addSp modSp new mod">
        <pc:chgData name="Marius Kvedaravičius" userId="939e6681-94b0-4875-a75b-d0cf326d0d50" providerId="ADAL" clId="{F090A595-4181-484F-95C2-F7458D24DD22}" dt="2022-01-20T08:28:35.402" v="124" actId="14100"/>
        <pc:sldMkLst>
          <pc:docMk/>
          <pc:sldMk cId="956025522" sldId="265"/>
        </pc:sldMkLst>
        <pc:graphicFrameChg chg="add mod modGraphic">
          <ac:chgData name="Marius Kvedaravičius" userId="939e6681-94b0-4875-a75b-d0cf326d0d50" providerId="ADAL" clId="{F090A595-4181-484F-95C2-F7458D24DD22}" dt="2022-01-20T08:28:35.402" v="124" actId="14100"/>
          <ac:graphicFrameMkLst>
            <pc:docMk/>
            <pc:sldMk cId="956025522" sldId="265"/>
            <ac:graphicFrameMk id="2" creationId="{55DDCDDD-2DE3-4ABB-92BF-8115F393503F}"/>
          </ac:graphicFrameMkLst>
        </pc:graphicFrameChg>
      </pc:sldChg>
      <pc:sldChg chg="modSp add mod">
        <pc:chgData name="Marius Kvedaravičius" userId="939e6681-94b0-4875-a75b-d0cf326d0d50" providerId="ADAL" clId="{F090A595-4181-484F-95C2-F7458D24DD22}" dt="2022-01-20T08:29:48.408" v="132" actId="1076"/>
        <pc:sldMkLst>
          <pc:docMk/>
          <pc:sldMk cId="1314148369" sldId="2998"/>
        </pc:sldMkLst>
        <pc:spChg chg="mod">
          <ac:chgData name="Marius Kvedaravičius" userId="939e6681-94b0-4875-a75b-d0cf326d0d50" providerId="ADAL" clId="{F090A595-4181-484F-95C2-F7458D24DD22}" dt="2022-01-20T08:29:31.039" v="130" actId="255"/>
          <ac:spMkLst>
            <pc:docMk/>
            <pc:sldMk cId="1314148369" sldId="2998"/>
            <ac:spMk id="3" creationId="{00000000-0000-0000-0000-000000000000}"/>
          </ac:spMkLst>
        </pc:spChg>
        <pc:picChg chg="mod">
          <ac:chgData name="Marius Kvedaravičius" userId="939e6681-94b0-4875-a75b-d0cf326d0d50" providerId="ADAL" clId="{F090A595-4181-484F-95C2-F7458D24DD22}" dt="2022-01-20T08:29:41.797" v="131" actId="1076"/>
          <ac:picMkLst>
            <pc:docMk/>
            <pc:sldMk cId="1314148369" sldId="2998"/>
            <ac:picMk id="11" creationId="{058750F9-B4F2-4170-B157-1E1D59468903}"/>
          </ac:picMkLst>
        </pc:picChg>
        <pc:picChg chg="mod">
          <ac:chgData name="Marius Kvedaravičius" userId="939e6681-94b0-4875-a75b-d0cf326d0d50" providerId="ADAL" clId="{F090A595-4181-484F-95C2-F7458D24DD22}" dt="2022-01-20T08:29:48.408" v="132" actId="1076"/>
          <ac:picMkLst>
            <pc:docMk/>
            <pc:sldMk cId="1314148369" sldId="2998"/>
            <ac:picMk id="52" creationId="{AE262102-91F3-4AAE-AC6D-DE4A6F931476}"/>
          </ac:picMkLst>
        </pc:picChg>
      </pc:sldChg>
    </pc:docChg>
  </pc:docChgLst>
  <pc:docChgLst>
    <pc:chgData name="Marius Kvedaravičius" userId="939e6681-94b0-4875-a75b-d0cf326d0d50" providerId="ADAL" clId="{86CC0166-7E71-4797-ABA3-2765E7B8E20B}"/>
    <pc:docChg chg="custSel delSld modSld">
      <pc:chgData name="Marius Kvedaravičius" userId="939e6681-94b0-4875-a75b-d0cf326d0d50" providerId="ADAL" clId="{86CC0166-7E71-4797-ABA3-2765E7B8E20B}" dt="2022-01-21T11:08:03.266" v="98" actId="14100"/>
      <pc:docMkLst>
        <pc:docMk/>
      </pc:docMkLst>
      <pc:sldChg chg="del">
        <pc:chgData name="Marius Kvedaravičius" userId="939e6681-94b0-4875-a75b-d0cf326d0d50" providerId="ADAL" clId="{86CC0166-7E71-4797-ABA3-2765E7B8E20B}" dt="2022-01-21T10:58:51.581" v="70" actId="47"/>
        <pc:sldMkLst>
          <pc:docMk/>
          <pc:sldMk cId="3454289464" sldId="260"/>
        </pc:sldMkLst>
      </pc:sldChg>
      <pc:sldChg chg="addSp delSp modSp mod modAnim">
        <pc:chgData name="Marius Kvedaravičius" userId="939e6681-94b0-4875-a75b-d0cf326d0d50" providerId="ADAL" clId="{86CC0166-7E71-4797-ABA3-2765E7B8E20B}" dt="2022-01-21T11:08:03.266" v="98" actId="14100"/>
        <pc:sldMkLst>
          <pc:docMk/>
          <pc:sldMk cId="1877446011" sldId="263"/>
        </pc:sldMkLst>
        <pc:spChg chg="mod">
          <ac:chgData name="Marius Kvedaravičius" userId="939e6681-94b0-4875-a75b-d0cf326d0d50" providerId="ADAL" clId="{86CC0166-7E71-4797-ABA3-2765E7B8E20B}" dt="2022-01-21T10:58:18.132" v="63" actId="122"/>
          <ac:spMkLst>
            <pc:docMk/>
            <pc:sldMk cId="1877446011" sldId="263"/>
            <ac:spMk id="2" creationId="{6214BFB2-2DE1-4251-AF1B-FB4C1584A84A}"/>
          </ac:spMkLst>
        </pc:spChg>
        <pc:spChg chg="del mod">
          <ac:chgData name="Marius Kvedaravičius" userId="939e6681-94b0-4875-a75b-d0cf326d0d50" providerId="ADAL" clId="{86CC0166-7E71-4797-ABA3-2765E7B8E20B}" dt="2022-01-21T10:59:54.998" v="73" actId="478"/>
          <ac:spMkLst>
            <pc:docMk/>
            <pc:sldMk cId="1877446011" sldId="263"/>
            <ac:spMk id="5" creationId="{58BA1383-8A10-4901-986E-4B99C769EC7D}"/>
          </ac:spMkLst>
        </pc:spChg>
        <pc:spChg chg="add del mod">
          <ac:chgData name="Marius Kvedaravičius" userId="939e6681-94b0-4875-a75b-d0cf326d0d50" providerId="ADAL" clId="{86CC0166-7E71-4797-ABA3-2765E7B8E20B}" dt="2022-01-21T11:00:01.734" v="75" actId="478"/>
          <ac:spMkLst>
            <pc:docMk/>
            <pc:sldMk cId="1877446011" sldId="263"/>
            <ac:spMk id="8" creationId="{CA0CF22A-B244-45CF-918A-CDA4F1A5F81B}"/>
          </ac:spMkLst>
        </pc:spChg>
        <pc:picChg chg="add mod">
          <ac:chgData name="Marius Kvedaravičius" userId="939e6681-94b0-4875-a75b-d0cf326d0d50" providerId="ADAL" clId="{86CC0166-7E71-4797-ABA3-2765E7B8E20B}" dt="2022-01-21T11:00:19.845" v="81" actId="14100"/>
          <ac:picMkLst>
            <pc:docMk/>
            <pc:sldMk cId="1877446011" sldId="263"/>
            <ac:picMk id="3" creationId="{45E57343-C920-43E8-B5D6-0F25DC208629}"/>
          </ac:picMkLst>
        </pc:picChg>
        <pc:picChg chg="del mod">
          <ac:chgData name="Marius Kvedaravičius" userId="939e6681-94b0-4875-a75b-d0cf326d0d50" providerId="ADAL" clId="{86CC0166-7E71-4797-ABA3-2765E7B8E20B}" dt="2022-01-21T10:55:32.441" v="54" actId="478"/>
          <ac:picMkLst>
            <pc:docMk/>
            <pc:sldMk cId="1877446011" sldId="263"/>
            <ac:picMk id="4" creationId="{10ECB2DF-A77E-4268-9AD7-03AC9DB30464}"/>
          </ac:picMkLst>
        </pc:picChg>
        <pc:picChg chg="del mod">
          <ac:chgData name="Marius Kvedaravičius" userId="939e6681-94b0-4875-a75b-d0cf326d0d50" providerId="ADAL" clId="{86CC0166-7E71-4797-ABA3-2765E7B8E20B}" dt="2022-01-21T11:07:39.261" v="90" actId="478"/>
          <ac:picMkLst>
            <pc:docMk/>
            <pc:sldMk cId="1877446011" sldId="263"/>
            <ac:picMk id="1026" creationId="{9B9CED3A-CC7C-4113-9989-F3AEAB44C3D1}"/>
          </ac:picMkLst>
        </pc:picChg>
        <pc:picChg chg="add del mod">
          <ac:chgData name="Marius Kvedaravičius" userId="939e6681-94b0-4875-a75b-d0cf326d0d50" providerId="ADAL" clId="{86CC0166-7E71-4797-ABA3-2765E7B8E20B}" dt="2022-01-21T10:48:11.306" v="39"/>
          <ac:picMkLst>
            <pc:docMk/>
            <pc:sldMk cId="1877446011" sldId="263"/>
            <ac:picMk id="1028" creationId="{2D32FB96-B430-46C9-9D09-F1F056532DC8}"/>
          </ac:picMkLst>
        </pc:picChg>
        <pc:picChg chg="add mod">
          <ac:chgData name="Marius Kvedaravičius" userId="939e6681-94b0-4875-a75b-d0cf326d0d50" providerId="ADAL" clId="{86CC0166-7E71-4797-ABA3-2765E7B8E20B}" dt="2022-01-21T11:08:03.266" v="98" actId="14100"/>
          <ac:picMkLst>
            <pc:docMk/>
            <pc:sldMk cId="1877446011" sldId="263"/>
            <ac:picMk id="1030" creationId="{620DE5DC-828F-4905-AE31-D0B0A16DF303}"/>
          </ac:picMkLst>
        </pc:picChg>
        <pc:picChg chg="add mod">
          <ac:chgData name="Marius Kvedaravičius" userId="939e6681-94b0-4875-a75b-d0cf326d0d50" providerId="ADAL" clId="{86CC0166-7E71-4797-ABA3-2765E7B8E20B}" dt="2022-01-21T11:07:54.949" v="95" actId="14100"/>
          <ac:picMkLst>
            <pc:docMk/>
            <pc:sldMk cId="1877446011" sldId="263"/>
            <ac:picMk id="1032" creationId="{1BDEDC87-5599-442B-8863-7A3893AF4520}"/>
          </ac:picMkLst>
        </pc:picChg>
        <pc:picChg chg="add del mod">
          <ac:chgData name="Marius Kvedaravičius" userId="939e6681-94b0-4875-a75b-d0cf326d0d50" providerId="ADAL" clId="{86CC0166-7E71-4797-ABA3-2765E7B8E20B}" dt="2022-01-21T11:07:39.261" v="90" actId="478"/>
          <ac:picMkLst>
            <pc:docMk/>
            <pc:sldMk cId="1877446011" sldId="263"/>
            <ac:picMk id="1034" creationId="{0E77590C-44E7-4818-B310-5D289B223DCA}"/>
          </ac:picMkLst>
        </pc:picChg>
        <pc:picChg chg="add mod">
          <ac:chgData name="Marius Kvedaravičius" userId="939e6681-94b0-4875-a75b-d0cf326d0d50" providerId="ADAL" clId="{86CC0166-7E71-4797-ABA3-2765E7B8E20B}" dt="2022-01-21T11:08:00.267" v="97" actId="14100"/>
          <ac:picMkLst>
            <pc:docMk/>
            <pc:sldMk cId="1877446011" sldId="263"/>
            <ac:picMk id="1036" creationId="{8AC4FEDB-5845-41B8-B90A-3B8CB4D2A07D}"/>
          </ac:picMkLst>
        </pc:picChg>
      </pc:sldChg>
      <pc:sldChg chg="addSp delSp modSp mod modAnim">
        <pc:chgData name="Marius Kvedaravičius" userId="939e6681-94b0-4875-a75b-d0cf326d0d50" providerId="ADAL" clId="{86CC0166-7E71-4797-ABA3-2765E7B8E20B}" dt="2022-01-21T10:59:30.520" v="71" actId="207"/>
        <pc:sldMkLst>
          <pc:docMk/>
          <pc:sldMk cId="220138798" sldId="264"/>
        </pc:sldMkLst>
        <pc:spChg chg="mod">
          <ac:chgData name="Marius Kvedaravičius" userId="939e6681-94b0-4875-a75b-d0cf326d0d50" providerId="ADAL" clId="{86CC0166-7E71-4797-ABA3-2765E7B8E20B}" dt="2022-01-21T10:59:30.520" v="71" actId="207"/>
          <ac:spMkLst>
            <pc:docMk/>
            <pc:sldMk cId="220138798" sldId="264"/>
            <ac:spMk id="2" creationId="{EC5FFC1E-1756-4DDF-8005-094EA63A18CC}"/>
          </ac:spMkLst>
        </pc:spChg>
        <pc:spChg chg="del">
          <ac:chgData name="Marius Kvedaravičius" userId="939e6681-94b0-4875-a75b-d0cf326d0d50" providerId="ADAL" clId="{86CC0166-7E71-4797-ABA3-2765E7B8E20B}" dt="2022-01-20T12:22:00.298" v="4" actId="478"/>
          <ac:spMkLst>
            <pc:docMk/>
            <pc:sldMk cId="220138798" sldId="264"/>
            <ac:spMk id="3" creationId="{FAF3C95F-11A7-43CF-B13F-78F404BAE1B5}"/>
          </ac:spMkLst>
        </pc:spChg>
        <pc:graphicFrameChg chg="add mod modGraphic">
          <ac:chgData name="Marius Kvedaravičius" userId="939e6681-94b0-4875-a75b-d0cf326d0d50" providerId="ADAL" clId="{86CC0166-7E71-4797-ABA3-2765E7B8E20B}" dt="2022-01-20T12:24:22.792" v="22" actId="255"/>
          <ac:graphicFrameMkLst>
            <pc:docMk/>
            <pc:sldMk cId="220138798" sldId="264"/>
            <ac:graphicFrameMk id="4" creationId="{9A9061EA-81BB-4884-A2CD-38AFF765A4D6}"/>
          </ac:graphicFrameMkLst>
        </pc:graphicFrameChg>
      </pc:sldChg>
      <pc:sldChg chg="modSp mod">
        <pc:chgData name="Marius Kvedaravičius" userId="939e6681-94b0-4875-a75b-d0cf326d0d50" providerId="ADAL" clId="{86CC0166-7E71-4797-ABA3-2765E7B8E20B}" dt="2022-01-21T11:04:29.734" v="87" actId="20577"/>
        <pc:sldMkLst>
          <pc:docMk/>
          <pc:sldMk cId="2455812838" sldId="3004"/>
        </pc:sldMkLst>
        <pc:spChg chg="mod">
          <ac:chgData name="Marius Kvedaravičius" userId="939e6681-94b0-4875-a75b-d0cf326d0d50" providerId="ADAL" clId="{86CC0166-7E71-4797-ABA3-2765E7B8E20B}" dt="2022-01-21T11:04:29.734" v="87" actId="20577"/>
          <ac:spMkLst>
            <pc:docMk/>
            <pc:sldMk cId="2455812838" sldId="3004"/>
            <ac:spMk id="12" creationId="{C25819F1-98C5-49D2-8827-CC32603C97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CAB5-24A4-43F4-9857-1772EFA23286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BEAC-D911-47E2-B1CF-5F842E80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4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4385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FC40D-6FB9-1648-B027-EAD4E7DC4F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4385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53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99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7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9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30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35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477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73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01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 userDrawn="1"/>
        </p:nvSpPr>
        <p:spPr>
          <a:xfrm>
            <a:off x="-3942" y="-3329"/>
            <a:ext cx="6925726" cy="6858000"/>
          </a:xfrm>
          <a:custGeom>
            <a:avLst/>
            <a:gdLst>
              <a:gd name="connsiteX0" fmla="*/ 13852354 w 13852354"/>
              <a:gd name="connsiteY0" fmla="*/ 0 h 13717587"/>
              <a:gd name="connsiteX1" fmla="*/ 8917069 w 13852354"/>
              <a:gd name="connsiteY1" fmla="*/ 4935288 h 13717587"/>
              <a:gd name="connsiteX2" fmla="*/ 8917069 w 13852354"/>
              <a:gd name="connsiteY2" fmla="*/ 8842208 h 13717587"/>
              <a:gd name="connsiteX3" fmla="*/ 13792449 w 13852354"/>
              <a:gd name="connsiteY3" fmla="*/ 13717586 h 13717587"/>
              <a:gd name="connsiteX4" fmla="*/ 1 w 13852354"/>
              <a:gd name="connsiteY4" fmla="*/ 13717587 h 13717587"/>
              <a:gd name="connsiteX5" fmla="*/ 0 w 13852354"/>
              <a:gd name="connsiteY5" fmla="*/ 0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2354" h="13717587">
                <a:moveTo>
                  <a:pt x="13852354" y="0"/>
                </a:moveTo>
                <a:lnTo>
                  <a:pt x="8917069" y="4935288"/>
                </a:lnTo>
                <a:cubicBezTo>
                  <a:pt x="7838205" y="6014152"/>
                  <a:pt x="7838204" y="7763341"/>
                  <a:pt x="8917069" y="8842208"/>
                </a:cubicBezTo>
                <a:lnTo>
                  <a:pt x="13792449" y="13717586"/>
                </a:lnTo>
                <a:lnTo>
                  <a:pt x="1" y="137175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 sz="2400"/>
          </a:p>
        </p:txBody>
      </p:sp>
      <p:sp>
        <p:nvSpPr>
          <p:cNvPr id="29" name="Рисунок 16"/>
          <p:cNvSpPr>
            <a:spLocks noGrp="1"/>
          </p:cNvSpPr>
          <p:nvPr>
            <p:ph type="pic" sz="quarter" idx="35"/>
          </p:nvPr>
        </p:nvSpPr>
        <p:spPr>
          <a:xfrm rot="10800000" flipV="1">
            <a:off x="947763" y="1192118"/>
            <a:ext cx="4536209" cy="4535979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400" dirty="0"/>
            </a:lvl1pPr>
          </a:lstStyle>
          <a:p>
            <a:pPr lvl="0" algn="ctr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425C8C-5940-6148-9943-E50CABDAF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0735" y="837013"/>
            <a:ext cx="4215165" cy="133199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219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89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C2C82C6F-D3A6-8642-8B16-219DA08753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0735" y="2601004"/>
            <a:ext cx="4215165" cy="2951986"/>
          </a:xfrm>
          <a:prstGeom prst="rect">
            <a:avLst/>
          </a:prstGeom>
        </p:spPr>
        <p:txBody>
          <a:bodyPr/>
          <a:lstStyle>
            <a:lvl1pPr algn="r">
              <a:lnSpc>
                <a:spcPct val="120000"/>
              </a:lnSpc>
              <a:spcBef>
                <a:spcPts val="636"/>
              </a:spcBef>
              <a:defRPr lang="en-US" sz="1400" b="0" i="0" baseline="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EF7EE6-6627-F748-A3E5-210FC260DD24}"/>
              </a:ext>
            </a:extLst>
          </p:cNvPr>
          <p:cNvSpPr/>
          <p:nvPr userDrawn="1"/>
        </p:nvSpPr>
        <p:spPr>
          <a:xfrm>
            <a:off x="9053350" y="1"/>
            <a:ext cx="2262550" cy="57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30259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0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95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73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63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3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70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3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A635-BBF8-4DD5-B255-FD06155A847F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8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diiEN" TargetMode="External"/><Relationship Id="rId2" Type="http://schemas.openxmlformats.org/officeDocument/2006/relationships/hyperlink" Target="https://mas4ai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ita.lrv.lt/en/projects/smart-inotech-for-industry" TargetMode="External"/><Relationship Id="rId4" Type="http://schemas.openxmlformats.org/officeDocument/2006/relationships/hyperlink" Target="https://bit.ly/3tG6Zn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ur03.safelinks.protection.outlook.com/?url=https%3A%2F%2Fbit.ly%2F3DdiSCm&amp;data=04%7C01%7Cbed%40tek.sdu.dk%7C21253bda7510468e1ae108d9bbdc8a24%7C9a97c27db83e4694b35354bdbf18ab5b%7C0%7C0%7C637747378912670954%7CUnknown%7CTWFpbGZsb3d8eyJWIjoiMC4wLjAwMDAiLCJQIjoiV2luMzIiLCJBTiI6Ik1haWwiLCJXVCI6Mn0%3D%7C2000&amp;sdata=nffhcNL%2BZWZ%2FCkR76xmd9nBMobS3A89ULd1YVsr6sYo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3.safelinks.protection.outlook.com/?url=https%3A%2F%2Fbit.ly%2F3odMonj&amp;data=04%7C01%7Cbed%40tek.sdu.dk%7C21253bda7510468e1ae108d9bbdc8a24%7C9a97c27db83e4694b35354bdbf18ab5b%7C0%7C0%7C637747378912670954%7CUnknown%7CTWFpbGZsb3d8eyJWIjoiMC4wLjAwMDAiLCJQIjoiV2luMzIiLCJBTiI6Ik1haWwiLCJXVCI6Mn0%3D%7C2000&amp;sdata=EkwIepqSOjN7hErqdIhIQjFyGb337ukHFD7wYpj%2BoBU%3D&amp;reserved=0" TargetMode="External"/><Relationship Id="rId3" Type="http://schemas.openxmlformats.org/officeDocument/2006/relationships/hyperlink" Target="https://eur03.safelinks.protection.outlook.com/?url=https%3A%2F%2Fbit.ly%2F3lpC0qD&amp;data=04%7C01%7Cbed%40tek.sdu.dk%7C21253bda7510468e1ae108d9bbdc8a24%7C9a97c27db83e4694b35354bdbf18ab5b%7C0%7C0%7C637747378912640970%7CUnknown%7CTWFpbGZsb3d8eyJWIjoiMC4wLjAwMDAiLCJQIjoiV2luMzIiLCJBTiI6Ik1haWwiLCJXVCI6Mn0%3D%7C2000&amp;sdata=GMzhpYr7jVFYbJzH3q8qzYUt7yfUgVvUKZ1%2FOG4akf0%3D&amp;reserved=0" TargetMode="External"/><Relationship Id="rId7" Type="http://schemas.openxmlformats.org/officeDocument/2006/relationships/hyperlink" Target="https://eur03.safelinks.protection.outlook.com/?url=https%3A%2F%2Fbit.ly%2F3DcFH95&amp;data=04%7C01%7Cbed%40tek.sdu.dk%7C21253bda7510468e1ae108d9bbdc8a24%7C9a97c27db83e4694b35354bdbf18ab5b%7C0%7C0%7C637747378912660959%7CUnknown%7CTWFpbGZsb3d8eyJWIjoiMC4wLjAwMDAiLCJQIjoiV2luMzIiLCJBTiI6Ik1haWwiLCJXVCI6Mn0%3D%7C2000&amp;sdata=1Wnce%2F7CtFY18QLrBXfSrQXUiVF8UxsS4uKSSdqdINQ%3D&amp;reserved=0" TargetMode="External"/><Relationship Id="rId2" Type="http://schemas.openxmlformats.org/officeDocument/2006/relationships/hyperlink" Target="https://eur03.safelinks.protection.outlook.com/?url=https%3A%2F%2Fbit.ly%2F3d4v5i9&amp;data=04%7C01%7Cbed%40tek.sdu.dk%7C21253bda7510468e1ae108d9bbdc8a24%7C9a97c27db83e4694b35354bdbf18ab5b%7C0%7C0%7C637747378912630975%7CUnknown%7CTWFpbGZsb3d8eyJWIjoiMC4wLjAwMDAiLCJQIjoiV2luMzIiLCJBTiI6Ik1haWwiLCJXVCI6Mn0%3D%7C2000&amp;sdata=qZ2RLwq%2Bs5pAj0S2ww51SI3dpXrQvoVIAuVQUHLpJOM%3D&amp;reserved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03.safelinks.protection.outlook.com/?url=https%3A%2F%2Fbit.ly%2F3G3Edjh&amp;data=04%7C01%7Cbed%40tek.sdu.dk%7C21253bda7510468e1ae108d9bbdc8a24%7C9a97c27db83e4694b35354bdbf18ab5b%7C0%7C0%7C637747378912650965%7CUnknown%7CTWFpbGZsb3d8eyJWIjoiMC4wLjAwMDAiLCJQIjoiV2luMzIiLCJBTiI6Ik1haWwiLCJXVCI6Mn0%3D%7C2000&amp;sdata=Yhee3b0HsPHY%2B2a2tsZ33YVcPUt8D2ifOKUXk6n8Zsk%3D&amp;reserved=0" TargetMode="External"/><Relationship Id="rId5" Type="http://schemas.openxmlformats.org/officeDocument/2006/relationships/hyperlink" Target="https://eur03.safelinks.protection.outlook.com/?url=https%3A%2F%2Fbit.ly%2F3lqiJW6&amp;data=04%7C01%7Cbed%40tek.sdu.dk%7C21253bda7510468e1ae108d9bbdc8a24%7C9a97c27db83e4694b35354bdbf18ab5b%7C0%7C0%7C637747378912650965%7CUnknown%7CTWFpbGZsb3d8eyJWIjoiMC4wLjAwMDAiLCJQIjoiV2luMzIiLCJBTiI6Ik1haWwiLCJXVCI6Mn0%3D%7C2000&amp;sdata=Z7u5Bpei9qprp9QaOBNMhil9CQf0Dk8RdU39aAhZstg%3D&amp;reserved=0" TargetMode="External"/><Relationship Id="rId4" Type="http://schemas.openxmlformats.org/officeDocument/2006/relationships/hyperlink" Target="https://eur03.safelinks.protection.outlook.com/?url=https%3A%2F%2Fbit.ly%2F3o95JG7&amp;data=04%7C01%7Cbed%40tek.sdu.dk%7C21253bda7510468e1ae108d9bbdc8a24%7C9a97c27db83e4694b35354bdbf18ab5b%7C0%7C0%7C637747378912640970%7CUnknown%7CTWFpbGZsb3d8eyJWIjoiMC4wLjAwMDAiLCJQIjoiV2luMzIiLCJBTiI6Ik1haWwiLCJXVCI6Mn0%3D%7C2000&amp;sdata=3eU3%2FR2mA34GDclUwtGMzw7DRZ7a%2B18VumxR9gJHXhM%3D&amp;reserved=0" TargetMode="External"/><Relationship Id="rId9" Type="http://schemas.openxmlformats.org/officeDocument/2006/relationships/hyperlink" Target="https://eur03.safelinks.protection.outlook.com/?url=https%3A%2F%2Fbit.ly%2F3DdiSCm&amp;data=04%7C01%7Cbed%40tek.sdu.dk%7C21253bda7510468e1ae108d9bbdc8a24%7C9a97c27db83e4694b35354bdbf18ab5b%7C0%7C0%7C637747378912670954%7CUnknown%7CTWFpbGZsb3d8eyJWIjoiMC4wLjAwMDAiLCJQIjoiV2luMzIiLCJBTiI6Ik1haWwiLCJXVCI6Mn0%3D%7C2000&amp;sdata=nffhcNL%2BZWZ%2FCkR76xmd9nBMobS3A89ULd1YVsr6sYo%3D&amp;reserved=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linkedin.com/in/mariuskvedaravicius/" TargetMode="External"/><Relationship Id="rId5" Type="http://schemas.openxmlformats.org/officeDocument/2006/relationships/hyperlink" Target="mailto:marius.kvedaravicius@intechcentras.lt" TargetMode="External"/><Relationship Id="rId4" Type="http://schemas.openxmlformats.org/officeDocument/2006/relationships/hyperlink" Target="http://intechcentras.l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30F76E93-286A-44DC-9CEB-6CA8A7D0DE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1432226"/>
            <a:ext cx="1240090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sk-SK" altLang="pl-PL" sz="32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sk-SK" altLang="pl-PL" sz="3200" b="1" dirty="0">
                <a:solidFill>
                  <a:srgbClr val="009543"/>
                </a:solidFill>
                <a:latin typeface="+mj-lt"/>
              </a:rPr>
            </a:br>
            <a:r>
              <a:rPr lang="en-US" altLang="pl-PL" sz="3200" b="1" dirty="0">
                <a:solidFill>
                  <a:srgbClr val="009543"/>
                </a:solidFill>
                <a:latin typeface="+mj-lt"/>
              </a:rPr>
              <a:t>Smart Manufacturing Technology Centre</a:t>
            </a:r>
            <a:r>
              <a:rPr lang="lt-LT" altLang="pl-PL" sz="3200" b="1" dirty="0">
                <a:solidFill>
                  <a:srgbClr val="009543"/>
                </a:solidFill>
                <a:latin typeface="+mj-lt"/>
              </a:rPr>
              <a:t> „Intechcentras“</a:t>
            </a:r>
            <a:r>
              <a:rPr lang="en-US" altLang="pl-PL" sz="32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en-US" altLang="pl-PL" sz="3200" b="1" dirty="0">
                <a:solidFill>
                  <a:srgbClr val="009543"/>
                </a:solidFill>
                <a:latin typeface="+mj-lt"/>
              </a:rPr>
            </a:br>
            <a:r>
              <a:rPr lang="en-US" altLang="pl-PL" sz="3200" b="1" dirty="0">
                <a:solidFill>
                  <a:srgbClr val="009543"/>
                </a:solidFill>
                <a:latin typeface="+mj-lt"/>
              </a:rPr>
              <a:t>Advanced Manufacturing Digital Innovation Hub</a:t>
            </a:r>
            <a:br>
              <a:rPr lang="en-US" altLang="pl-PL" sz="3200" b="1" dirty="0">
                <a:solidFill>
                  <a:srgbClr val="009543"/>
                </a:solidFill>
                <a:latin typeface="+mj-lt"/>
              </a:rPr>
            </a:br>
            <a:r>
              <a:rPr lang="lt-LT" altLang="pl-PL" sz="32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lt-LT" altLang="pl-PL" sz="3200" b="1" dirty="0">
                <a:solidFill>
                  <a:srgbClr val="009543"/>
                </a:solidFill>
                <a:latin typeface="+mj-lt"/>
              </a:rPr>
            </a:br>
            <a:r>
              <a:rPr lang="en-GB" altLang="pl-PL" sz="2800" dirty="0">
                <a:solidFill>
                  <a:srgbClr val="009543"/>
                </a:solidFill>
                <a:latin typeface="+mj-lt"/>
              </a:rPr>
              <a:t>Marius </a:t>
            </a:r>
            <a:r>
              <a:rPr lang="en-GB" altLang="pl-PL" sz="2800" dirty="0" err="1">
                <a:solidFill>
                  <a:srgbClr val="009543"/>
                </a:solidFill>
                <a:latin typeface="+mj-lt"/>
              </a:rPr>
              <a:t>Kvedaravi</a:t>
            </a:r>
            <a:r>
              <a:rPr lang="lt-LT" altLang="pl-PL" sz="2800" dirty="0">
                <a:solidFill>
                  <a:srgbClr val="009543"/>
                </a:solidFill>
                <a:latin typeface="+mj-lt"/>
              </a:rPr>
              <a:t>čius</a:t>
            </a:r>
            <a:r>
              <a:rPr lang="en-GB" altLang="pl-PL" sz="3200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200" dirty="0">
                <a:solidFill>
                  <a:srgbClr val="009543"/>
                </a:solidFill>
                <a:latin typeface="+mj-lt"/>
              </a:rPr>
            </a:br>
            <a:r>
              <a:rPr lang="lt-LT" altLang="pl-PL" sz="3200" dirty="0">
                <a:solidFill>
                  <a:srgbClr val="009543"/>
                </a:solidFill>
                <a:latin typeface="+mj-lt"/>
              </a:rPr>
              <a:t/>
            </a:r>
            <a:br>
              <a:rPr lang="lt-LT" altLang="pl-PL" sz="3200" dirty="0">
                <a:solidFill>
                  <a:srgbClr val="009543"/>
                </a:solidFill>
                <a:latin typeface="+mj-lt"/>
              </a:rPr>
            </a:br>
            <a:r>
              <a:rPr lang="sk-SK" altLang="pl-PL" sz="3200" dirty="0">
                <a:solidFill>
                  <a:srgbClr val="009543"/>
                </a:solidFill>
                <a:latin typeface="+mj-lt"/>
              </a:rPr>
              <a:t/>
            </a:r>
            <a:br>
              <a:rPr lang="sk-SK" altLang="pl-PL" sz="3200" dirty="0">
                <a:solidFill>
                  <a:srgbClr val="009543"/>
                </a:solidFill>
                <a:latin typeface="+mj-lt"/>
              </a:rPr>
            </a:br>
            <a:endParaRPr lang="fr-FR" altLang="en-US" sz="3200" dirty="0">
              <a:solidFill>
                <a:srgbClr val="006491"/>
              </a:solidFill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667C4C8-FA20-469F-9257-217C665CABDB}"/>
              </a:ext>
            </a:extLst>
          </p:cNvPr>
          <p:cNvSpPr txBox="1"/>
          <p:nvPr/>
        </p:nvSpPr>
        <p:spPr>
          <a:xfrm>
            <a:off x="2354039" y="5264253"/>
            <a:ext cx="687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Networking event on Digital and Emerging Technologies and </a:t>
            </a:r>
          </a:p>
          <a:p>
            <a:pPr algn="ctr"/>
            <a:r>
              <a:rPr lang="en-US" dirty="0"/>
              <a:t>Human-</a:t>
            </a:r>
            <a:r>
              <a:rPr lang="en-US" dirty="0" err="1"/>
              <a:t>centred</a:t>
            </a:r>
            <a:r>
              <a:rPr lang="en-US" dirty="0"/>
              <a:t> AI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24 January,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510A5-FFA8-40ED-B1B6-C0F12E698E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39" y="393418"/>
            <a:ext cx="3667026" cy="793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8198B4-19E7-4AA1-84EE-2B7761699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58" y="415022"/>
            <a:ext cx="3373005" cy="7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4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1924"/>
            <a:ext cx="8596668" cy="13208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Short introduction of the institution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99CF4-F7A4-459E-BDFC-0B645A7285A8}"/>
              </a:ext>
            </a:extLst>
          </p:cNvPr>
          <p:cNvSpPr txBox="1"/>
          <p:nvPr/>
        </p:nvSpPr>
        <p:spPr>
          <a:xfrm>
            <a:off x="677334" y="1243001"/>
            <a:ext cx="6933931" cy="5614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tx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Smart manufacturing technology centre:</a:t>
            </a:r>
            <a:endParaRPr lang="lt-LT" sz="16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GB" sz="1600" dirty="0">
                <a:solidFill>
                  <a:schemeClr val="tx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established in 2007 by the </a:t>
            </a:r>
            <a:r>
              <a:rPr lang="en-US" sz="1600" dirty="0">
                <a:solidFill>
                  <a:schemeClr val="tx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Engineering and Technology Industries Association of Lithuania LINPRA</a:t>
            </a:r>
            <a:r>
              <a:rPr lang="en-GB" sz="1600" dirty="0">
                <a:solidFill>
                  <a:schemeClr val="tx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with the goal of increasing the competitiveness of industrial companies</a:t>
            </a:r>
            <a:endParaRPr lang="lt-LT" sz="1600" dirty="0">
              <a:solidFill>
                <a:schemeClr val="tx2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GB" sz="1600" dirty="0">
                <a:solidFill>
                  <a:schemeClr val="tx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provide services for more than 128 manufacturing companies, the association members</a:t>
            </a:r>
            <a:endParaRPr lang="lt-LT" sz="1600" dirty="0">
              <a:solidFill>
                <a:schemeClr val="tx2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GB" sz="1600" dirty="0">
                <a:solidFill>
                  <a:schemeClr val="tx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network includes more than 300 manufacturing companies, in the metal, machinery and equipment, electromechanics and electronics, plastics and rubber industries </a:t>
            </a:r>
            <a:endParaRPr lang="lt-LT" sz="1600" dirty="0">
              <a:solidFill>
                <a:schemeClr val="tx2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GB" sz="1600" dirty="0">
                <a:solidFill>
                  <a:schemeClr val="tx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member of Laser and Engineering Technologies Cluster LITEK, DIHNET, DIHELP, EIT Manufacturing, Smart Connectivity DIH Network, Lithuanian Plastic cluster, Baltic Automotive Components Cluster BACC, association </a:t>
            </a:r>
            <a:r>
              <a:rPr lang="en-GB" sz="1600" dirty="0" err="1">
                <a:solidFill>
                  <a:schemeClr val="tx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Orgalime</a:t>
            </a:r>
            <a:endParaRPr lang="lt-LT" sz="1600" dirty="0">
              <a:solidFill>
                <a:schemeClr val="tx2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tx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 </a:t>
            </a:r>
            <a:endParaRPr lang="lt-LT" sz="16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tx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Advanced manufacturing DIH:</a:t>
            </a:r>
            <a:endParaRPr lang="lt-LT" sz="16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en-GB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established in 2012</a:t>
            </a:r>
            <a:endParaRPr lang="lt-LT" sz="16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en-GB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cooperation with universities, ERP, MES, smart manufacturing service providers, software developers, industry experts</a:t>
            </a:r>
            <a:endParaRPr lang="lt-LT" sz="16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en-GB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providing innovation support, advisory and training services in the implementation of modern digital technologies in traditional Lithuanian industries</a:t>
            </a:r>
            <a:endParaRPr lang="lt-LT" sz="16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55781-CC12-4C52-B5E0-4293831DD15E}"/>
              </a:ext>
            </a:extLst>
          </p:cNvPr>
          <p:cNvSpPr txBox="1"/>
          <p:nvPr/>
        </p:nvSpPr>
        <p:spPr>
          <a:xfrm>
            <a:off x="677334" y="1376517"/>
            <a:ext cx="7057103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defTabSz="6223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Promote development and deployment of the digital technology network, and the pursuit of common goals</a:t>
            </a:r>
            <a:endParaRPr lang="lt-LT" sz="16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lvl="0" indent="-285750" algn="l" defTabSz="6223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Facilitate access to funding for digital change implementation</a:t>
            </a:r>
            <a:endParaRPr lang="lt-LT" sz="16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lvl="0" indent="-285750" algn="l" defTabSz="6223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Provide networking services in the search for digital technologies and competencies, bringing together industrial companies with foreign technology </a:t>
            </a:r>
            <a:r>
              <a:rPr lang="en-GB" sz="1600" dirty="0" err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centers</a:t>
            </a:r>
            <a:r>
              <a:rPr lang="en-GB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foreign DIHs, EDIHs and other innovative companies</a:t>
            </a:r>
            <a:endParaRPr lang="lt-LT" sz="16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lvl="0" indent="-285750" algn="l" defTabSz="6223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Organize various training events and courses, promoting advanced digital skills and technological maturity</a:t>
            </a:r>
            <a:endParaRPr lang="lt-LT" sz="16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lvl="0" indent="-285750" algn="l" defTabSz="6223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Help to integrate, adapt, individualize various digitization solutions, as well as perform tests and experiments using digital technologies</a:t>
            </a:r>
            <a:endParaRPr lang="lt-LT" sz="16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lvl="0" indent="-285750" algn="l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Provide digital maturity assessment services to industrial companies, assistance in fund raising, familiarize them with the latest solutions at public technology demonstration events</a:t>
            </a:r>
            <a:endParaRPr lang="lt-LT" sz="16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17B1CD3-B113-4A45-A2B3-3A3B8C3B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1924"/>
            <a:ext cx="8596668" cy="1320800"/>
          </a:xfrm>
        </p:spPr>
        <p:txBody>
          <a:bodyPr>
            <a:normAutofit/>
          </a:bodyPr>
          <a:lstStyle/>
          <a:p>
            <a:r>
              <a:rPr lang="lt-LT" dirty="0" err="1">
                <a:solidFill>
                  <a:srgbClr val="00B050"/>
                </a:solidFill>
              </a:rPr>
              <a:t>Advanced</a:t>
            </a:r>
            <a:r>
              <a:rPr lang="lt-LT" dirty="0">
                <a:solidFill>
                  <a:srgbClr val="00B050"/>
                </a:solidFill>
              </a:rPr>
              <a:t> </a:t>
            </a:r>
            <a:r>
              <a:rPr lang="lt-LT" dirty="0" err="1">
                <a:solidFill>
                  <a:srgbClr val="00B050"/>
                </a:solidFill>
              </a:rPr>
              <a:t>manufacturing</a:t>
            </a:r>
            <a:r>
              <a:rPr lang="lt-LT" dirty="0">
                <a:solidFill>
                  <a:srgbClr val="00B050"/>
                </a:solidFill>
              </a:rPr>
              <a:t> DIH </a:t>
            </a:r>
            <a:r>
              <a:rPr lang="lt-LT" dirty="0" err="1">
                <a:solidFill>
                  <a:srgbClr val="00B050"/>
                </a:solidFill>
              </a:rPr>
              <a:t>services</a:t>
            </a:r>
            <a:endParaRPr lang="sk-SK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6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FC1E-1756-4DDF-8005-094EA63A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6095"/>
            <a:ext cx="7766936" cy="552822"/>
          </a:xfrm>
        </p:spPr>
        <p:txBody>
          <a:bodyPr/>
          <a:lstStyle/>
          <a:p>
            <a:pPr algn="ctr"/>
            <a:r>
              <a:rPr lang="lt-LT" sz="3600" dirty="0" err="1">
                <a:solidFill>
                  <a:srgbClr val="00B050"/>
                </a:solidFill>
              </a:rPr>
              <a:t>Projects</a:t>
            </a:r>
            <a:endParaRPr lang="en-US" sz="3600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9061EA-81BB-4884-A2CD-38AFF765A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79554"/>
              </p:ext>
            </p:extLst>
          </p:nvPr>
        </p:nvGraphicFramePr>
        <p:xfrm>
          <a:off x="191783" y="606175"/>
          <a:ext cx="11323833" cy="575794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5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2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885">
                <a:tc>
                  <a:txBody>
                    <a:bodyPr/>
                    <a:lstStyle/>
                    <a:p>
                      <a:pPr marL="0" marR="0" lvl="0" indent="0" algn="ctr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kern="1200" dirty="0" err="1">
                          <a:solidFill>
                            <a:schemeClr val="bg1"/>
                          </a:solidFill>
                          <a:effectLst/>
                          <a:latin typeface="RBNo3.1 Light" panose="02000000000000000000" pitchFamily="50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Website</a:t>
                      </a:r>
                      <a:endParaRPr lang="lt-LT" sz="1400" b="1" kern="1200" dirty="0">
                        <a:solidFill>
                          <a:schemeClr val="bg1"/>
                        </a:solidFill>
                        <a:effectLst/>
                        <a:latin typeface="RBNo3.1 Light" panose="02000000000000000000" pitchFamily="50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kern="1200" dirty="0" err="1">
                          <a:solidFill>
                            <a:schemeClr val="bg1"/>
                          </a:solidFill>
                          <a:effectLst/>
                          <a:latin typeface="RBNo3.1 Light" panose="02000000000000000000" pitchFamily="50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Programme</a:t>
                      </a:r>
                      <a:r>
                        <a:rPr lang="lt-LT" sz="1400" b="1" kern="1200" dirty="0">
                          <a:solidFill>
                            <a:schemeClr val="bg1"/>
                          </a:solidFill>
                          <a:effectLst/>
                          <a:latin typeface="RBNo3.1 Light" panose="02000000000000000000" pitchFamily="50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b="1" kern="1200" dirty="0" err="1">
                          <a:solidFill>
                            <a:schemeClr val="bg1"/>
                          </a:solidFill>
                          <a:effectLst/>
                          <a:latin typeface="RBNo3.1 Light" panose="02000000000000000000" pitchFamily="50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and</a:t>
                      </a:r>
                      <a:r>
                        <a:rPr lang="lt-LT" sz="1400" b="1" kern="1200" dirty="0">
                          <a:solidFill>
                            <a:schemeClr val="bg1"/>
                          </a:solidFill>
                          <a:effectLst/>
                          <a:latin typeface="RBNo3.1 Light" panose="02000000000000000000" pitchFamily="50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b="1" kern="1200" dirty="0" err="1">
                          <a:solidFill>
                            <a:schemeClr val="bg1"/>
                          </a:solidFill>
                          <a:effectLst/>
                          <a:latin typeface="RBNo3.1 Light" panose="02000000000000000000" pitchFamily="50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Topic</a:t>
                      </a:r>
                      <a:endParaRPr lang="lt-LT" sz="1400" b="1" kern="1200" dirty="0">
                        <a:solidFill>
                          <a:schemeClr val="bg1"/>
                        </a:solidFill>
                        <a:effectLst/>
                        <a:latin typeface="RBNo3.1 Light" panose="02000000000000000000" pitchFamily="50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kern="1200" dirty="0">
                          <a:solidFill>
                            <a:schemeClr val="bg1"/>
                          </a:solidFill>
                          <a:effectLst/>
                          <a:latin typeface="RBNo3.1 Light" panose="02000000000000000000" pitchFamily="50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ID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kern="1200" dirty="0">
                          <a:solidFill>
                            <a:schemeClr val="bg1"/>
                          </a:solidFill>
                          <a:effectLst/>
                          <a:latin typeface="RBNo3.1 Light" panose="02000000000000000000" pitchFamily="50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Name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661"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https://mas4ai.eu/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</a:p>
                  </a:txBody>
                  <a:tcPr marL="68580" marR="68580" marT="0" marB="0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Programme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: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H2020-EU.2.1.1. - INDUSTRIAL LEADERSHIP - Leadership in enabling and industrial technologies - Information and Communication Technologies (ICT)</a:t>
                      </a:r>
                      <a:endParaRPr lang="lt-LT" sz="1400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u="none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Topic</a:t>
                      </a:r>
                      <a:r>
                        <a:rPr lang="lt-LT" sz="1400" u="none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: </a:t>
                      </a:r>
                      <a:r>
                        <a:rPr lang="en-US" sz="1400" u="none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DT-ICT-01-2019 - Smart Anything Everywhere</a:t>
                      </a:r>
                      <a:endParaRPr lang="lt-LT" sz="1400" u="none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  <a:p>
                      <a:pPr marL="0" marR="0" lvl="0" indent="0" algn="l" defTabSz="121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400" u="none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957204</a:t>
                      </a:r>
                    </a:p>
                  </a:txBody>
                  <a:tcPr marL="68580" marR="68580" marT="0" marB="0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Multi-Agent Systems for Pervasive Artificial Intelligence for assisting Humans in Modular Production -MAS4AI (2020-2023)</a:t>
                      </a:r>
                      <a:endParaRPr lang="lt-LT" sz="1400" b="1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21"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https://bit.ly/3AdiiEN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 err="1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Programme</a:t>
                      </a:r>
                      <a:r>
                        <a:rPr lang="lt-LT" sz="14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: </a:t>
                      </a:r>
                      <a:r>
                        <a:rPr lang="en-US" sz="14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EIT Manufacturing KIC project </a:t>
                      </a:r>
                      <a:endParaRPr lang="lt-LT" sz="14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21080</a:t>
                      </a:r>
                      <a:endParaRPr lang="lt-LT" sz="14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Modular decision Support system for a waste-free Manufacturing through digital support and artificial intelligence – ECOSYSTEM (2021)</a:t>
                      </a:r>
                      <a:endParaRPr lang="lt-LT" sz="14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  <a:p>
                      <a:pPr marL="0" marR="0" lvl="0" indent="0" algn="l" defTabSz="121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400" u="none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61">
                <a:tc>
                  <a:txBody>
                    <a:bodyPr/>
                    <a:lstStyle/>
                    <a:p>
                      <a:pPr mar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https://bit.ly/3tG6Znl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Programme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: Baltic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Sea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region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seed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funding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10200/2017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Digital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pilots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for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industrial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SME’s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in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the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Baltics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based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upon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industry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4.0 (i4.0 </a:t>
                      </a:r>
                      <a:r>
                        <a:rPr lang="lt-LT" sz="140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Baltics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) (2017) 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6181"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https://mita.lrv.lt/en/projects/smart-inotech-for-industry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endParaRPr lang="lt-LT" sz="1400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112799" marR="112799" marT="56399" marB="5639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 err="1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Programme</a:t>
                      </a:r>
                      <a:r>
                        <a:rPr lang="lt-LT" sz="14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: </a:t>
                      </a:r>
                      <a:r>
                        <a:rPr lang="en-US" sz="14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European Regional Development Fund</a:t>
                      </a:r>
                      <a:endParaRPr lang="lt-LT" sz="14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01.2.1-LVPA-V-842-01-0004</a:t>
                      </a:r>
                      <a:endParaRPr lang="lt-LT" sz="14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079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Facilitation of smart specialization R&amp;D results by digitalizing production processes in industrial companies – Smart </a:t>
                      </a:r>
                      <a:r>
                        <a:rPr lang="en-US" sz="1400" dirty="0" err="1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InoTech</a:t>
                      </a:r>
                      <a:r>
                        <a:rPr lang="en-US" sz="1400" dirty="0"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Medium" panose="02000000000000000000" pitchFamily="2" charset="0"/>
                        </a:rPr>
                        <a:t> for Industry (2019-2022)</a:t>
                      </a:r>
                      <a:endParaRPr lang="lt-LT" sz="14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  <a:p>
                      <a:pPr marL="0" marR="0" lvl="0" indent="0" algn="l" defTabSz="121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4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k-SK" altLang="pl-PL" dirty="0">
                <a:solidFill>
                  <a:srgbClr val="009543"/>
                </a:solidFill>
              </a:rPr>
              <a:t>Topic and project idea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6" name="Rectangle 3">
            <a:hlinkClick r:id="rId2"/>
            <a:extLst>
              <a:ext uri="{FF2B5EF4-FFF2-40B4-BE49-F238E27FC236}">
                <a16:creationId xmlns:a16="http://schemas.microsoft.com/office/drawing/2014/main" id="{7EA42A08-28C7-48D1-9948-DDABF2E1B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2258383"/>
            <a:ext cx="203988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lt-LT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Overview of Packaging Robots Benefits and Capabilities from Genesis">
            <a:extLst>
              <a:ext uri="{FF2B5EF4-FFF2-40B4-BE49-F238E27FC236}">
                <a16:creationId xmlns:a16="http://schemas.microsoft.com/office/drawing/2014/main" id="{45E57343-C920-43E8-B5D6-0F25DC20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4338007"/>
            <a:ext cx="3426796" cy="21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moothest Fiberglass Reinforced Plastic Electric Boat - China Electric  Boat and LED Light Electric Boat price | Made-in-China.com">
            <a:extLst>
              <a:ext uri="{FF2B5EF4-FFF2-40B4-BE49-F238E27FC236}">
                <a16:creationId xmlns:a16="http://schemas.microsoft.com/office/drawing/2014/main" id="{620DE5DC-828F-4905-AE31-D0B0A16D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22" y="4338008"/>
            <a:ext cx="3455579" cy="20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SUALIZATION OF TESTBED FOR INDUSTRY 4.0 AT CIIRC [26] | Download  Scientific Diagram">
            <a:extLst>
              <a:ext uri="{FF2B5EF4-FFF2-40B4-BE49-F238E27FC236}">
                <a16:creationId xmlns:a16="http://schemas.microsoft.com/office/drawing/2014/main" id="{1BDEDC87-5599-442B-8863-7A3893AF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7" y="1653802"/>
            <a:ext cx="3944583" cy="20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6 Best Open Source Projects for Real-Time Face Recognition – Jioforme">
            <a:extLst>
              <a:ext uri="{FF2B5EF4-FFF2-40B4-BE49-F238E27FC236}">
                <a16:creationId xmlns:a16="http://schemas.microsoft.com/office/drawing/2014/main" id="{8AC4FEDB-5845-41B8-B90A-3B8CB4D2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98" y="1653801"/>
            <a:ext cx="3455580" cy="20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4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DDCDDD-2DE3-4ABB-92BF-8115F3935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27019"/>
              </p:ext>
            </p:extLst>
          </p:nvPr>
        </p:nvGraphicFramePr>
        <p:xfrm>
          <a:off x="164385" y="92467"/>
          <a:ext cx="11260478" cy="6626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307">
                  <a:extLst>
                    <a:ext uri="{9D8B030D-6E8A-4147-A177-3AD203B41FA5}">
                      <a16:colId xmlns:a16="http://schemas.microsoft.com/office/drawing/2014/main" val="3456236359"/>
                    </a:ext>
                  </a:extLst>
                </a:gridCol>
                <a:gridCol w="1900707">
                  <a:extLst>
                    <a:ext uri="{9D8B030D-6E8A-4147-A177-3AD203B41FA5}">
                      <a16:colId xmlns:a16="http://schemas.microsoft.com/office/drawing/2014/main" val="3545520433"/>
                    </a:ext>
                  </a:extLst>
                </a:gridCol>
                <a:gridCol w="2001700">
                  <a:extLst>
                    <a:ext uri="{9D8B030D-6E8A-4147-A177-3AD203B41FA5}">
                      <a16:colId xmlns:a16="http://schemas.microsoft.com/office/drawing/2014/main" val="1782578912"/>
                    </a:ext>
                  </a:extLst>
                </a:gridCol>
                <a:gridCol w="2299225">
                  <a:extLst>
                    <a:ext uri="{9D8B030D-6E8A-4147-A177-3AD203B41FA5}">
                      <a16:colId xmlns:a16="http://schemas.microsoft.com/office/drawing/2014/main" val="3092755336"/>
                    </a:ext>
                  </a:extLst>
                </a:gridCol>
                <a:gridCol w="1900707">
                  <a:extLst>
                    <a:ext uri="{9D8B030D-6E8A-4147-A177-3AD203B41FA5}">
                      <a16:colId xmlns:a16="http://schemas.microsoft.com/office/drawing/2014/main" val="547712239"/>
                    </a:ext>
                  </a:extLst>
                </a:gridCol>
                <a:gridCol w="1727832">
                  <a:extLst>
                    <a:ext uri="{9D8B030D-6E8A-4147-A177-3AD203B41FA5}">
                      <a16:colId xmlns:a16="http://schemas.microsoft.com/office/drawing/2014/main" val="2206739505"/>
                    </a:ext>
                  </a:extLst>
                </a:gridCol>
              </a:tblGrid>
              <a:tr h="1739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Deadline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extLst>
                  <a:ext uri="{0D108BD9-81ED-4DB2-BD59-A6C34878D82A}">
                    <a16:rowId xmlns:a16="http://schemas.microsoft.com/office/drawing/2014/main" val="3476580542"/>
                  </a:ext>
                </a:extLst>
              </a:tr>
              <a:tr h="1739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extLst>
                  <a:ext uri="{0D108BD9-81ED-4DB2-BD59-A6C34878D82A}">
                    <a16:rowId xmlns:a16="http://schemas.microsoft.com/office/drawing/2014/main" val="712101633"/>
                  </a:ext>
                </a:extLst>
              </a:tr>
              <a:tr h="718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HORIZON-CL4-2022-RESILIENCE-01-05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Technological solutions for tracking raw material flows in complex supply chains (RIA)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2"/>
                        </a:rPr>
                        <a:t>https://bit.ly/3d4v5i9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HORIZON-RIA HORIZON Research and Innovation Action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 March 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extLst>
                  <a:ext uri="{0D108BD9-81ED-4DB2-BD59-A6C34878D82A}">
                    <a16:rowId xmlns:a16="http://schemas.microsoft.com/office/drawing/2014/main" val="243058210"/>
                  </a:ext>
                </a:extLst>
              </a:tr>
              <a:tr h="861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HORIZON-CL4-2022-TWIN-TRANSITION-01-07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Digital tools to support the engineering of a Circular Economy (Made in Europe Partnership) (RIA)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3"/>
                        </a:rPr>
                        <a:t>https://bit.ly/3lpC0qD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HORIZON-RIA HORIZON Research and Innovation Actions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413327"/>
                  </a:ext>
                </a:extLst>
              </a:tr>
              <a:tr h="574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HORIZON-CL4-2022-RESILIENCE-01-21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Leveraging </a:t>
                      </a:r>
                      <a:r>
                        <a:rPr lang="en-US" sz="1100" dirty="0" err="1">
                          <a:effectLst/>
                        </a:rPr>
                        <a:t>standardisation</a:t>
                      </a:r>
                      <a:r>
                        <a:rPr lang="en-US" sz="1100" dirty="0">
                          <a:effectLst/>
                        </a:rPr>
                        <a:t> in Digital Technologies (CSA)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4"/>
                        </a:rPr>
                        <a:t>https://bit.ly/3o95JG7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HORIZON-CSA HORIZON Coordination and Support Actions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402998"/>
                  </a:ext>
                </a:extLst>
              </a:tr>
              <a:tr h="1252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HORIZON-CL4-2022-RESILIENCE-01-26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'Innovate to transform' support for SME's sustainability transition (CSA)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5"/>
                        </a:rPr>
                        <a:t>https://bit.ly/3lqiJW6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HORIZON-CSA HORIZON Coordination and Support Actions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32418"/>
                  </a:ext>
                </a:extLst>
              </a:tr>
              <a:tr h="574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HORIZON-CL4-2022-RESILIENCE-01-25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Optimised Industrial Systems and Lines through digitalisation (IA)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6"/>
                        </a:rPr>
                        <a:t>https://bit.ly/3G3Edjh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HORIZON-IA HORIZON Innovation Actions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26278"/>
                  </a:ext>
                </a:extLst>
              </a:tr>
              <a:tr h="718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HORIZON-CL4-2022-TWIN-TRANSITION-01-01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Rapid reconfigurable production process chains (Made in Europe Partnership) (IA)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7"/>
                        </a:rPr>
                        <a:t>https://bit.ly/3DcFH95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HORIZON-IA HORIZON Innovation Actions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43904"/>
                  </a:ext>
                </a:extLst>
              </a:tr>
              <a:tr h="861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HORIZON-CL4-2022-TWIN-TRANSITION-01-03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Excellence in distributed control and modular manufacturing (Made in Europe Partnership) (RIA)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8"/>
                        </a:rPr>
                        <a:t>https://bit.ly/3odMonj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HORIZON-RIA HORIZON Research and Innovation Actions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775416"/>
                  </a:ext>
                </a:extLst>
              </a:tr>
              <a:tr h="718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HORIZON-CL4-2022-TWIN-TRANSITION-01-04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Intelligent work piece handling in a full production line (Made in Europe Partnership) (RIA)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9"/>
                        </a:rPr>
                        <a:t>https://bit.ly/3DdiSCm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HORIZON-RIA HORIZON Research and Innovation Actions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806" marR="3780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17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2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2">
            <a:extLst>
              <a:ext uri="{FF2B5EF4-FFF2-40B4-BE49-F238E27FC236}">
                <a16:creationId xmlns:a16="http://schemas.microsoft.com/office/drawing/2014/main" id="{E4341CB6-60D3-4A21-836A-79B3E2DB7874}"/>
              </a:ext>
            </a:extLst>
          </p:cNvPr>
          <p:cNvSpPr txBox="1">
            <a:spLocks/>
          </p:cNvSpPr>
          <p:nvPr/>
        </p:nvSpPr>
        <p:spPr>
          <a:xfrm>
            <a:off x="4696177" y="3865416"/>
            <a:ext cx="2238798" cy="395992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rgbClr val="425168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rgbClr val="425168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rgbClr val="425168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rgbClr val="425168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rgbClr val="425168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017">
              <a:lnSpc>
                <a:spcPct val="110000"/>
              </a:lnSpc>
              <a:buNone/>
            </a:pPr>
            <a:r>
              <a:rPr lang="en-US" sz="2000" dirty="0">
                <a:solidFill>
                  <a:srgbClr val="33404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Contact us: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8750F9-B4F2-4170-B157-1E1D594689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8861"/>
            <a:ext cx="3327724" cy="720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819F1-98C5-49D2-8827-CC32603C97C3}"/>
              </a:ext>
            </a:extLst>
          </p:cNvPr>
          <p:cNvSpPr txBox="1"/>
          <p:nvPr/>
        </p:nvSpPr>
        <p:spPr>
          <a:xfrm>
            <a:off x="5483972" y="4261407"/>
            <a:ext cx="4536210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http://intechcentras.lt/</a:t>
            </a:r>
            <a:endParaRPr lang="en-GB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defTabSz="1219079">
              <a:lnSpc>
                <a:spcPct val="150000"/>
              </a:lnSpc>
              <a:buNone/>
            </a:pPr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marius.kvedaravicius@intechcentras.lt</a:t>
            </a:r>
            <a:endParaRPr lang="lt-LT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defTabSz="1219079">
              <a:lnSpc>
                <a:spcPct val="150000"/>
              </a:lnSpc>
              <a:buNone/>
            </a:pPr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6"/>
              </a:rPr>
              <a:t>https://www.linkedin.com/in/mariuskvedaravicius/</a:t>
            </a:r>
            <a:endParaRPr lang="en-GB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defTabSz="1219079">
              <a:lnSpc>
                <a:spcPct val="150000"/>
              </a:lnSpc>
              <a:buNone/>
            </a:pPr>
            <a:endParaRPr lang="en-GB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FFA477-8774-45FA-A651-AD002BFA56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0" y="1463765"/>
            <a:ext cx="3418473" cy="782262"/>
          </a:xfrm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8347579-3F45-4E3F-AE9A-1C752D8A78B2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812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678</Words>
  <Application>Microsoft Office PowerPoint</Application>
  <PresentationFormat>Panoramiczny</PresentationFormat>
  <Paragraphs>105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8" baseType="lpstr">
      <vt:lpstr>Arial</vt:lpstr>
      <vt:lpstr>Arial Unicode MS</vt:lpstr>
      <vt:lpstr>Calibri</vt:lpstr>
      <vt:lpstr>RBNo3.1 Light</vt:lpstr>
      <vt:lpstr>Roboto Light</vt:lpstr>
      <vt:lpstr>Roboto Medium</vt:lpstr>
      <vt:lpstr>Times New Roman</vt:lpstr>
      <vt:lpstr>Trebuchet MS</vt:lpstr>
      <vt:lpstr>Wingdings</vt:lpstr>
      <vt:lpstr>Wingdings 3</vt:lpstr>
      <vt:lpstr>Fazeta</vt:lpstr>
      <vt:lpstr> Smart Manufacturing Technology Centre „Intechcentras“ Advanced Manufacturing Digital Innovation Hub  Marius Kvedaravičius   </vt:lpstr>
      <vt:lpstr>Short introduction of the institution</vt:lpstr>
      <vt:lpstr>Advanced manufacturing DIH services</vt:lpstr>
      <vt:lpstr>Projects</vt:lpstr>
      <vt:lpstr>Topic and project idea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(edit) Speaker name (edit) Organisation (edit)</dc:title>
  <dc:creator>Rua Terezia</dc:creator>
  <cp:lastModifiedBy>Marta Krutel</cp:lastModifiedBy>
  <cp:revision>11</cp:revision>
  <dcterms:created xsi:type="dcterms:W3CDTF">2021-04-15T06:02:10Z</dcterms:created>
  <dcterms:modified xsi:type="dcterms:W3CDTF">2022-01-24T07:56:16Z</dcterms:modified>
</cp:coreProperties>
</file>