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4" r:id="rId2"/>
    <p:sldId id="1766" r:id="rId3"/>
    <p:sldId id="1773" r:id="rId4"/>
    <p:sldId id="1917" r:id="rId5"/>
    <p:sldId id="1940" r:id="rId6"/>
    <p:sldId id="273" r:id="rId7"/>
    <p:sldId id="1774" r:id="rId8"/>
    <p:sldId id="266" r:id="rId9"/>
  </p:sldIdLst>
  <p:sldSz cx="12192000" cy="6858000"/>
  <p:notesSz cx="6858000" cy="9144000"/>
  <p:custDataLst>
    <p:tags r:id="rId1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9" autoAdjust="0"/>
    <p:restoredTop sz="94660"/>
  </p:normalViewPr>
  <p:slideViewPr>
    <p:cSldViewPr snapToGrid="0" showGuides="1">
      <p:cViewPr varScale="1">
        <p:scale>
          <a:sx n="69" d="100"/>
          <a:sy n="69" d="100"/>
        </p:scale>
        <p:origin x="484"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5.xml"/><Relationship Id="rId7" Type="http://schemas.openxmlformats.org/officeDocument/2006/relationships/image" Target="../media/image4.jpeg"/><Relationship Id="rId12" Type="http://schemas.openxmlformats.org/officeDocument/2006/relationships/image" Target="../media/image9.png"/><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1.emf"/><Relationship Id="rId11" Type="http://schemas.openxmlformats.org/officeDocument/2006/relationships/image" Target="../media/image8.png"/><Relationship Id="rId5" Type="http://schemas.openxmlformats.org/officeDocument/2006/relationships/oleObject" Target="../embeddings/oleObject2.bin"/><Relationship Id="rId10" Type="http://schemas.openxmlformats.org/officeDocument/2006/relationships/image" Target="../media/image7.jpeg"/><Relationship Id="rId4" Type="http://schemas.openxmlformats.org/officeDocument/2006/relationships/slideMaster" Target="../slideMasters/slideMaster1.xml"/><Relationship Id="rId9"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10.png"/><Relationship Id="rId2" Type="http://schemas.openxmlformats.org/officeDocument/2006/relationships/tags" Target="../tags/tag8.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11.xml"/><Relationship Id="rId7" Type="http://schemas.openxmlformats.org/officeDocument/2006/relationships/image" Target="../media/image10.png"/><Relationship Id="rId2" Type="http://schemas.openxmlformats.org/officeDocument/2006/relationships/tags" Target="../tags/tag10.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13.xml"/><Relationship Id="rId7" Type="http://schemas.openxmlformats.org/officeDocument/2006/relationships/image" Target="../media/image11.png"/><Relationship Id="rId2" Type="http://schemas.openxmlformats.org/officeDocument/2006/relationships/tags" Target="../tags/tag12.xml"/><Relationship Id="rId1" Type="http://schemas.openxmlformats.org/officeDocument/2006/relationships/vmlDrawing" Target="../drawings/vmlDrawing6.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14.xml"/><Relationship Id="rId1" Type="http://schemas.openxmlformats.org/officeDocument/2006/relationships/vmlDrawing" Target="../drawings/vmlDrawing7.vml"/><Relationship Id="rId6" Type="http://schemas.openxmlformats.org/officeDocument/2006/relationships/image" Target="../media/image1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2D5C777F-4A5C-4641-89A0-72DDF89E96EA}"/>
              </a:ext>
            </a:extLst>
          </p:cNvPr>
          <p:cNvGraphicFramePr>
            <a:graphicFrameLocks noChangeAspect="1"/>
          </p:cNvGraphicFramePr>
          <p:nvPr userDrawn="1">
            <p:custDataLst>
              <p:tags r:id="rId2"/>
            </p:custDataLst>
            <p:extLst>
              <p:ext uri="{D42A27DB-BD31-4B8C-83A1-F6EECF244321}">
                <p14:modId xmlns:p14="http://schemas.microsoft.com/office/powerpoint/2010/main" val="8254453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7" name="think-cell Slide" r:id="rId5" imgW="425" imgH="424" progId="TCLayout.ActiveDocument.1">
                  <p:embed/>
                </p:oleObj>
              </mc:Choice>
              <mc:Fallback>
                <p:oleObj name="think-cell Slide" r:id="rId5" imgW="425" imgH="424" progId="TCLayout.ActiveDocument.1">
                  <p:embed/>
                  <p:pic>
                    <p:nvPicPr>
                      <p:cNvPr id="9" name="Object 8" hidden="1">
                        <a:extLst>
                          <a:ext uri="{FF2B5EF4-FFF2-40B4-BE49-F238E27FC236}">
                            <a16:creationId xmlns:a16="http://schemas.microsoft.com/office/drawing/2014/main" id="{2D5C777F-4A5C-4641-89A0-72DDF89E96E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25C4227C-D4C7-4BF8-BBA2-943459A258B5}"/>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200" b="0" i="0" baseline="0" dirty="0">
              <a:latin typeface="Mont Heavy" panose="00000A00000000000000" pitchFamily="50" charset="0"/>
              <a:ea typeface="+mj-ea"/>
              <a:cs typeface="+mj-cs"/>
              <a:sym typeface="Mont Heavy" panose="00000A00000000000000" pitchFamily="50" charset="0"/>
            </a:endParaRPr>
          </a:p>
        </p:txBody>
      </p:sp>
      <p:pic>
        <p:nvPicPr>
          <p:cNvPr id="7" name="GB Medium 2.1 grey 2.jpg" descr="GB Medium 2.1 grey 2.jpg">
            <a:extLst>
              <a:ext uri="{FF2B5EF4-FFF2-40B4-BE49-F238E27FC236}">
                <a16:creationId xmlns:a16="http://schemas.microsoft.com/office/drawing/2014/main" id="{A11BDC93-237A-495A-863A-3B6F8531F4A2}"/>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0" y="0"/>
            <a:ext cx="12192000" cy="6856271"/>
          </a:xfrm>
          <a:prstGeom prst="rect">
            <a:avLst/>
          </a:prstGeom>
          <a:ln w="12700">
            <a:miter lim="400000"/>
          </a:ln>
        </p:spPr>
      </p:pic>
      <p:pic>
        <p:nvPicPr>
          <p:cNvPr id="10" name="Image" descr="Image">
            <a:extLst>
              <a:ext uri="{FF2B5EF4-FFF2-40B4-BE49-F238E27FC236}">
                <a16:creationId xmlns:a16="http://schemas.microsoft.com/office/drawing/2014/main" id="{D8A759DF-6B63-4B7D-87C8-B9243B2BBD04}"/>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606333" y="487457"/>
            <a:ext cx="1916917" cy="594384"/>
          </a:xfrm>
          <a:prstGeom prst="rect">
            <a:avLst/>
          </a:prstGeom>
          <a:ln w="12700">
            <a:miter lim="400000"/>
          </a:ln>
        </p:spPr>
      </p:pic>
      <p:pic>
        <p:nvPicPr>
          <p:cNvPr id="11" name="Image" descr="Image">
            <a:extLst>
              <a:ext uri="{FF2B5EF4-FFF2-40B4-BE49-F238E27FC236}">
                <a16:creationId xmlns:a16="http://schemas.microsoft.com/office/drawing/2014/main" id="{B01FD1E5-3DE7-48FE-B716-E6E211FB59D8}"/>
              </a:ext>
            </a:extLst>
          </p:cNvPr>
          <p:cNvPicPr>
            <a:picLocks noChangeAspect="1"/>
          </p:cNvPicPr>
          <p:nvPr userDrawn="1"/>
        </p:nvPicPr>
        <p:blipFill>
          <a:blip r:embed="rId9"/>
          <a:stretch>
            <a:fillRect/>
          </a:stretch>
        </p:blipFill>
        <p:spPr>
          <a:xfrm>
            <a:off x="10908512" y="487457"/>
            <a:ext cx="677155" cy="979264"/>
          </a:xfrm>
          <a:prstGeom prst="rect">
            <a:avLst/>
          </a:prstGeom>
          <a:ln w="12700">
            <a:miter lim="400000"/>
          </a:ln>
        </p:spPr>
      </p:pic>
      <p:pic>
        <p:nvPicPr>
          <p:cNvPr id="12" name="Unknown.jpeg" descr="Unknown.jpeg">
            <a:extLst>
              <a:ext uri="{FF2B5EF4-FFF2-40B4-BE49-F238E27FC236}">
                <a16:creationId xmlns:a16="http://schemas.microsoft.com/office/drawing/2014/main" id="{3D8DE2B0-E952-42AE-B655-7EE7C5D9CD2D}"/>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10908511" y="1519799"/>
            <a:ext cx="677155" cy="425753"/>
          </a:xfrm>
          <a:prstGeom prst="rect">
            <a:avLst/>
          </a:prstGeom>
          <a:ln w="12700">
            <a:miter lim="400000"/>
          </a:ln>
        </p:spPr>
      </p:pic>
      <p:sp>
        <p:nvSpPr>
          <p:cNvPr id="13" name="THE TITLE OF THE PRESENTATION">
            <a:extLst>
              <a:ext uri="{FF2B5EF4-FFF2-40B4-BE49-F238E27FC236}">
                <a16:creationId xmlns:a16="http://schemas.microsoft.com/office/drawing/2014/main" id="{D3BABCB6-8871-45E3-A797-07A12F4CBB98}"/>
              </a:ext>
            </a:extLst>
          </p:cNvPr>
          <p:cNvSpPr txBox="1">
            <a:spLocks noGrp="1"/>
          </p:cNvSpPr>
          <p:nvPr>
            <p:ph type="body" sz="quarter" idx="13"/>
          </p:nvPr>
        </p:nvSpPr>
        <p:spPr>
          <a:xfrm>
            <a:off x="551418" y="3810423"/>
            <a:ext cx="4229053" cy="912045"/>
          </a:xfrm>
          <a:prstGeom prst="rect">
            <a:avLst/>
          </a:prstGeom>
        </p:spPr>
        <p:txBody>
          <a:bodyPr wrap="square">
            <a:spAutoFit/>
          </a:bodyPr>
          <a:lstStyle>
            <a:lvl1pPr marL="0" indent="0">
              <a:lnSpc>
                <a:spcPct val="100000"/>
              </a:lnSpc>
              <a:spcBef>
                <a:spcPts val="0"/>
              </a:spcBef>
              <a:buSzTx/>
              <a:buNone/>
              <a:defRPr sz="2630" cap="all">
                <a:latin typeface="Calibri" panose="020F0502020204030204" pitchFamily="34" charset="0"/>
                <a:ea typeface="Calibri" panose="020F0502020204030204" pitchFamily="34" charset="0"/>
                <a:cs typeface="Calibri" panose="020F0502020204030204" pitchFamily="34" charset="0"/>
                <a:sym typeface="Mont Heavy"/>
              </a:defRPr>
            </a:lvl1pPr>
          </a:lstStyle>
          <a:p>
            <a:r>
              <a:rPr dirty="0"/>
              <a:t>THE TITLE OF THE PRESENTATION</a:t>
            </a:r>
          </a:p>
        </p:txBody>
      </p:sp>
      <p:sp>
        <p:nvSpPr>
          <p:cNvPr id="14" name="NAME OF THE CLIENT  2020.02.02">
            <a:extLst>
              <a:ext uri="{FF2B5EF4-FFF2-40B4-BE49-F238E27FC236}">
                <a16:creationId xmlns:a16="http://schemas.microsoft.com/office/drawing/2014/main" id="{ADB31D96-FD6B-47CC-AE09-4F07E52DB3F2}"/>
              </a:ext>
            </a:extLst>
          </p:cNvPr>
          <p:cNvSpPr txBox="1">
            <a:spLocks noGrp="1"/>
          </p:cNvSpPr>
          <p:nvPr>
            <p:ph type="body" sz="quarter" idx="14" hasCustomPrompt="1"/>
          </p:nvPr>
        </p:nvSpPr>
        <p:spPr>
          <a:xfrm>
            <a:off x="551418" y="5054006"/>
            <a:ext cx="4229052" cy="274434"/>
          </a:xfrm>
          <a:prstGeom prst="rect">
            <a:avLst/>
          </a:prstGeom>
        </p:spPr>
        <p:txBody>
          <a:bodyPr wrap="square">
            <a:spAutoFit/>
          </a:bodyPr>
          <a:lstStyle>
            <a:lvl1pPr marL="0" indent="0">
              <a:spcBef>
                <a:spcPts val="0"/>
              </a:spcBef>
              <a:buSzTx/>
              <a:buNone/>
              <a:defRPr sz="1315" cap="all">
                <a:latin typeface="Calibri" panose="020F0502020204030204" pitchFamily="34" charset="0"/>
                <a:ea typeface="Calibri" panose="020F0502020204030204" pitchFamily="34" charset="0"/>
                <a:cs typeface="Calibri" panose="020F0502020204030204" pitchFamily="34" charset="0"/>
                <a:sym typeface="Mont Regular"/>
              </a:defRPr>
            </a:lvl1pPr>
          </a:lstStyle>
          <a:p>
            <a:r>
              <a:rPr dirty="0"/>
              <a:t>NAME OF THE CLIENT</a:t>
            </a:r>
          </a:p>
        </p:txBody>
      </p:sp>
      <p:sp>
        <p:nvSpPr>
          <p:cNvPr id="15" name="NAME OF THE CLIENT  2020.02.02">
            <a:extLst>
              <a:ext uri="{FF2B5EF4-FFF2-40B4-BE49-F238E27FC236}">
                <a16:creationId xmlns:a16="http://schemas.microsoft.com/office/drawing/2014/main" id="{D753D353-732B-4957-9EBA-7B4923A2AF70}"/>
              </a:ext>
            </a:extLst>
          </p:cNvPr>
          <p:cNvSpPr txBox="1">
            <a:spLocks noGrp="1"/>
          </p:cNvSpPr>
          <p:nvPr>
            <p:ph type="body" sz="quarter" idx="15" hasCustomPrompt="1"/>
          </p:nvPr>
        </p:nvSpPr>
        <p:spPr>
          <a:xfrm>
            <a:off x="551418" y="4740857"/>
            <a:ext cx="4229052" cy="279500"/>
          </a:xfrm>
          <a:prstGeom prst="rect">
            <a:avLst/>
          </a:prstGeom>
        </p:spPr>
        <p:txBody>
          <a:bodyPr wrap="square">
            <a:spAutoFit/>
          </a:bodyPr>
          <a:lstStyle>
            <a:lvl1pPr marL="0" indent="0">
              <a:spcBef>
                <a:spcPts val="0"/>
              </a:spcBef>
              <a:buSzTx/>
              <a:buNone/>
              <a:defRPr sz="1315" cap="all">
                <a:latin typeface="Calibri" panose="020F0502020204030204" pitchFamily="34" charset="0"/>
                <a:ea typeface="Calibri" panose="020F0502020204030204" pitchFamily="34" charset="0"/>
                <a:cs typeface="Calibri" panose="020F0502020204030204" pitchFamily="34" charset="0"/>
                <a:sym typeface="Mont Regular"/>
              </a:defRPr>
            </a:lvl1pPr>
          </a:lstStyle>
          <a:p>
            <a:r>
              <a:rPr lang="en-US" dirty="0"/>
              <a:t>Subtitle (type of document)</a:t>
            </a:r>
            <a:endParaRPr dirty="0"/>
          </a:p>
        </p:txBody>
      </p:sp>
      <p:sp>
        <p:nvSpPr>
          <p:cNvPr id="16" name="NAME OF THE CLIENT  2020.02.02">
            <a:extLst>
              <a:ext uri="{FF2B5EF4-FFF2-40B4-BE49-F238E27FC236}">
                <a16:creationId xmlns:a16="http://schemas.microsoft.com/office/drawing/2014/main" id="{EC2CAFA3-8ECF-4B86-8822-71762277C993}"/>
              </a:ext>
            </a:extLst>
          </p:cNvPr>
          <p:cNvSpPr txBox="1">
            <a:spLocks noGrp="1"/>
          </p:cNvSpPr>
          <p:nvPr>
            <p:ph type="body" sz="quarter" idx="16" hasCustomPrompt="1"/>
          </p:nvPr>
        </p:nvSpPr>
        <p:spPr>
          <a:xfrm>
            <a:off x="551418" y="5362089"/>
            <a:ext cx="4229052" cy="274434"/>
          </a:xfrm>
          <a:prstGeom prst="rect">
            <a:avLst/>
          </a:prstGeom>
        </p:spPr>
        <p:txBody>
          <a:bodyPr wrap="square">
            <a:spAutoFit/>
          </a:bodyPr>
          <a:lstStyle>
            <a:lvl1pPr marL="0" indent="0">
              <a:spcBef>
                <a:spcPts val="0"/>
              </a:spcBef>
              <a:buSzTx/>
              <a:buNone/>
              <a:defRPr sz="1315" cap="all">
                <a:latin typeface="Calibri" panose="020F0502020204030204" pitchFamily="34" charset="0"/>
                <a:ea typeface="Calibri" panose="020F0502020204030204" pitchFamily="34" charset="0"/>
                <a:cs typeface="Calibri" panose="020F0502020204030204" pitchFamily="34" charset="0"/>
                <a:sym typeface="Mont Regular"/>
              </a:defRPr>
            </a:lvl1pPr>
          </a:lstStyle>
          <a:p>
            <a:r>
              <a:rPr lang="en-US" dirty="0"/>
              <a:t>Date</a:t>
            </a:r>
            <a:endParaRPr dirty="0"/>
          </a:p>
        </p:txBody>
      </p:sp>
      <p:pic>
        <p:nvPicPr>
          <p:cNvPr id="17" name="Image" descr="Image">
            <a:extLst>
              <a:ext uri="{FF2B5EF4-FFF2-40B4-BE49-F238E27FC236}">
                <a16:creationId xmlns:a16="http://schemas.microsoft.com/office/drawing/2014/main" id="{4ACC3E24-6BAE-4953-92A4-5E08EBBF2E3E}"/>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10489789" y="6285470"/>
            <a:ext cx="1095878" cy="233931"/>
          </a:xfrm>
          <a:prstGeom prst="rect">
            <a:avLst/>
          </a:prstGeom>
          <a:ln w="12700">
            <a:miter lim="400000"/>
          </a:ln>
        </p:spPr>
      </p:pic>
      <p:pic>
        <p:nvPicPr>
          <p:cNvPr id="18" name="Picture 17">
            <a:extLst>
              <a:ext uri="{FF2B5EF4-FFF2-40B4-BE49-F238E27FC236}">
                <a16:creationId xmlns:a16="http://schemas.microsoft.com/office/drawing/2014/main" id="{6E806FDE-0C3F-4D1A-8BE6-846C878BB575}"/>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10897984" y="2019311"/>
            <a:ext cx="714899" cy="699663"/>
          </a:xfrm>
          <a:prstGeom prst="rect">
            <a:avLst/>
          </a:prstGeom>
        </p:spPr>
      </p:pic>
    </p:spTree>
    <p:extLst>
      <p:ext uri="{BB962C8B-B14F-4D97-AF65-F5344CB8AC3E}">
        <p14:creationId xmlns:p14="http://schemas.microsoft.com/office/powerpoint/2010/main" val="737574282"/>
      </p:ext>
    </p:extLst>
  </p:cSld>
  <p:clrMapOvr>
    <a:masterClrMapping/>
  </p:clrMapOvr>
  <p:extLst>
    <p:ext uri="{DCECCB84-F9BA-43D5-87BE-67443E8EF086}">
      <p15:sldGuideLst xmlns:p15="http://schemas.microsoft.com/office/powerpoint/2012/main">
        <p15:guide id="1" pos="1595">
          <p15:clr>
            <a:srgbClr val="FBAE40"/>
          </p15:clr>
        </p15:guide>
        <p15:guide id="2" orient="horz" pos="68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D22FFCCA-D54D-44E5-805A-7B3381F776DE}"/>
              </a:ext>
            </a:extLst>
          </p:cNvPr>
          <p:cNvGraphicFramePr>
            <a:graphicFrameLocks noChangeAspect="1"/>
          </p:cNvGraphicFramePr>
          <p:nvPr userDrawn="1">
            <p:custDataLst>
              <p:tags r:id="rId2"/>
            </p:custDataLst>
            <p:extLst>
              <p:ext uri="{D42A27DB-BD31-4B8C-83A1-F6EECF244321}">
                <p14:modId xmlns:p14="http://schemas.microsoft.com/office/powerpoint/2010/main" val="2227207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01" name="think-cell Slide" r:id="rId5" imgW="425" imgH="424" progId="TCLayout.ActiveDocument.1">
                  <p:embed/>
                </p:oleObj>
              </mc:Choice>
              <mc:Fallback>
                <p:oleObj name="think-cell Slide" r:id="rId5" imgW="425" imgH="424" progId="TCLayout.ActiveDocument.1">
                  <p:embed/>
                  <p:pic>
                    <p:nvPicPr>
                      <p:cNvPr id="8" name="Object 7" hidden="1">
                        <a:extLst>
                          <a:ext uri="{FF2B5EF4-FFF2-40B4-BE49-F238E27FC236}">
                            <a16:creationId xmlns:a16="http://schemas.microsoft.com/office/drawing/2014/main" id="{D22FFCCA-D54D-44E5-805A-7B3381F776D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314E401F-D616-4459-A657-2CC90CBEC807}"/>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600" b="0" i="0" baseline="0" dirty="0">
              <a:latin typeface="Mont Bold" panose="00000900000000000000" pitchFamily="50" charset="0"/>
              <a:ea typeface="+mj-ea"/>
              <a:cs typeface="+mj-cs"/>
              <a:sym typeface="Mont Bold" panose="00000900000000000000" pitchFamily="50" charset="0"/>
            </a:endParaRPr>
          </a:p>
        </p:txBody>
      </p:sp>
      <p:sp>
        <p:nvSpPr>
          <p:cNvPr id="2" name="Title 1">
            <a:extLst>
              <a:ext uri="{FF2B5EF4-FFF2-40B4-BE49-F238E27FC236}">
                <a16:creationId xmlns:a16="http://schemas.microsoft.com/office/drawing/2014/main" id="{288D2102-ECAB-4292-8518-CC77F65B7651}"/>
              </a:ext>
            </a:extLst>
          </p:cNvPr>
          <p:cNvSpPr>
            <a:spLocks noGrp="1"/>
          </p:cNvSpPr>
          <p:nvPr>
            <p:ph type="title"/>
          </p:nvPr>
        </p:nvSpPr>
        <p:spPr/>
        <p:txBody>
          <a:bodyPr/>
          <a:lstStyle>
            <a:lvl1pPr>
              <a:defRPr>
                <a:latin typeface="+mj-lt"/>
              </a:defRPr>
            </a:lvl1pPr>
          </a:lstStyle>
          <a:p>
            <a:r>
              <a:rPr lang="en-US" dirty="0"/>
              <a:t>Click to edit Master title style</a:t>
            </a:r>
            <a:endParaRPr lang="lt-LT" dirty="0"/>
          </a:p>
        </p:txBody>
      </p:sp>
      <p:sp>
        <p:nvSpPr>
          <p:cNvPr id="3" name="Content Placeholder 2">
            <a:extLst>
              <a:ext uri="{FF2B5EF4-FFF2-40B4-BE49-F238E27FC236}">
                <a16:creationId xmlns:a16="http://schemas.microsoft.com/office/drawing/2014/main" id="{3147E9C5-7863-4713-A3B6-81C966DA8689}"/>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t-LT" dirty="0"/>
          </a:p>
        </p:txBody>
      </p:sp>
      <p:sp>
        <p:nvSpPr>
          <p:cNvPr id="5" name="Footer Placeholder 4">
            <a:extLst>
              <a:ext uri="{FF2B5EF4-FFF2-40B4-BE49-F238E27FC236}">
                <a16:creationId xmlns:a16="http://schemas.microsoft.com/office/drawing/2014/main" id="{8C3D7188-E0BC-4255-B979-06F40B05EBF6}"/>
              </a:ext>
            </a:extLst>
          </p:cNvPr>
          <p:cNvSpPr>
            <a:spLocks noGrp="1"/>
          </p:cNvSpPr>
          <p:nvPr>
            <p:ph type="ftr" sz="quarter" idx="11"/>
          </p:nvPr>
        </p:nvSpPr>
        <p:spPr/>
        <p:txBody>
          <a:bodyPr/>
          <a:lstStyle/>
          <a:p>
            <a:endParaRPr lang="lt-LT" dirty="0"/>
          </a:p>
        </p:txBody>
      </p:sp>
      <p:sp>
        <p:nvSpPr>
          <p:cNvPr id="6" name="Slide Number Placeholder 5">
            <a:extLst>
              <a:ext uri="{FF2B5EF4-FFF2-40B4-BE49-F238E27FC236}">
                <a16:creationId xmlns:a16="http://schemas.microsoft.com/office/drawing/2014/main" id="{9A73ECA8-0B6A-45E4-9C76-E7C50B117911}"/>
              </a:ext>
            </a:extLst>
          </p:cNvPr>
          <p:cNvSpPr>
            <a:spLocks noGrp="1"/>
          </p:cNvSpPr>
          <p:nvPr>
            <p:ph type="sldNum" sz="quarter" idx="12"/>
          </p:nvPr>
        </p:nvSpPr>
        <p:spPr/>
        <p:txBody>
          <a:bodyPr/>
          <a:lstStyle/>
          <a:p>
            <a:fld id="{A6CDCE02-6A50-4C2A-96E3-B0E593ACCEB2}" type="slidenum">
              <a:rPr lang="lt-LT" smtClean="0"/>
              <a:t>‹#›</a:t>
            </a:fld>
            <a:endParaRPr lang="lt-LT" dirty="0"/>
          </a:p>
        </p:txBody>
      </p:sp>
      <p:sp>
        <p:nvSpPr>
          <p:cNvPr id="12" name="Text Placeholder 10">
            <a:extLst>
              <a:ext uri="{FF2B5EF4-FFF2-40B4-BE49-F238E27FC236}">
                <a16:creationId xmlns:a16="http://schemas.microsoft.com/office/drawing/2014/main" id="{5EBFAE0E-8FDE-477F-9A60-9C5B659003BF}"/>
              </a:ext>
            </a:extLst>
          </p:cNvPr>
          <p:cNvSpPr>
            <a:spLocks noGrp="1"/>
          </p:cNvSpPr>
          <p:nvPr>
            <p:ph type="body" sz="quarter" idx="13" hasCustomPrompt="1"/>
          </p:nvPr>
        </p:nvSpPr>
        <p:spPr>
          <a:xfrm>
            <a:off x="-8626" y="366263"/>
            <a:ext cx="2476160" cy="314325"/>
          </a:xfrm>
        </p:spPr>
        <p:txBody>
          <a:bodyPr anchor="ctr">
            <a:normAutofit/>
          </a:bodyPr>
          <a:lstStyle>
            <a:lvl1pPr algn="r">
              <a:defRPr sz="1200" cap="all" baseline="0">
                <a:solidFill>
                  <a:schemeClr val="tx1"/>
                </a:solidFill>
              </a:defRPr>
            </a:lvl1pPr>
            <a:lvl5pPr marL="1828800" indent="0">
              <a:buNone/>
              <a:defRPr/>
            </a:lvl5pPr>
          </a:lstStyle>
          <a:p>
            <a:r>
              <a:rPr lang="en-US" noProof="0" dirty="0"/>
              <a:t>title text</a:t>
            </a:r>
          </a:p>
        </p:txBody>
      </p:sp>
    </p:spTree>
    <p:extLst>
      <p:ext uri="{BB962C8B-B14F-4D97-AF65-F5344CB8AC3E}">
        <p14:creationId xmlns:p14="http://schemas.microsoft.com/office/powerpoint/2010/main" val="626947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C405549D-37B5-4B52-8643-0F2DA52476EF}"/>
              </a:ext>
            </a:extLst>
          </p:cNvPr>
          <p:cNvGraphicFramePr>
            <a:graphicFrameLocks noChangeAspect="1"/>
          </p:cNvGraphicFramePr>
          <p:nvPr userDrawn="1">
            <p:custDataLst>
              <p:tags r:id="rId2"/>
            </p:custDataLst>
            <p:extLst>
              <p:ext uri="{D42A27DB-BD31-4B8C-83A1-F6EECF244321}">
                <p14:modId xmlns:p14="http://schemas.microsoft.com/office/powerpoint/2010/main" val="23631012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5" name="think-cell Slide" r:id="rId5" imgW="425" imgH="424" progId="TCLayout.ActiveDocument.1">
                  <p:embed/>
                </p:oleObj>
              </mc:Choice>
              <mc:Fallback>
                <p:oleObj name="think-cell Slide" r:id="rId5" imgW="425" imgH="424" progId="TCLayout.ActiveDocument.1">
                  <p:embed/>
                  <p:pic>
                    <p:nvPicPr>
                      <p:cNvPr id="9" name="Object 8" hidden="1">
                        <a:extLst>
                          <a:ext uri="{FF2B5EF4-FFF2-40B4-BE49-F238E27FC236}">
                            <a16:creationId xmlns:a16="http://schemas.microsoft.com/office/drawing/2014/main" id="{C405549D-37B5-4B52-8643-0F2DA52476E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B6E940A-8B42-4DD1-86C5-2A907A898C41}"/>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0" i="0" baseline="0" dirty="0">
              <a:latin typeface="Mont" panose="00000700000000000000" pitchFamily="50" charset="0"/>
              <a:ea typeface="+mj-ea"/>
              <a:cs typeface="+mj-cs"/>
              <a:sym typeface="Mont" panose="00000700000000000000" pitchFamily="50" charset="0"/>
            </a:endParaRPr>
          </a:p>
        </p:txBody>
      </p:sp>
      <p:pic>
        <p:nvPicPr>
          <p:cNvPr id="7" name="Image" descr="Image">
            <a:extLst>
              <a:ext uri="{FF2B5EF4-FFF2-40B4-BE49-F238E27FC236}">
                <a16:creationId xmlns:a16="http://schemas.microsoft.com/office/drawing/2014/main" id="{97A09D58-61E1-4C16-9973-17B03FC71413}"/>
              </a:ext>
            </a:extLst>
          </p:cNvPr>
          <p:cNvPicPr>
            <a:picLocks noChangeAspect="1"/>
          </p:cNvPicPr>
          <p:nvPr userDrawn="1"/>
        </p:nvPicPr>
        <p:blipFill>
          <a:blip r:embed="rId7" cstate="print">
            <a:extLst>
              <a:ext uri="{28A0092B-C50C-407E-A947-70E740481C1C}">
                <a14:useLocalDpi xmlns:a14="http://schemas.microsoft.com/office/drawing/2010/main"/>
              </a:ext>
            </a:extLst>
          </a:blip>
          <a:srcRect/>
          <a:stretch>
            <a:fillRect/>
          </a:stretch>
        </p:blipFill>
        <p:spPr>
          <a:xfrm>
            <a:off x="0" y="-110424"/>
            <a:ext cx="12192000" cy="7078847"/>
          </a:xfrm>
          <a:prstGeom prst="rect">
            <a:avLst/>
          </a:prstGeom>
          <a:ln w="12700">
            <a:miter lim="400000"/>
          </a:ln>
        </p:spPr>
      </p:pic>
      <p:sp>
        <p:nvSpPr>
          <p:cNvPr id="2" name="Title 1">
            <a:extLst>
              <a:ext uri="{FF2B5EF4-FFF2-40B4-BE49-F238E27FC236}">
                <a16:creationId xmlns:a16="http://schemas.microsoft.com/office/drawing/2014/main" id="{7003D544-10F5-4713-9A08-8573EE585759}"/>
              </a:ext>
            </a:extLst>
          </p:cNvPr>
          <p:cNvSpPr>
            <a:spLocks noGrp="1"/>
          </p:cNvSpPr>
          <p:nvPr>
            <p:ph type="title"/>
          </p:nvPr>
        </p:nvSpPr>
        <p:spPr>
          <a:xfrm>
            <a:off x="838200" y="2678905"/>
            <a:ext cx="10515600" cy="1500188"/>
          </a:xfrm>
        </p:spPr>
        <p:txBody>
          <a:bodyPr vert="horz" anchor="ctr"/>
          <a:lstStyle>
            <a:lvl1pPr algn="ctr">
              <a:defRPr sz="3600" cap="all" baseline="0">
                <a:solidFill>
                  <a:schemeClr val="tx1"/>
                </a:solidFill>
                <a:latin typeface="Calibri" panose="020F0502020204030204" pitchFamily="34" charset="0"/>
                <a:cs typeface="Calibri" panose="020F0502020204030204" pitchFamily="34" charset="0"/>
              </a:defRPr>
            </a:lvl1pPr>
          </a:lstStyle>
          <a:p>
            <a:r>
              <a:rPr lang="en-US" dirty="0"/>
              <a:t>Click to edit Master title style</a:t>
            </a:r>
            <a:endParaRPr lang="lt-LT" dirty="0"/>
          </a:p>
        </p:txBody>
      </p:sp>
      <p:sp>
        <p:nvSpPr>
          <p:cNvPr id="3" name="Text Placeholder 2">
            <a:extLst>
              <a:ext uri="{FF2B5EF4-FFF2-40B4-BE49-F238E27FC236}">
                <a16:creationId xmlns:a16="http://schemas.microsoft.com/office/drawing/2014/main" id="{8449A0C8-2AB5-4C90-B8B9-D44B48FAEB26}"/>
              </a:ext>
            </a:extLst>
          </p:cNvPr>
          <p:cNvSpPr>
            <a:spLocks noGrp="1"/>
          </p:cNvSpPr>
          <p:nvPr>
            <p:ph type="body" idx="1"/>
          </p:nvPr>
        </p:nvSpPr>
        <p:spPr>
          <a:xfrm>
            <a:off x="838200" y="4179093"/>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917709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End Header 1">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C405549D-37B5-4B52-8643-0F2DA52476EF}"/>
              </a:ext>
            </a:extLst>
          </p:cNvPr>
          <p:cNvGraphicFramePr>
            <a:graphicFrameLocks noChangeAspect="1"/>
          </p:cNvGraphicFramePr>
          <p:nvPr userDrawn="1">
            <p:custDataLst>
              <p:tags r:id="rId2"/>
            </p:custDataLst>
            <p:extLst>
              <p:ext uri="{D42A27DB-BD31-4B8C-83A1-F6EECF244321}">
                <p14:modId xmlns:p14="http://schemas.microsoft.com/office/powerpoint/2010/main" val="13646219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9" name="think-cell Slide" r:id="rId5" imgW="425" imgH="424" progId="TCLayout.ActiveDocument.1">
                  <p:embed/>
                </p:oleObj>
              </mc:Choice>
              <mc:Fallback>
                <p:oleObj name="think-cell Slide" r:id="rId5" imgW="425" imgH="424" progId="TCLayout.ActiveDocument.1">
                  <p:embed/>
                  <p:pic>
                    <p:nvPicPr>
                      <p:cNvPr id="9" name="Object 8" hidden="1">
                        <a:extLst>
                          <a:ext uri="{FF2B5EF4-FFF2-40B4-BE49-F238E27FC236}">
                            <a16:creationId xmlns:a16="http://schemas.microsoft.com/office/drawing/2014/main" id="{C405549D-37B5-4B52-8643-0F2DA52476E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B6E940A-8B42-4DD1-86C5-2A907A898C41}"/>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0" i="0" baseline="0" dirty="0">
              <a:latin typeface="Mont" panose="00000700000000000000" pitchFamily="50" charset="0"/>
              <a:ea typeface="+mj-ea"/>
              <a:cs typeface="+mj-cs"/>
              <a:sym typeface="Mont" panose="00000700000000000000" pitchFamily="50" charset="0"/>
            </a:endParaRPr>
          </a:p>
        </p:txBody>
      </p:sp>
      <p:pic>
        <p:nvPicPr>
          <p:cNvPr id="7" name="Image" descr="Image">
            <a:extLst>
              <a:ext uri="{FF2B5EF4-FFF2-40B4-BE49-F238E27FC236}">
                <a16:creationId xmlns:a16="http://schemas.microsoft.com/office/drawing/2014/main" id="{97A09D58-61E1-4C16-9973-17B03FC71413}"/>
              </a:ext>
            </a:extLst>
          </p:cNvPr>
          <p:cNvPicPr>
            <a:picLocks noChangeAspect="1"/>
          </p:cNvPicPr>
          <p:nvPr userDrawn="1"/>
        </p:nvPicPr>
        <p:blipFill>
          <a:blip r:embed="rId7" cstate="print">
            <a:extLst>
              <a:ext uri="{28A0092B-C50C-407E-A947-70E740481C1C}">
                <a14:useLocalDpi xmlns:a14="http://schemas.microsoft.com/office/drawing/2010/main"/>
              </a:ext>
            </a:extLst>
          </a:blip>
          <a:srcRect/>
          <a:stretch>
            <a:fillRect/>
          </a:stretch>
        </p:blipFill>
        <p:spPr>
          <a:xfrm>
            <a:off x="0" y="-110424"/>
            <a:ext cx="12192000" cy="7078847"/>
          </a:xfrm>
          <a:prstGeom prst="rect">
            <a:avLst/>
          </a:prstGeom>
          <a:ln w="12700">
            <a:miter lim="400000"/>
          </a:ln>
        </p:spPr>
      </p:pic>
      <p:pic>
        <p:nvPicPr>
          <p:cNvPr id="10" name="Image" descr="Image">
            <a:extLst>
              <a:ext uri="{FF2B5EF4-FFF2-40B4-BE49-F238E27FC236}">
                <a16:creationId xmlns:a16="http://schemas.microsoft.com/office/drawing/2014/main" id="{F046B1D0-CC50-462D-A4D9-7893B003AE70}"/>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5137541" y="3123290"/>
            <a:ext cx="1916917" cy="611418"/>
          </a:xfrm>
          <a:prstGeom prst="rect">
            <a:avLst/>
          </a:prstGeom>
          <a:ln w="12700">
            <a:miter lim="400000"/>
          </a:ln>
        </p:spPr>
      </p:pic>
    </p:spTree>
    <p:extLst>
      <p:ext uri="{BB962C8B-B14F-4D97-AF65-F5344CB8AC3E}">
        <p14:creationId xmlns:p14="http://schemas.microsoft.com/office/powerpoint/2010/main" val="3551556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End Header 1">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C405549D-37B5-4B52-8643-0F2DA52476EF}"/>
              </a:ext>
            </a:extLst>
          </p:cNvPr>
          <p:cNvGraphicFramePr>
            <a:graphicFrameLocks noChangeAspect="1"/>
          </p:cNvGraphicFramePr>
          <p:nvPr userDrawn="1">
            <p:custDataLst>
              <p:tags r:id="rId2"/>
            </p:custDataLst>
            <p:extLst>
              <p:ext uri="{D42A27DB-BD31-4B8C-83A1-F6EECF244321}">
                <p14:modId xmlns:p14="http://schemas.microsoft.com/office/powerpoint/2010/main" val="14508811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73" name="think-cell Slide" r:id="rId5" imgW="425" imgH="424" progId="TCLayout.ActiveDocument.1">
                  <p:embed/>
                </p:oleObj>
              </mc:Choice>
              <mc:Fallback>
                <p:oleObj name="think-cell Slide" r:id="rId5" imgW="425" imgH="424" progId="TCLayout.ActiveDocument.1">
                  <p:embed/>
                  <p:pic>
                    <p:nvPicPr>
                      <p:cNvPr id="9" name="Object 8" hidden="1">
                        <a:extLst>
                          <a:ext uri="{FF2B5EF4-FFF2-40B4-BE49-F238E27FC236}">
                            <a16:creationId xmlns:a16="http://schemas.microsoft.com/office/drawing/2014/main" id="{C405549D-37B5-4B52-8643-0F2DA52476E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B6E940A-8B42-4DD1-86C5-2A907A898C41}"/>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0" i="0" baseline="0" dirty="0">
              <a:latin typeface="Mont" panose="00000700000000000000" pitchFamily="50" charset="0"/>
              <a:ea typeface="+mj-ea"/>
              <a:cs typeface="+mj-cs"/>
              <a:sym typeface="Mont" panose="00000700000000000000" pitchFamily="50" charset="0"/>
            </a:endParaRPr>
          </a:p>
        </p:txBody>
      </p:sp>
      <p:pic>
        <p:nvPicPr>
          <p:cNvPr id="10" name="Image" descr="Image">
            <a:extLst>
              <a:ext uri="{FF2B5EF4-FFF2-40B4-BE49-F238E27FC236}">
                <a16:creationId xmlns:a16="http://schemas.microsoft.com/office/drawing/2014/main" id="{F046B1D0-CC50-462D-A4D9-7893B003AE70}"/>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5137541" y="3123290"/>
            <a:ext cx="1916917" cy="611418"/>
          </a:xfrm>
          <a:prstGeom prst="rect">
            <a:avLst/>
          </a:prstGeom>
          <a:ln w="12700">
            <a:miter lim="400000"/>
          </a:ln>
        </p:spPr>
      </p:pic>
    </p:spTree>
    <p:extLst>
      <p:ext uri="{BB962C8B-B14F-4D97-AF65-F5344CB8AC3E}">
        <p14:creationId xmlns:p14="http://schemas.microsoft.com/office/powerpoint/2010/main" val="3852017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481F682-977A-438F-BB56-7AEA59A748E8}"/>
              </a:ext>
            </a:extLst>
          </p:cNvPr>
          <p:cNvGraphicFramePr>
            <a:graphicFrameLocks noChangeAspect="1"/>
          </p:cNvGraphicFramePr>
          <p:nvPr userDrawn="1">
            <p:custDataLst>
              <p:tags r:id="rId2"/>
            </p:custDataLst>
            <p:extLst>
              <p:ext uri="{D42A27DB-BD31-4B8C-83A1-F6EECF244321}">
                <p14:modId xmlns:p14="http://schemas.microsoft.com/office/powerpoint/2010/main" val="7074716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197" name="think-cell Slide" r:id="rId4" imgW="425" imgH="424" progId="TCLayout.ActiveDocument.1">
                  <p:embed/>
                </p:oleObj>
              </mc:Choice>
              <mc:Fallback>
                <p:oleObj name="think-cell Slide" r:id="rId4" imgW="425" imgH="424" progId="TCLayout.ActiveDocument.1">
                  <p:embed/>
                  <p:pic>
                    <p:nvPicPr>
                      <p:cNvPr id="6" name="Object 5" hidden="1">
                        <a:extLst>
                          <a:ext uri="{FF2B5EF4-FFF2-40B4-BE49-F238E27FC236}">
                            <a16:creationId xmlns:a16="http://schemas.microsoft.com/office/drawing/2014/main" id="{B481F682-977A-438F-BB56-7AEA59A748E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 name="Image" descr="Image">
            <a:extLst>
              <a:ext uri="{FF2B5EF4-FFF2-40B4-BE49-F238E27FC236}">
                <a16:creationId xmlns:a16="http://schemas.microsoft.com/office/drawing/2014/main" id="{37D30B7D-6719-4AD5-A6F4-1B47B0D831BA}"/>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0" y="0"/>
            <a:ext cx="12220180" cy="6858000"/>
          </a:xfrm>
          <a:prstGeom prst="rect">
            <a:avLst/>
          </a:prstGeom>
          <a:ln w="12700">
            <a:miter lim="400000"/>
          </a:ln>
        </p:spPr>
      </p:pic>
      <p:pic>
        <p:nvPicPr>
          <p:cNvPr id="7" name="Image" descr="Image">
            <a:extLst>
              <a:ext uri="{FF2B5EF4-FFF2-40B4-BE49-F238E27FC236}">
                <a16:creationId xmlns:a16="http://schemas.microsoft.com/office/drawing/2014/main" id="{92EF8898-937B-4F99-B86D-D8C8F2404982}"/>
              </a:ext>
            </a:extLst>
          </p:cNvPr>
          <p:cNvPicPr>
            <a:picLocks noChangeAspect="1"/>
          </p:cNvPicPr>
          <p:nvPr userDrawn="1"/>
        </p:nvPicPr>
        <p:blipFill>
          <a:blip r:embed="rId7" cstate="print">
            <a:extLst>
              <a:ext uri="{28A0092B-C50C-407E-A947-70E740481C1C}">
                <a14:useLocalDpi xmlns:a14="http://schemas.microsoft.com/office/drawing/2010/main"/>
              </a:ext>
            </a:extLst>
          </a:blip>
          <a:srcRect/>
          <a:stretch>
            <a:fillRect/>
          </a:stretch>
        </p:blipFill>
        <p:spPr>
          <a:xfrm>
            <a:off x="0" y="332535"/>
            <a:ext cx="2476160" cy="337656"/>
          </a:xfrm>
          <a:prstGeom prst="rect">
            <a:avLst/>
          </a:prstGeom>
          <a:ln w="12700">
            <a:miter lim="400000"/>
          </a:ln>
        </p:spPr>
      </p:pic>
      <p:sp>
        <p:nvSpPr>
          <p:cNvPr id="11" name="Text Placeholder 10">
            <a:extLst>
              <a:ext uri="{FF2B5EF4-FFF2-40B4-BE49-F238E27FC236}">
                <a16:creationId xmlns:a16="http://schemas.microsoft.com/office/drawing/2014/main" id="{335C7C76-5544-4A68-9DB0-94A90265D998}"/>
              </a:ext>
            </a:extLst>
          </p:cNvPr>
          <p:cNvSpPr>
            <a:spLocks noGrp="1"/>
          </p:cNvSpPr>
          <p:nvPr>
            <p:ph type="body" sz="quarter" idx="13" hasCustomPrompt="1"/>
          </p:nvPr>
        </p:nvSpPr>
        <p:spPr>
          <a:xfrm>
            <a:off x="-8626" y="366263"/>
            <a:ext cx="2476160" cy="314325"/>
          </a:xfrm>
        </p:spPr>
        <p:txBody>
          <a:bodyPr anchor="ctr">
            <a:normAutofit/>
          </a:bodyPr>
          <a:lstStyle>
            <a:lvl1pPr algn="r">
              <a:defRPr sz="1200" cap="all" baseline="0">
                <a:solidFill>
                  <a:schemeClr val="tx1"/>
                </a:solidFill>
              </a:defRPr>
            </a:lvl1pPr>
            <a:lvl5pPr marL="1828800" indent="0">
              <a:buNone/>
              <a:defRPr/>
            </a:lvl5pPr>
          </a:lstStyle>
          <a:p>
            <a:r>
              <a:rPr lang="en-US" noProof="0" dirty="0"/>
              <a:t>title text</a:t>
            </a:r>
          </a:p>
        </p:txBody>
      </p:sp>
    </p:spTree>
    <p:extLst>
      <p:ext uri="{BB962C8B-B14F-4D97-AF65-F5344CB8AC3E}">
        <p14:creationId xmlns:p14="http://schemas.microsoft.com/office/powerpoint/2010/main" val="3696978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26217-7620-44D9-AE74-44FBFAB2611F}"/>
              </a:ext>
            </a:extLst>
          </p:cNvPr>
          <p:cNvSpPr>
            <a:spLocks noGrp="1"/>
          </p:cNvSpPr>
          <p:nvPr>
            <p:ph type="title"/>
          </p:nvPr>
        </p:nvSpPr>
        <p:spPr/>
        <p:txBody>
          <a:bodyPr/>
          <a:lstStyle/>
          <a:p>
            <a:r>
              <a:rPr lang="en-US"/>
              <a:t>Click to edit Master title style</a:t>
            </a:r>
            <a:endParaRPr lang="lt-LT"/>
          </a:p>
        </p:txBody>
      </p:sp>
      <p:sp>
        <p:nvSpPr>
          <p:cNvPr id="3" name="Date Placeholder 2">
            <a:extLst>
              <a:ext uri="{FF2B5EF4-FFF2-40B4-BE49-F238E27FC236}">
                <a16:creationId xmlns:a16="http://schemas.microsoft.com/office/drawing/2014/main" id="{864A9DFB-8D48-4E7D-8A06-F7736C1C1A4C}"/>
              </a:ext>
            </a:extLst>
          </p:cNvPr>
          <p:cNvSpPr>
            <a:spLocks noGrp="1"/>
          </p:cNvSpPr>
          <p:nvPr>
            <p:ph type="dt" sz="half" idx="10"/>
          </p:nvPr>
        </p:nvSpPr>
        <p:spPr>
          <a:xfrm>
            <a:off x="838200" y="6356350"/>
            <a:ext cx="2743200" cy="365125"/>
          </a:xfrm>
          <a:prstGeom prst="rect">
            <a:avLst/>
          </a:prstGeom>
        </p:spPr>
        <p:txBody>
          <a:bodyPr/>
          <a:lstStyle/>
          <a:p>
            <a:endParaRPr lang="lt-LT" dirty="0"/>
          </a:p>
        </p:txBody>
      </p:sp>
      <p:sp>
        <p:nvSpPr>
          <p:cNvPr id="4" name="Footer Placeholder 3">
            <a:extLst>
              <a:ext uri="{FF2B5EF4-FFF2-40B4-BE49-F238E27FC236}">
                <a16:creationId xmlns:a16="http://schemas.microsoft.com/office/drawing/2014/main" id="{D0E47D42-8099-48DC-BCEF-7AE92C428642}"/>
              </a:ext>
            </a:extLst>
          </p:cNvPr>
          <p:cNvSpPr>
            <a:spLocks noGrp="1"/>
          </p:cNvSpPr>
          <p:nvPr>
            <p:ph type="ftr" sz="quarter" idx="11"/>
          </p:nvPr>
        </p:nvSpPr>
        <p:spPr/>
        <p:txBody>
          <a:bodyPr/>
          <a:lstStyle/>
          <a:p>
            <a:endParaRPr lang="lt-LT" dirty="0"/>
          </a:p>
        </p:txBody>
      </p:sp>
      <p:sp>
        <p:nvSpPr>
          <p:cNvPr id="5" name="Slide Number Placeholder 4">
            <a:extLst>
              <a:ext uri="{FF2B5EF4-FFF2-40B4-BE49-F238E27FC236}">
                <a16:creationId xmlns:a16="http://schemas.microsoft.com/office/drawing/2014/main" id="{9D66CC3C-83C7-4537-B53B-AF91FD7E35E5}"/>
              </a:ext>
            </a:extLst>
          </p:cNvPr>
          <p:cNvSpPr>
            <a:spLocks noGrp="1"/>
          </p:cNvSpPr>
          <p:nvPr>
            <p:ph type="sldNum" sz="quarter" idx="12"/>
          </p:nvPr>
        </p:nvSpPr>
        <p:spPr/>
        <p:txBody>
          <a:bodyPr/>
          <a:lstStyle/>
          <a:p>
            <a:fld id="{A6CDCE02-6A50-4C2A-96E3-B0E593ACCEB2}" type="slidenum">
              <a:rPr lang="lt-LT" smtClean="0"/>
              <a:t>‹#›</a:t>
            </a:fld>
            <a:endParaRPr lang="lt-LT" dirty="0"/>
          </a:p>
        </p:txBody>
      </p:sp>
      <p:sp>
        <p:nvSpPr>
          <p:cNvPr id="8" name="Text Placeholder 10">
            <a:extLst>
              <a:ext uri="{FF2B5EF4-FFF2-40B4-BE49-F238E27FC236}">
                <a16:creationId xmlns:a16="http://schemas.microsoft.com/office/drawing/2014/main" id="{180656FA-C951-4423-BA7C-279F73DFD39D}"/>
              </a:ext>
            </a:extLst>
          </p:cNvPr>
          <p:cNvSpPr>
            <a:spLocks noGrp="1"/>
          </p:cNvSpPr>
          <p:nvPr>
            <p:ph type="body" sz="quarter" idx="13" hasCustomPrompt="1"/>
          </p:nvPr>
        </p:nvSpPr>
        <p:spPr>
          <a:xfrm>
            <a:off x="-8626" y="366263"/>
            <a:ext cx="2476160" cy="314325"/>
          </a:xfrm>
        </p:spPr>
        <p:txBody>
          <a:bodyPr anchor="ctr">
            <a:normAutofit/>
          </a:bodyPr>
          <a:lstStyle>
            <a:lvl1pPr algn="r">
              <a:defRPr sz="1200" cap="all" baseline="0">
                <a:solidFill>
                  <a:schemeClr val="tx1"/>
                </a:solidFill>
              </a:defRPr>
            </a:lvl1pPr>
            <a:lvl5pPr marL="1828800" indent="0">
              <a:buNone/>
              <a:defRPr/>
            </a:lvl5pPr>
          </a:lstStyle>
          <a:p>
            <a:r>
              <a:rPr lang="en-US" noProof="0" dirty="0"/>
              <a:t>title text</a:t>
            </a:r>
          </a:p>
        </p:txBody>
      </p:sp>
    </p:spTree>
    <p:extLst>
      <p:ext uri="{BB962C8B-B14F-4D97-AF65-F5344CB8AC3E}">
        <p14:creationId xmlns:p14="http://schemas.microsoft.com/office/powerpoint/2010/main" val="647192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3.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vmlDrawing" Target="../drawings/vmlDrawing1.v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4DD56000-0089-459E-9E3F-4E74A12B9B2C}"/>
              </a:ext>
            </a:extLst>
          </p:cNvPr>
          <p:cNvGraphicFramePr>
            <a:graphicFrameLocks noChangeAspect="1"/>
          </p:cNvGraphicFramePr>
          <p:nvPr userDrawn="1">
            <p:custDataLst>
              <p:tags r:id="rId10"/>
            </p:custDataLst>
            <p:extLst>
              <p:ext uri="{D42A27DB-BD31-4B8C-83A1-F6EECF244321}">
                <p14:modId xmlns:p14="http://schemas.microsoft.com/office/powerpoint/2010/main" val="59108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3" name="think-cell Slide" r:id="rId12" imgW="425" imgH="424" progId="TCLayout.ActiveDocument.1">
                  <p:embed/>
                </p:oleObj>
              </mc:Choice>
              <mc:Fallback>
                <p:oleObj name="think-cell Slide" r:id="rId12" imgW="425" imgH="424" progId="TCLayout.ActiveDocument.1">
                  <p:embed/>
                  <p:pic>
                    <p:nvPicPr>
                      <p:cNvPr id="10" name="Object 9" hidden="1">
                        <a:extLst>
                          <a:ext uri="{FF2B5EF4-FFF2-40B4-BE49-F238E27FC236}">
                            <a16:creationId xmlns:a16="http://schemas.microsoft.com/office/drawing/2014/main" id="{4DD56000-0089-459E-9E3F-4E74A12B9B2C}"/>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7C72DE80-CFFB-4C68-AC5D-8FCDA469E0CA}"/>
              </a:ext>
            </a:extLst>
          </p:cNvPr>
          <p:cNvSpPr/>
          <p:nvPr userDrawn="1">
            <p:custDataLst>
              <p:tags r:id="rId11"/>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600" b="0" i="0" baseline="0" dirty="0">
              <a:latin typeface="Mont Bold" panose="00000900000000000000" pitchFamily="50" charset="0"/>
              <a:ea typeface="+mj-ea"/>
              <a:cs typeface="+mj-cs"/>
              <a:sym typeface="Mont Bold" panose="00000900000000000000" pitchFamily="50" charset="0"/>
            </a:endParaRPr>
          </a:p>
        </p:txBody>
      </p:sp>
      <p:sp>
        <p:nvSpPr>
          <p:cNvPr id="2" name="Title Placeholder 1">
            <a:extLst>
              <a:ext uri="{FF2B5EF4-FFF2-40B4-BE49-F238E27FC236}">
                <a16:creationId xmlns:a16="http://schemas.microsoft.com/office/drawing/2014/main" id="{ED8BC56A-C458-45F5-9A40-399081E2D3C0}"/>
              </a:ext>
            </a:extLst>
          </p:cNvPr>
          <p:cNvSpPr>
            <a:spLocks noGrp="1"/>
          </p:cNvSpPr>
          <p:nvPr>
            <p:ph type="title"/>
          </p:nvPr>
        </p:nvSpPr>
        <p:spPr>
          <a:xfrm>
            <a:off x="2476160" y="367039"/>
            <a:ext cx="8877640" cy="747533"/>
          </a:xfrm>
          <a:prstGeom prst="rect">
            <a:avLst/>
          </a:prstGeom>
        </p:spPr>
        <p:txBody>
          <a:bodyPr vert="horz" lIns="91440" tIns="45720" rIns="91440" bIns="45720" rtlCol="0" anchor="t">
            <a:noAutofit/>
          </a:bodyPr>
          <a:lstStyle/>
          <a:p>
            <a:r>
              <a:rPr lang="en-US" dirty="0"/>
              <a:t>CLICK TO EDIT MASTER TITLE STYLE</a:t>
            </a:r>
            <a:endParaRPr lang="lt-LT" dirty="0"/>
          </a:p>
        </p:txBody>
      </p:sp>
      <p:sp>
        <p:nvSpPr>
          <p:cNvPr id="3" name="Text Placeholder 2">
            <a:extLst>
              <a:ext uri="{FF2B5EF4-FFF2-40B4-BE49-F238E27FC236}">
                <a16:creationId xmlns:a16="http://schemas.microsoft.com/office/drawing/2014/main" id="{A62E180F-4612-48E6-B8F4-0ABD38126C17}"/>
              </a:ext>
            </a:extLst>
          </p:cNvPr>
          <p:cNvSpPr>
            <a:spLocks noGrp="1"/>
          </p:cNvSpPr>
          <p:nvPr>
            <p:ph type="body" idx="1"/>
          </p:nvPr>
        </p:nvSpPr>
        <p:spPr>
          <a:xfrm>
            <a:off x="2476160" y="1293961"/>
            <a:ext cx="8877640" cy="48830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t-LT" dirty="0"/>
          </a:p>
        </p:txBody>
      </p:sp>
      <p:sp>
        <p:nvSpPr>
          <p:cNvPr id="5" name="Footer Placeholder 4">
            <a:extLst>
              <a:ext uri="{FF2B5EF4-FFF2-40B4-BE49-F238E27FC236}">
                <a16:creationId xmlns:a16="http://schemas.microsoft.com/office/drawing/2014/main" id="{C6FAE462-A4A8-4FB1-A8DC-AF6E5804B7D5}"/>
              </a:ext>
            </a:extLst>
          </p:cNvPr>
          <p:cNvSpPr>
            <a:spLocks noGrp="1"/>
          </p:cNvSpPr>
          <p:nvPr>
            <p:ph type="ftr" sz="quarter" idx="3"/>
          </p:nvPr>
        </p:nvSpPr>
        <p:spPr>
          <a:xfrm>
            <a:off x="2476160" y="6356350"/>
            <a:ext cx="8462134" cy="365125"/>
          </a:xfrm>
          <a:prstGeom prst="rect">
            <a:avLst/>
          </a:prstGeom>
        </p:spPr>
        <p:txBody>
          <a:bodyPr vert="horz" lIns="91440" tIns="45720" rIns="91440" bIns="45720" rtlCol="0" anchor="ctr"/>
          <a:lstStyle>
            <a:lvl1pPr algn="r">
              <a:defRPr sz="800" i="0">
                <a:solidFill>
                  <a:schemeClr val="accent5"/>
                </a:solidFill>
                <a:latin typeface="Mont Regular"/>
              </a:defRPr>
            </a:lvl1pPr>
          </a:lstStyle>
          <a:p>
            <a:endParaRPr lang="lt-LT" dirty="0"/>
          </a:p>
        </p:txBody>
      </p:sp>
      <p:sp>
        <p:nvSpPr>
          <p:cNvPr id="6" name="Slide Number Placeholder 5">
            <a:extLst>
              <a:ext uri="{FF2B5EF4-FFF2-40B4-BE49-F238E27FC236}">
                <a16:creationId xmlns:a16="http://schemas.microsoft.com/office/drawing/2014/main" id="{44A1D11E-1DCA-4626-BC95-421F1BCE5FA8}"/>
              </a:ext>
            </a:extLst>
          </p:cNvPr>
          <p:cNvSpPr>
            <a:spLocks noGrp="1"/>
          </p:cNvSpPr>
          <p:nvPr>
            <p:ph type="sldNum" sz="quarter" idx="4"/>
          </p:nvPr>
        </p:nvSpPr>
        <p:spPr>
          <a:xfrm>
            <a:off x="10938294" y="6356350"/>
            <a:ext cx="415506" cy="365125"/>
          </a:xfrm>
          <a:prstGeom prst="rect">
            <a:avLst/>
          </a:prstGeom>
        </p:spPr>
        <p:txBody>
          <a:bodyPr vert="horz" lIns="91440" tIns="45720" rIns="91440" bIns="45720" rtlCol="0" anchor="ctr"/>
          <a:lstStyle>
            <a:lvl1pPr algn="r">
              <a:defRPr sz="1000">
                <a:solidFill>
                  <a:schemeClr val="bg1"/>
                </a:solidFill>
                <a:latin typeface="Mont Regular"/>
              </a:defRPr>
            </a:lvl1pPr>
          </a:lstStyle>
          <a:p>
            <a:fld id="{A6CDCE02-6A50-4C2A-96E3-B0E593ACCEB2}" type="slidenum">
              <a:rPr lang="lt-LT" smtClean="0"/>
              <a:pPr/>
              <a:t>‹#›</a:t>
            </a:fld>
            <a:endParaRPr lang="lt-LT" dirty="0"/>
          </a:p>
        </p:txBody>
      </p:sp>
      <p:pic>
        <p:nvPicPr>
          <p:cNvPr id="7" name="Image" descr="Image">
            <a:extLst>
              <a:ext uri="{FF2B5EF4-FFF2-40B4-BE49-F238E27FC236}">
                <a16:creationId xmlns:a16="http://schemas.microsoft.com/office/drawing/2014/main" id="{BDF3EE2C-0D43-48BE-B174-D494F152B5EA}"/>
              </a:ext>
            </a:extLst>
          </p:cNvPr>
          <p:cNvPicPr>
            <a:picLocks noChangeAspect="1"/>
          </p:cNvPicPr>
          <p:nvPr userDrawn="1"/>
        </p:nvPicPr>
        <p:blipFill>
          <a:blip r:embed="rId14" cstate="print">
            <a:extLst>
              <a:ext uri="{28A0092B-C50C-407E-A947-70E740481C1C}">
                <a14:useLocalDpi xmlns:a14="http://schemas.microsoft.com/office/drawing/2010/main"/>
              </a:ext>
            </a:extLst>
          </a:blip>
          <a:srcRect/>
          <a:stretch>
            <a:fillRect/>
          </a:stretch>
        </p:blipFill>
        <p:spPr>
          <a:xfrm>
            <a:off x="0" y="332535"/>
            <a:ext cx="2476160" cy="337656"/>
          </a:xfrm>
          <a:prstGeom prst="rect">
            <a:avLst/>
          </a:prstGeom>
          <a:ln w="12700">
            <a:miter lim="400000"/>
          </a:ln>
        </p:spPr>
      </p:pic>
      <p:pic>
        <p:nvPicPr>
          <p:cNvPr id="11" name="Image" descr="Image">
            <a:extLst>
              <a:ext uri="{FF2B5EF4-FFF2-40B4-BE49-F238E27FC236}">
                <a16:creationId xmlns:a16="http://schemas.microsoft.com/office/drawing/2014/main" id="{979B7C8A-66AA-4AFB-AF8E-2950C582DF6C}"/>
              </a:ext>
            </a:extLst>
          </p:cNvPr>
          <p:cNvPicPr>
            <a:picLocks noChangeAspect="1"/>
          </p:cNvPicPr>
          <p:nvPr userDrawn="1"/>
        </p:nvPicPr>
        <p:blipFill>
          <a:blip r:embed="rId15" cstate="print">
            <a:extLst>
              <a:ext uri="{28A0092B-C50C-407E-A947-70E740481C1C}">
                <a14:useLocalDpi xmlns:a14="http://schemas.microsoft.com/office/drawing/2010/main"/>
              </a:ext>
            </a:extLst>
          </a:blip>
          <a:srcRect/>
          <a:stretch>
            <a:fillRect/>
          </a:stretch>
        </p:blipFill>
        <p:spPr>
          <a:xfrm>
            <a:off x="286308" y="6461636"/>
            <a:ext cx="786244" cy="154552"/>
          </a:xfrm>
          <a:prstGeom prst="rect">
            <a:avLst/>
          </a:prstGeom>
          <a:ln w="12700">
            <a:miter lim="400000"/>
          </a:ln>
        </p:spPr>
      </p:pic>
    </p:spTree>
    <p:extLst>
      <p:ext uri="{BB962C8B-B14F-4D97-AF65-F5344CB8AC3E}">
        <p14:creationId xmlns:p14="http://schemas.microsoft.com/office/powerpoint/2010/main" val="5604535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hdr="0" ftr="0" dt="0"/>
  <p:txStyles>
    <p:titleStyle>
      <a:lvl1pPr algn="l" defTabSz="914400" rtl="0" eaLnBrk="1" latinLnBrk="0" hangingPunct="1">
        <a:lnSpc>
          <a:spcPct val="90000"/>
        </a:lnSpc>
        <a:spcBef>
          <a:spcPct val="0"/>
        </a:spcBef>
        <a:buNone/>
        <a:defRPr sz="1600" b="0" kern="1200" cap="all" baseline="0">
          <a:solidFill>
            <a:schemeClr val="bg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Clr>
          <a:schemeClr val="accent1"/>
        </a:buClr>
        <a:buSzPct val="150000"/>
        <a:buFont typeface="Arial" panose="020B0604020202020204" pitchFamily="34" charset="0"/>
        <a:buChar char="•"/>
        <a:defRPr sz="140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chemeClr val="accent1"/>
        </a:buClr>
        <a:buSzPct val="150000"/>
        <a:buFont typeface="Arial" panose="020B0604020202020204" pitchFamily="34" charset="0"/>
        <a:buChar char="•"/>
        <a:defRPr sz="140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chemeClr val="accent1"/>
        </a:buClr>
        <a:buSzPct val="150000"/>
        <a:buFont typeface="Arial" panose="020B0604020202020204" pitchFamily="34" charset="0"/>
        <a:buChar char="•"/>
        <a:defRPr sz="140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chemeClr val="accent1"/>
        </a:buClr>
        <a:buSzPct val="150000"/>
        <a:buFont typeface="Arial" panose="020B0604020202020204" pitchFamily="34" charset="0"/>
        <a:buChar char="•"/>
        <a:defRPr sz="140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chemeClr val="accent1"/>
        </a:buClr>
        <a:buSzPct val="150000"/>
        <a:buFont typeface="Arial" panose="020B0604020202020204" pitchFamily="34" charset="0"/>
        <a:buChar char="•"/>
        <a:defRPr sz="140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vmlDrawing" Target="../drawings/vmlDrawing8.v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tags" Target="../tags/tag17.xml"/><Relationship Id="rId1" Type="http://schemas.openxmlformats.org/officeDocument/2006/relationships/vmlDrawing" Target="../drawings/vmlDrawing9.vml"/><Relationship Id="rId6" Type="http://schemas.openxmlformats.org/officeDocument/2006/relationships/image" Target="../media/image13.png"/><Relationship Id="rId5" Type="http://schemas.openxmlformats.org/officeDocument/2006/relationships/image" Target="../media/image1.emf"/><Relationship Id="rId4" Type="http://schemas.openxmlformats.org/officeDocument/2006/relationships/oleObject" Target="../embeddings/oleObject9.bin"/></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tags" Target="../tags/tag18.xml"/><Relationship Id="rId1" Type="http://schemas.openxmlformats.org/officeDocument/2006/relationships/vmlDrawing" Target="../drawings/vmlDrawing10.vml"/><Relationship Id="rId6" Type="http://schemas.openxmlformats.org/officeDocument/2006/relationships/image" Target="../media/image14.png"/><Relationship Id="rId5" Type="http://schemas.openxmlformats.org/officeDocument/2006/relationships/image" Target="../media/image1.emf"/><Relationship Id="rId4" Type="http://schemas.openxmlformats.org/officeDocument/2006/relationships/oleObject" Target="../embeddings/oleObject10.bin"/></Relationships>
</file>

<file path=ppt/slides/_rels/slide6.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vmlDrawing" Target="../drawings/vmlDrawing11.v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vmlDrawing" Target="../drawings/vmlDrawing12.vml"/><Relationship Id="rId6" Type="http://schemas.openxmlformats.org/officeDocument/2006/relationships/image" Target="../media/image1.emf"/><Relationship Id="rId5" Type="http://schemas.openxmlformats.org/officeDocument/2006/relationships/oleObject" Target="../embeddings/oleObject12.bin"/><Relationship Id="rId4"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www.thrust.lt/" TargetMode="External"/><Relationship Id="rId7" Type="http://schemas.openxmlformats.org/officeDocument/2006/relationships/hyperlink" Target="https://www.linkedin.com/company/11751110/admin/" TargetMode="External"/><Relationship Id="rId2" Type="http://schemas.openxmlformats.org/officeDocument/2006/relationships/hyperlink" Target="mailto:daiva@thrust.lt" TargetMode="Externa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hyperlink" Target="https://www.facebook.com/aerodiagnostika/" TargetMode="External"/><Relationship Id="rId4" Type="http://schemas.openxmlformats.org/officeDocument/2006/relationships/hyperlink" Target="http://www.thrust.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04D093-EAF7-4DE2-9DC0-AE76485061F0}"/>
              </a:ext>
            </a:extLst>
          </p:cNvPr>
          <p:cNvSpPr>
            <a:spLocks noGrp="1"/>
          </p:cNvSpPr>
          <p:nvPr>
            <p:ph type="body" sz="quarter" idx="13"/>
          </p:nvPr>
        </p:nvSpPr>
        <p:spPr>
          <a:xfrm>
            <a:off x="551417" y="3810423"/>
            <a:ext cx="6714621" cy="1306512"/>
          </a:xfrm>
        </p:spPr>
        <p:txBody>
          <a:bodyPr/>
          <a:lstStyle/>
          <a:p>
            <a:r>
              <a:rPr lang="en-US" b="1" dirty="0"/>
              <a:t>Thrust – DRONES + ai SYSTEM FOR HIGH QUALITY DATA GATEHRING AT A LARGE SCALE</a:t>
            </a:r>
          </a:p>
        </p:txBody>
      </p:sp>
      <p:sp>
        <p:nvSpPr>
          <p:cNvPr id="3" name="Text Placeholder 2">
            <a:extLst>
              <a:ext uri="{FF2B5EF4-FFF2-40B4-BE49-F238E27FC236}">
                <a16:creationId xmlns:a16="http://schemas.microsoft.com/office/drawing/2014/main" id="{6DE0F83F-B9DD-458F-B695-9575D159D543}"/>
              </a:ext>
            </a:extLst>
          </p:cNvPr>
          <p:cNvSpPr>
            <a:spLocks noGrp="1"/>
          </p:cNvSpPr>
          <p:nvPr>
            <p:ph type="body" sz="quarter" idx="14"/>
          </p:nvPr>
        </p:nvSpPr>
        <p:spPr>
          <a:xfrm>
            <a:off x="551418" y="5038746"/>
            <a:ext cx="4229052" cy="279500"/>
          </a:xfrm>
        </p:spPr>
        <p:txBody>
          <a:bodyPr/>
          <a:lstStyle/>
          <a:p>
            <a:r>
              <a:rPr lang="en-US" dirty="0"/>
              <a:t>Horizon Europe Matchmaking Event </a:t>
            </a:r>
          </a:p>
        </p:txBody>
      </p:sp>
      <p:sp>
        <p:nvSpPr>
          <p:cNvPr id="4" name="Text Placeholder 3">
            <a:extLst>
              <a:ext uri="{FF2B5EF4-FFF2-40B4-BE49-F238E27FC236}">
                <a16:creationId xmlns:a16="http://schemas.microsoft.com/office/drawing/2014/main" id="{4CDC99AA-EFD1-4B87-8A28-8B6282E9694F}"/>
              </a:ext>
            </a:extLst>
          </p:cNvPr>
          <p:cNvSpPr>
            <a:spLocks noGrp="1"/>
          </p:cNvSpPr>
          <p:nvPr>
            <p:ph type="body" sz="quarter" idx="15"/>
          </p:nvPr>
        </p:nvSpPr>
        <p:spPr>
          <a:xfrm>
            <a:off x="551418" y="4740857"/>
            <a:ext cx="4229052" cy="279500"/>
          </a:xfrm>
        </p:spPr>
        <p:txBody>
          <a:bodyPr/>
          <a:lstStyle/>
          <a:p>
            <a:r>
              <a:rPr lang="en-US" dirty="0"/>
              <a:t>COMPANY PRESENTATION</a:t>
            </a:r>
          </a:p>
        </p:txBody>
      </p:sp>
      <p:sp>
        <p:nvSpPr>
          <p:cNvPr id="5" name="Text Placeholder 4">
            <a:extLst>
              <a:ext uri="{FF2B5EF4-FFF2-40B4-BE49-F238E27FC236}">
                <a16:creationId xmlns:a16="http://schemas.microsoft.com/office/drawing/2014/main" id="{23EE1150-501D-4DC0-90D7-C58EDB63C8FE}"/>
              </a:ext>
            </a:extLst>
          </p:cNvPr>
          <p:cNvSpPr>
            <a:spLocks noGrp="1"/>
          </p:cNvSpPr>
          <p:nvPr>
            <p:ph type="body" sz="quarter" idx="16"/>
          </p:nvPr>
        </p:nvSpPr>
        <p:spPr>
          <a:xfrm>
            <a:off x="551418" y="5362089"/>
            <a:ext cx="4229052" cy="279500"/>
          </a:xfrm>
        </p:spPr>
        <p:txBody>
          <a:bodyPr/>
          <a:lstStyle/>
          <a:p>
            <a:r>
              <a:rPr lang="en-US" dirty="0"/>
              <a:t>2022-01-21</a:t>
            </a:r>
            <a:endParaRPr lang="lt-LT" dirty="0"/>
          </a:p>
        </p:txBody>
      </p:sp>
    </p:spTree>
    <p:extLst>
      <p:ext uri="{BB962C8B-B14F-4D97-AF65-F5344CB8AC3E}">
        <p14:creationId xmlns:p14="http://schemas.microsoft.com/office/powerpoint/2010/main" val="1047855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45EFEED-6F3A-4BC9-B9F1-66FB8A41F1B8}"/>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21" name="think-cell Slide" r:id="rId5" imgW="425" imgH="424" progId="TCLayout.ActiveDocument.1">
                  <p:embed/>
                </p:oleObj>
              </mc:Choice>
              <mc:Fallback>
                <p:oleObj name="think-cell Slide" r:id="rId5" imgW="425" imgH="424" progId="TCLayout.ActiveDocument.1">
                  <p:embed/>
                  <p:pic>
                    <p:nvPicPr>
                      <p:cNvPr id="5" name="Object 4" hidden="1">
                        <a:extLst>
                          <a:ext uri="{FF2B5EF4-FFF2-40B4-BE49-F238E27FC236}">
                            <a16:creationId xmlns:a16="http://schemas.microsoft.com/office/drawing/2014/main" id="{545EFEED-6F3A-4BC9-B9F1-66FB8A41F1B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462C15B-E818-48DE-A922-7715B347DB29}"/>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101820"/>
              </a:solidFill>
              <a:effectLst/>
              <a:uLnTx/>
              <a:uFillTx/>
              <a:latin typeface="Mont" panose="00000700000000000000" pitchFamily="50" charset="0"/>
              <a:ea typeface="+mn-ea"/>
              <a:cs typeface="+mn-cs"/>
              <a:sym typeface="Mont" panose="00000700000000000000" pitchFamily="50" charset="0"/>
            </a:endParaRPr>
          </a:p>
        </p:txBody>
      </p:sp>
      <p:sp>
        <p:nvSpPr>
          <p:cNvPr id="2" name="Title 1">
            <a:extLst>
              <a:ext uri="{FF2B5EF4-FFF2-40B4-BE49-F238E27FC236}">
                <a16:creationId xmlns:a16="http://schemas.microsoft.com/office/drawing/2014/main" id="{7DBE8D42-3451-4982-BBF8-FBBC75031D6C}"/>
              </a:ext>
            </a:extLst>
          </p:cNvPr>
          <p:cNvSpPr>
            <a:spLocks noGrp="1"/>
          </p:cNvSpPr>
          <p:nvPr>
            <p:ph type="title"/>
          </p:nvPr>
        </p:nvSpPr>
        <p:spPr/>
        <p:txBody>
          <a:bodyPr/>
          <a:lstStyle/>
          <a:p>
            <a:r>
              <a:rPr lang="en-GB" dirty="0"/>
              <a:t>A start-up developing fixed-wing UAV platform and its integration with advanced analytics</a:t>
            </a:r>
            <a:endParaRPr lang="lt-LT" dirty="0"/>
          </a:p>
        </p:txBody>
      </p:sp>
    </p:spTree>
    <p:extLst>
      <p:ext uri="{BB962C8B-B14F-4D97-AF65-F5344CB8AC3E}">
        <p14:creationId xmlns:p14="http://schemas.microsoft.com/office/powerpoint/2010/main" val="2215233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AB6738-09FC-40DE-9948-523A4529FDBC}"/>
              </a:ext>
            </a:extLst>
          </p:cNvPr>
          <p:cNvSpPr>
            <a:spLocks noGrp="1"/>
          </p:cNvSpPr>
          <p:nvPr>
            <p:ph type="body" sz="quarter" idx="4294967295"/>
          </p:nvPr>
        </p:nvSpPr>
        <p:spPr>
          <a:xfrm>
            <a:off x="0" y="357720"/>
            <a:ext cx="2476160" cy="314325"/>
          </a:xfrm>
        </p:spPr>
        <p:txBody>
          <a:bodyPr anchor="ctr">
            <a:normAutofit/>
          </a:bodyPr>
          <a:lstStyle/>
          <a:p>
            <a:pPr algn="r"/>
            <a:r>
              <a:rPr lang="en-US" sz="1200" dirty="0">
                <a:solidFill>
                  <a:srgbClr val="FFFFFF"/>
                </a:solidFill>
              </a:rPr>
              <a:t>OUR SOLUTION</a:t>
            </a:r>
            <a:r>
              <a:rPr lang="lt-LT" sz="1200" dirty="0">
                <a:solidFill>
                  <a:srgbClr val="FFFFFF"/>
                </a:solidFill>
              </a:rPr>
              <a:t>:</a:t>
            </a:r>
          </a:p>
        </p:txBody>
      </p:sp>
      <p:sp>
        <p:nvSpPr>
          <p:cNvPr id="3" name="HIGH QUALITY DATA…">
            <a:extLst>
              <a:ext uri="{FF2B5EF4-FFF2-40B4-BE49-F238E27FC236}">
                <a16:creationId xmlns:a16="http://schemas.microsoft.com/office/drawing/2014/main" id="{AC704FC7-BAE3-41EB-9A9B-CAE8C00AF7D8}"/>
              </a:ext>
            </a:extLst>
          </p:cNvPr>
          <p:cNvSpPr txBox="1"/>
          <p:nvPr/>
        </p:nvSpPr>
        <p:spPr>
          <a:xfrm>
            <a:off x="971756" y="868363"/>
            <a:ext cx="10032274" cy="14362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marL="182563" marR="0" lvl="0" indent="-182563" algn="l" defTabSz="412750" rtl="0" eaLnBrk="1" fontAlgn="auto" latinLnBrk="0" hangingPunct="0">
              <a:lnSpc>
                <a:spcPct val="100000"/>
              </a:lnSpc>
              <a:spcBef>
                <a:spcPts val="0"/>
              </a:spcBef>
              <a:spcAft>
                <a:spcPts val="600"/>
              </a:spcAft>
              <a:buClrTx/>
              <a:buSzPct val="100000"/>
              <a:buFontTx/>
              <a:buChar char="•"/>
              <a:tabLst/>
              <a:defRPr sz="3300">
                <a:solidFill>
                  <a:srgbClr val="FFFFFF"/>
                </a:solidFill>
                <a:latin typeface="Mont Regular"/>
                <a:ea typeface="Mont Regular"/>
                <a:cs typeface="Mont Regular"/>
                <a:sym typeface="Mont Regular"/>
              </a:defRPr>
            </a:pPr>
            <a:r>
              <a:rPr kumimoji="0" lang="en-US" sz="1400" b="1" i="0" u="none" strike="noStrike" kern="0" cap="none" spc="0" normalizeH="0" baseline="0" noProof="0" dirty="0">
                <a:ln>
                  <a:noFill/>
                </a:ln>
                <a:solidFill>
                  <a:srgbClr val="FFFFFF"/>
                </a:solidFill>
                <a:effectLst/>
                <a:uLnTx/>
                <a:uFillTx/>
                <a:latin typeface="Mont Regular"/>
                <a:sym typeface="Mont Regular"/>
              </a:rPr>
              <a:t>COMBINATION OF SENSORS</a:t>
            </a:r>
            <a:r>
              <a:rPr kumimoji="0" lang="en-US" sz="1400" b="0" i="0" u="none" strike="noStrike" kern="0" cap="none" spc="0" normalizeH="0" baseline="0" noProof="0" dirty="0">
                <a:ln>
                  <a:noFill/>
                </a:ln>
                <a:solidFill>
                  <a:srgbClr val="FFFFFF"/>
                </a:solidFill>
                <a:effectLst/>
                <a:uLnTx/>
                <a:uFillTx/>
                <a:latin typeface="Mont Regular"/>
                <a:sym typeface="Mont Regular"/>
              </a:rPr>
              <a:t>, INCL. LIDAR (</a:t>
            </a:r>
            <a:r>
              <a:rPr kumimoji="0" sz="1400" b="0" i="0" u="none" strike="noStrike" kern="0" cap="none" spc="0" normalizeH="0" baseline="0" noProof="0" dirty="0">
                <a:ln>
                  <a:noFill/>
                </a:ln>
                <a:solidFill>
                  <a:srgbClr val="FFFFFF"/>
                </a:solidFill>
                <a:effectLst/>
                <a:uLnTx/>
                <a:uFillTx/>
                <a:latin typeface="Mont Regular"/>
                <a:sym typeface="Mont Regular"/>
              </a:rPr>
              <a:t>25 KG MTOW</a:t>
            </a:r>
            <a:r>
              <a:rPr kumimoji="0" sz="1400" b="0" i="0" u="none" strike="noStrike" kern="0" cap="none" spc="0" normalizeH="0" baseline="0" noProof="0" dirty="0">
                <a:ln>
                  <a:noFill/>
                </a:ln>
                <a:solidFill>
                  <a:srgbClr val="E42404"/>
                </a:solidFill>
                <a:effectLst/>
                <a:uLnTx/>
                <a:uFillTx/>
                <a:latin typeface="Mont Regular"/>
                <a:sym typeface="Mont Regular"/>
              </a:rPr>
              <a:t>*</a:t>
            </a:r>
            <a:r>
              <a:rPr kumimoji="0" sz="1400" b="0" i="0" u="none" strike="noStrike" kern="0" cap="none" spc="0" normalizeH="0" baseline="0" noProof="0" dirty="0">
                <a:ln>
                  <a:noFill/>
                </a:ln>
                <a:solidFill>
                  <a:srgbClr val="FFFFFF"/>
                </a:solidFill>
                <a:effectLst/>
                <a:uLnTx/>
                <a:uFillTx/>
                <a:latin typeface="Mont Regular"/>
                <a:sym typeface="Mont Regular"/>
              </a:rPr>
              <a:t> / 8 KG PAYLOAD</a:t>
            </a:r>
            <a:r>
              <a:rPr kumimoji="0" lang="en-US" sz="1400" b="0" i="0" u="none" strike="noStrike" kern="0" cap="none" spc="0" normalizeH="0" baseline="0" noProof="0" dirty="0">
                <a:ln>
                  <a:noFill/>
                </a:ln>
                <a:solidFill>
                  <a:srgbClr val="FFFFFF"/>
                </a:solidFill>
                <a:effectLst/>
                <a:uLnTx/>
                <a:uFillTx/>
                <a:latin typeface="Mont Regular"/>
                <a:sym typeface="Mont Regular"/>
              </a:rPr>
              <a:t>)</a:t>
            </a:r>
          </a:p>
          <a:p>
            <a:pPr marL="182563" marR="0" lvl="0" indent="-182563" algn="l" defTabSz="412750" rtl="0" eaLnBrk="1" fontAlgn="auto" latinLnBrk="0" hangingPunct="0">
              <a:lnSpc>
                <a:spcPct val="100000"/>
              </a:lnSpc>
              <a:spcBef>
                <a:spcPts val="0"/>
              </a:spcBef>
              <a:spcAft>
                <a:spcPts val="600"/>
              </a:spcAft>
              <a:buClrTx/>
              <a:buSzPct val="100000"/>
              <a:buFontTx/>
              <a:buChar char="•"/>
              <a:tabLst/>
              <a:defRPr sz="3300">
                <a:solidFill>
                  <a:srgbClr val="FFFFFF"/>
                </a:solidFill>
                <a:latin typeface="Mont Regular"/>
                <a:ea typeface="Mont Regular"/>
                <a:cs typeface="Mont Regular"/>
                <a:sym typeface="Mont Regular"/>
              </a:defRPr>
            </a:pPr>
            <a:r>
              <a:rPr kumimoji="0" lang="en-US" sz="1400" b="0" i="0" u="none" strike="noStrike" kern="0" cap="none" spc="0" normalizeH="0" baseline="0" noProof="0" dirty="0">
                <a:ln>
                  <a:noFill/>
                </a:ln>
                <a:solidFill>
                  <a:srgbClr val="FFFFFF"/>
                </a:solidFill>
                <a:effectLst/>
                <a:uLnTx/>
                <a:uFillTx/>
                <a:latin typeface="Mont Regular"/>
                <a:sym typeface="Mont Regular"/>
              </a:rPr>
              <a:t>SLOWEST FIXED-WING UAV IN THE MARKET (CRUISE AT 43 KM/H FOR HIGH QUALITY DATA)</a:t>
            </a:r>
            <a:endParaRPr kumimoji="0" lang="lt-LT" sz="1400" b="0" i="0" u="none" strike="noStrike" kern="0" cap="none" spc="0" normalizeH="0" baseline="0" noProof="0" dirty="0">
              <a:ln>
                <a:noFill/>
              </a:ln>
              <a:solidFill>
                <a:srgbClr val="FFFFFF"/>
              </a:solidFill>
              <a:effectLst/>
              <a:uLnTx/>
              <a:uFillTx/>
              <a:latin typeface="Mont Regular"/>
              <a:sym typeface="Mont Regular"/>
            </a:endParaRPr>
          </a:p>
          <a:p>
            <a:pPr marL="182563" marR="0" lvl="0" indent="-182563" algn="l" defTabSz="412750" rtl="0" eaLnBrk="1" fontAlgn="auto" latinLnBrk="0" hangingPunct="0">
              <a:lnSpc>
                <a:spcPct val="100000"/>
              </a:lnSpc>
              <a:spcBef>
                <a:spcPts val="0"/>
              </a:spcBef>
              <a:spcAft>
                <a:spcPts val="600"/>
              </a:spcAft>
              <a:buClrTx/>
              <a:buSzPct val="100000"/>
              <a:buFontTx/>
              <a:buChar char="•"/>
              <a:tabLst/>
              <a:defRPr sz="3300">
                <a:solidFill>
                  <a:srgbClr val="FFFFFF"/>
                </a:solidFill>
                <a:latin typeface="Mont Regular"/>
                <a:ea typeface="Mont Regular"/>
                <a:cs typeface="Mont Regular"/>
                <a:sym typeface="Mont Regular"/>
              </a:defRPr>
            </a:pPr>
            <a:r>
              <a:rPr kumimoji="0" lang="lt-LT" sz="1400" b="0" i="0" u="none" strike="noStrike" kern="0" cap="none" spc="0" normalizeH="0" baseline="0" noProof="0" dirty="0">
                <a:ln>
                  <a:noFill/>
                </a:ln>
                <a:solidFill>
                  <a:srgbClr val="FFFFFF"/>
                </a:solidFill>
                <a:effectLst/>
                <a:uLnTx/>
                <a:uFillTx/>
                <a:latin typeface="Mont Regular"/>
                <a:sym typeface="Mont Regular"/>
              </a:rPr>
              <a:t>FAST WHEN NEEDED (MAX SPEED OF 120 KM/H CAN BE USED TO REACH THE INSPECTION SITE)</a:t>
            </a:r>
          </a:p>
          <a:p>
            <a:pPr marL="182563" marR="0" lvl="0" indent="-182563" algn="l" defTabSz="412750" rtl="0" eaLnBrk="1" fontAlgn="auto" latinLnBrk="0" hangingPunct="0">
              <a:lnSpc>
                <a:spcPct val="100000"/>
              </a:lnSpc>
              <a:spcBef>
                <a:spcPts val="0"/>
              </a:spcBef>
              <a:spcAft>
                <a:spcPts val="600"/>
              </a:spcAft>
              <a:buClrTx/>
              <a:buSzPct val="100000"/>
              <a:buFontTx/>
              <a:buChar char="•"/>
              <a:tabLst/>
              <a:defRPr sz="3300">
                <a:solidFill>
                  <a:srgbClr val="FFFFFF"/>
                </a:solidFill>
                <a:latin typeface="Mont Regular"/>
                <a:ea typeface="Mont Regular"/>
                <a:cs typeface="Mont Regular"/>
                <a:sym typeface="Mont Regular"/>
              </a:defRPr>
            </a:pPr>
            <a:r>
              <a:rPr kumimoji="0" lang="en-US" sz="1400" b="0" i="0" u="none" strike="noStrike" kern="0" cap="none" spc="0" normalizeH="0" baseline="0" noProof="0" dirty="0">
                <a:ln>
                  <a:noFill/>
                </a:ln>
                <a:solidFill>
                  <a:srgbClr val="FFFFFF"/>
                </a:solidFill>
                <a:effectLst/>
                <a:uLnTx/>
                <a:uFillTx/>
                <a:latin typeface="Mont Regular"/>
                <a:sym typeface="Mont Regular"/>
              </a:rPr>
              <a:t>LONG RANGE (UP TO 300 KM IN ONE MISSION)</a:t>
            </a:r>
          </a:p>
          <a:p>
            <a:pPr marL="182563" marR="0" lvl="0" indent="-182563" algn="l" defTabSz="412750" rtl="0" eaLnBrk="1" fontAlgn="auto" latinLnBrk="0" hangingPunct="0">
              <a:lnSpc>
                <a:spcPct val="100000"/>
              </a:lnSpc>
              <a:spcBef>
                <a:spcPts val="0"/>
              </a:spcBef>
              <a:spcAft>
                <a:spcPts val="600"/>
              </a:spcAft>
              <a:buClrTx/>
              <a:buSzPct val="100000"/>
              <a:buFontTx/>
              <a:buChar char="•"/>
              <a:tabLst/>
              <a:defRPr sz="3300">
                <a:solidFill>
                  <a:srgbClr val="FFFFFF"/>
                </a:solidFill>
                <a:latin typeface="Mont Regular"/>
                <a:ea typeface="Mont Regular"/>
                <a:cs typeface="Mont Regular"/>
                <a:sym typeface="Mont Regular"/>
              </a:defRPr>
            </a:pPr>
            <a:r>
              <a:rPr kumimoji="0" lang="en-US" sz="1400" b="0" i="0" u="none" strike="noStrike" kern="0" cap="none" spc="0" normalizeH="0" baseline="0" noProof="0" dirty="0">
                <a:ln>
                  <a:noFill/>
                </a:ln>
                <a:solidFill>
                  <a:srgbClr val="FFFFFF"/>
                </a:solidFill>
                <a:effectLst/>
                <a:uLnTx/>
                <a:uFillTx/>
                <a:latin typeface="Mont Regular"/>
                <a:sym typeface="Mont Regular"/>
              </a:rPr>
              <a:t>GREEN (FUEL CONSUMPTION OF 0,35 L/H)</a:t>
            </a:r>
          </a:p>
        </p:txBody>
      </p:sp>
      <p:sp>
        <p:nvSpPr>
          <p:cNvPr id="5" name="*MTOW - Maximum take off weight">
            <a:extLst>
              <a:ext uri="{FF2B5EF4-FFF2-40B4-BE49-F238E27FC236}">
                <a16:creationId xmlns:a16="http://schemas.microsoft.com/office/drawing/2014/main" id="{FDEC7148-5007-486A-B09E-123A7CEEC022}"/>
              </a:ext>
            </a:extLst>
          </p:cNvPr>
          <p:cNvSpPr txBox="1"/>
          <p:nvPr/>
        </p:nvSpPr>
        <p:spPr>
          <a:xfrm>
            <a:off x="1055197" y="6295739"/>
            <a:ext cx="1979709" cy="182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marL="0" marR="0" lvl="0" indent="0" algn="l" defTabSz="412750" rtl="0" eaLnBrk="1" fontAlgn="auto" latinLnBrk="0" hangingPunct="0">
              <a:lnSpc>
                <a:spcPct val="100000"/>
              </a:lnSpc>
              <a:spcBef>
                <a:spcPts val="0"/>
              </a:spcBef>
              <a:spcAft>
                <a:spcPts val="0"/>
              </a:spcAft>
              <a:buClrTx/>
              <a:buSzTx/>
              <a:buFontTx/>
              <a:buNone/>
              <a:tabLst/>
              <a:defRPr sz="1700">
                <a:solidFill>
                  <a:srgbClr val="FFFFFF"/>
                </a:solidFill>
                <a:latin typeface="Mont Regular"/>
                <a:ea typeface="Mont Regular"/>
                <a:cs typeface="Mont Regular"/>
                <a:sym typeface="Mont Regular"/>
              </a:defRPr>
            </a:pPr>
            <a:r>
              <a:rPr kumimoji="0" sz="850" b="0" i="0" u="none" strike="noStrike" kern="0" cap="none" spc="0" normalizeH="0" baseline="0" noProof="0" dirty="0">
                <a:ln>
                  <a:noFill/>
                </a:ln>
                <a:solidFill>
                  <a:srgbClr val="E42404"/>
                </a:solidFill>
                <a:effectLst/>
                <a:uLnTx/>
                <a:uFillTx/>
                <a:latin typeface="Mont Regular"/>
                <a:sym typeface="Mont Regular"/>
              </a:rPr>
              <a:t>*MTOW - </a:t>
            </a:r>
            <a:r>
              <a:rPr kumimoji="0" sz="850" b="0" i="0" u="none" strike="noStrike" kern="0" cap="none" spc="0" normalizeH="0" baseline="0" noProof="0" dirty="0">
                <a:ln>
                  <a:noFill/>
                </a:ln>
                <a:solidFill>
                  <a:srgbClr val="FFFFFF"/>
                </a:solidFill>
                <a:effectLst/>
                <a:uLnTx/>
                <a:uFillTx/>
                <a:latin typeface="Mont Regular"/>
                <a:sym typeface="Mont Regular"/>
              </a:rPr>
              <a:t>Maximum take off weight</a:t>
            </a:r>
          </a:p>
        </p:txBody>
      </p:sp>
      <p:sp>
        <p:nvSpPr>
          <p:cNvPr id="6" name="Заголовок 1">
            <a:extLst>
              <a:ext uri="{FF2B5EF4-FFF2-40B4-BE49-F238E27FC236}">
                <a16:creationId xmlns:a16="http://schemas.microsoft.com/office/drawing/2014/main" id="{A2DF189C-1C92-4561-8DBC-728C30926D07}"/>
              </a:ext>
            </a:extLst>
          </p:cNvPr>
          <p:cNvSpPr txBox="1">
            <a:spLocks/>
          </p:cNvSpPr>
          <p:nvPr/>
        </p:nvSpPr>
        <p:spPr>
          <a:xfrm>
            <a:off x="2573665" y="366429"/>
            <a:ext cx="8780135" cy="535190"/>
          </a:xfrm>
          <a:prstGeom prst="rect">
            <a:avLst/>
          </a:prstGeom>
        </p:spPr>
        <p:txBody>
          <a:bodyPr lIns="0" anchor="t">
            <a:noAutofit/>
          </a:bodyPr>
          <a:lstStyle>
            <a:lvl1pPr marL="90488" indent="0" algn="l" defTabSz="914400" rtl="0" eaLnBrk="1" latinLnBrk="0" hangingPunct="1">
              <a:lnSpc>
                <a:spcPct val="90000"/>
              </a:lnSpc>
              <a:spcBef>
                <a:spcPts val="0"/>
              </a:spcBef>
              <a:buNone/>
              <a:defRPr sz="1600" b="1" kern="1200" cap="all" baseline="0">
                <a:solidFill>
                  <a:srgbClr val="01000E"/>
                </a:solidFill>
                <a:latin typeface="Raleway Black"/>
                <a:ea typeface="+mj-ea"/>
                <a:cs typeface="+mj-cs"/>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all" spc="0" normalizeH="0" baseline="0" noProof="0" dirty="0">
                <a:ln>
                  <a:noFill/>
                </a:ln>
                <a:solidFill>
                  <a:srgbClr val="F1EFEB"/>
                </a:solidFill>
                <a:effectLst/>
                <a:uLnTx/>
                <a:uFillTx/>
                <a:latin typeface="Mont Bold" panose="00000900000000000000" pitchFamily="50" charset="0"/>
                <a:ea typeface="+mj-ea"/>
                <a:cs typeface="+mj-cs"/>
              </a:rPr>
              <a:t>Automated diagnostics performed with cutting-edge </a:t>
            </a:r>
            <a:r>
              <a:rPr kumimoji="0" lang="en-US" sz="1600" b="1" i="0" u="none" strike="noStrike" kern="1200" cap="all" spc="0" normalizeH="0" baseline="0" noProof="0" dirty="0" err="1">
                <a:ln>
                  <a:noFill/>
                </a:ln>
                <a:solidFill>
                  <a:srgbClr val="F1EFEB"/>
                </a:solidFill>
                <a:effectLst/>
                <a:uLnTx/>
                <a:uFillTx/>
                <a:latin typeface="Mont Bold" panose="00000900000000000000" pitchFamily="50" charset="0"/>
                <a:ea typeface="+mj-ea"/>
                <a:cs typeface="+mj-cs"/>
              </a:rPr>
              <a:t>uav</a:t>
            </a:r>
            <a:r>
              <a:rPr kumimoji="0" lang="en-US" sz="1600" b="1" i="0" u="none" strike="noStrike" kern="1200" cap="none" spc="0" normalizeH="0" baseline="0" noProof="0" dirty="0" err="1">
                <a:ln>
                  <a:noFill/>
                </a:ln>
                <a:solidFill>
                  <a:srgbClr val="F1EFEB"/>
                </a:solidFill>
                <a:effectLst/>
                <a:uLnTx/>
                <a:uFillTx/>
                <a:latin typeface="Mont Bold" panose="00000900000000000000" pitchFamily="50" charset="0"/>
                <a:ea typeface="+mj-ea"/>
                <a:cs typeface="+mj-cs"/>
              </a:rPr>
              <a:t>s</a:t>
            </a:r>
            <a:endParaRPr kumimoji="0" lang="ru-RU" sz="1600" b="1" i="0" u="none" strike="noStrike" kern="1200" cap="all" spc="0" normalizeH="0" baseline="0" noProof="0" dirty="0">
              <a:ln>
                <a:noFill/>
              </a:ln>
              <a:solidFill>
                <a:srgbClr val="F1EFEB"/>
              </a:solidFill>
              <a:effectLst/>
              <a:uLnTx/>
              <a:uFillTx/>
              <a:latin typeface="Mont Regular"/>
              <a:ea typeface="+mj-ea"/>
              <a:cs typeface="+mj-cs"/>
            </a:endParaRPr>
          </a:p>
        </p:txBody>
      </p:sp>
    </p:spTree>
    <p:extLst>
      <p:ext uri="{BB962C8B-B14F-4D97-AF65-F5344CB8AC3E}">
        <p14:creationId xmlns:p14="http://schemas.microsoft.com/office/powerpoint/2010/main" val="1197077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aphicFrame>
        <p:nvGraphicFramePr>
          <p:cNvPr id="23" name="Object 22" hidden="1">
            <a:extLst>
              <a:ext uri="{FF2B5EF4-FFF2-40B4-BE49-F238E27FC236}">
                <a16:creationId xmlns:a16="http://schemas.microsoft.com/office/drawing/2014/main" id="{B09ED4D4-27DD-4F4E-8CD7-57A430B45491}"/>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45" name="think-cell Slide" r:id="rId4" imgW="425" imgH="424" progId="TCLayout.ActiveDocument.1">
                  <p:embed/>
                </p:oleObj>
              </mc:Choice>
              <mc:Fallback>
                <p:oleObj name="think-cell Slide" r:id="rId4" imgW="425" imgH="424" progId="TCLayout.ActiveDocument.1">
                  <p:embed/>
                  <p:pic>
                    <p:nvPicPr>
                      <p:cNvPr id="23" name="Object 22" hidden="1">
                        <a:extLst>
                          <a:ext uri="{FF2B5EF4-FFF2-40B4-BE49-F238E27FC236}">
                            <a16:creationId xmlns:a16="http://schemas.microsoft.com/office/drawing/2014/main" id="{B09ED4D4-27DD-4F4E-8CD7-57A430B4549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53D92E2-6117-4239-9D8F-099268D0EC9B}"/>
              </a:ext>
            </a:extLst>
          </p:cNvPr>
          <p:cNvSpPr>
            <a:spLocks noGrp="1"/>
          </p:cNvSpPr>
          <p:nvPr>
            <p:ph type="title"/>
          </p:nvPr>
        </p:nvSpPr>
        <p:spPr/>
        <p:txBody>
          <a:bodyPr vert="horz"/>
          <a:lstStyle/>
          <a:p>
            <a:r>
              <a:rPr lang="en-GB" b="1" dirty="0" err="1">
                <a:solidFill>
                  <a:srgbClr val="FFFFFF"/>
                </a:solidFill>
              </a:rPr>
              <a:t>LidAR</a:t>
            </a:r>
            <a:r>
              <a:rPr lang="en-GB" b="1" dirty="0">
                <a:solidFill>
                  <a:srgbClr val="FFFFFF"/>
                </a:solidFill>
              </a:rPr>
              <a:t> data analysis </a:t>
            </a:r>
            <a:r>
              <a:rPr lang="en-GB" b="1" dirty="0" err="1">
                <a:solidFill>
                  <a:srgbClr val="FFFFFF"/>
                </a:solidFill>
              </a:rPr>
              <a:t>foR</a:t>
            </a:r>
            <a:r>
              <a:rPr lang="en-GB" b="1" dirty="0">
                <a:solidFill>
                  <a:srgbClr val="FFFFFF"/>
                </a:solidFill>
              </a:rPr>
              <a:t> high voltage power lines (transmission)</a:t>
            </a:r>
          </a:p>
        </p:txBody>
      </p:sp>
      <p:sp>
        <p:nvSpPr>
          <p:cNvPr id="4" name="Slide Number Placeholder 3">
            <a:extLst>
              <a:ext uri="{FF2B5EF4-FFF2-40B4-BE49-F238E27FC236}">
                <a16:creationId xmlns:a16="http://schemas.microsoft.com/office/drawing/2014/main" id="{058ABE40-79C1-418A-8EFE-667D9439E7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DCE02-6A50-4C2A-96E3-B0E593ACCEB2}" type="slidenum">
              <a:rPr kumimoji="0" lang="lt-LT" sz="1000" b="0" i="0" u="none" strike="noStrike" kern="1200" cap="none" spc="0" normalizeH="0" baseline="0" noProof="0" smtClean="0">
                <a:ln>
                  <a:noFill/>
                </a:ln>
                <a:solidFill>
                  <a:srgbClr val="FFFFFF"/>
                </a:solidFill>
                <a:effectLst/>
                <a:uLnTx/>
                <a:uFillTx/>
                <a:latin typeface="Mont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lt-LT" sz="1000" b="0" i="0" u="none" strike="noStrike" kern="1200" cap="none" spc="0" normalizeH="0" baseline="0" noProof="0" dirty="0">
              <a:ln>
                <a:noFill/>
              </a:ln>
              <a:solidFill>
                <a:srgbClr val="FFFFFF"/>
              </a:solidFill>
              <a:effectLst/>
              <a:uLnTx/>
              <a:uFillTx/>
              <a:latin typeface="Mont Regular"/>
              <a:ea typeface="+mn-ea"/>
              <a:cs typeface="+mn-cs"/>
            </a:endParaRPr>
          </a:p>
        </p:txBody>
      </p:sp>
      <p:sp>
        <p:nvSpPr>
          <p:cNvPr id="5" name="Text Placeholder 4">
            <a:extLst>
              <a:ext uri="{FF2B5EF4-FFF2-40B4-BE49-F238E27FC236}">
                <a16:creationId xmlns:a16="http://schemas.microsoft.com/office/drawing/2014/main" id="{16CD6C61-3FB7-4180-84D8-CB8D39DEF4A0}"/>
              </a:ext>
            </a:extLst>
          </p:cNvPr>
          <p:cNvSpPr>
            <a:spLocks noGrp="1"/>
          </p:cNvSpPr>
          <p:nvPr>
            <p:ph type="body" sz="quarter" idx="13"/>
          </p:nvPr>
        </p:nvSpPr>
        <p:spPr/>
        <p:txBody>
          <a:bodyPr>
            <a:normAutofit/>
          </a:bodyPr>
          <a:lstStyle/>
          <a:p>
            <a:r>
              <a:rPr lang="lt-LT" dirty="0" err="1">
                <a:solidFill>
                  <a:srgbClr val="FFFFFF"/>
                </a:solidFill>
              </a:rPr>
              <a:t>Lidar</a:t>
            </a:r>
            <a:r>
              <a:rPr lang="lt-LT" dirty="0">
                <a:solidFill>
                  <a:srgbClr val="FFFFFF"/>
                </a:solidFill>
              </a:rPr>
              <a:t> data </a:t>
            </a:r>
            <a:r>
              <a:rPr lang="lt-LT" dirty="0" err="1">
                <a:solidFill>
                  <a:srgbClr val="FFFFFF"/>
                </a:solidFill>
              </a:rPr>
              <a:t>sample</a:t>
            </a:r>
            <a:endParaRPr lang="lt-LT" dirty="0">
              <a:solidFill>
                <a:srgbClr val="FFFFFF"/>
              </a:solidFill>
            </a:endParaRPr>
          </a:p>
        </p:txBody>
      </p:sp>
      <p:sp>
        <p:nvSpPr>
          <p:cNvPr id="12" name="Rectangle 11">
            <a:extLst>
              <a:ext uri="{FF2B5EF4-FFF2-40B4-BE49-F238E27FC236}">
                <a16:creationId xmlns:a16="http://schemas.microsoft.com/office/drawing/2014/main" id="{48822585-A9F0-48C9-853D-96B7928D6CBC}"/>
              </a:ext>
            </a:extLst>
          </p:cNvPr>
          <p:cNvSpPr/>
          <p:nvPr/>
        </p:nvSpPr>
        <p:spPr>
          <a:xfrm>
            <a:off x="66891" y="4531932"/>
            <a:ext cx="12058217" cy="134011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srgbClr val="FFFFFF"/>
              </a:solidFill>
              <a:effectLst/>
              <a:uLnTx/>
              <a:uFillTx/>
              <a:latin typeface="Mont" panose="00000700000000000000" pitchFamily="50" charset="0"/>
              <a:ea typeface="+mn-ea"/>
              <a:cs typeface="+mn-cs"/>
            </a:endParaRPr>
          </a:p>
        </p:txBody>
      </p:sp>
      <p:sp>
        <p:nvSpPr>
          <p:cNvPr id="3" name="Rectangle 2">
            <a:extLst>
              <a:ext uri="{FF2B5EF4-FFF2-40B4-BE49-F238E27FC236}">
                <a16:creationId xmlns:a16="http://schemas.microsoft.com/office/drawing/2014/main" id="{CF0880AC-9C26-4E54-857D-6F83D660351D}"/>
              </a:ext>
            </a:extLst>
          </p:cNvPr>
          <p:cNvSpPr/>
          <p:nvPr/>
        </p:nvSpPr>
        <p:spPr>
          <a:xfrm>
            <a:off x="938254" y="987848"/>
            <a:ext cx="1968500" cy="80978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dirty="0">
              <a:ln>
                <a:noFill/>
              </a:ln>
              <a:solidFill>
                <a:srgbClr val="101820"/>
              </a:solidFill>
              <a:effectLst/>
              <a:uLnTx/>
              <a:uFillTx/>
              <a:ea typeface="+mn-ea"/>
              <a:cs typeface="+mn-cs"/>
            </a:endParaRPr>
          </a:p>
        </p:txBody>
      </p:sp>
      <p:pic>
        <p:nvPicPr>
          <p:cNvPr id="13" name="Picture 12">
            <a:extLst>
              <a:ext uri="{FF2B5EF4-FFF2-40B4-BE49-F238E27FC236}">
                <a16:creationId xmlns:a16="http://schemas.microsoft.com/office/drawing/2014/main" id="{A6215999-CEA4-4C56-BBF5-D515AADC68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69000" y="1488543"/>
            <a:ext cx="5957313" cy="3720471"/>
          </a:xfrm>
          <a:prstGeom prst="rect">
            <a:avLst/>
          </a:prstGeom>
        </p:spPr>
      </p:pic>
      <p:pic>
        <p:nvPicPr>
          <p:cNvPr id="19" name="Image" descr="Image">
            <a:extLst>
              <a:ext uri="{FF2B5EF4-FFF2-40B4-BE49-F238E27FC236}">
                <a16:creationId xmlns:a16="http://schemas.microsoft.com/office/drawing/2014/main" id="{56F95FD3-F45D-40D1-9FA1-36A9940FB40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0984979" y="4934840"/>
            <a:ext cx="809418" cy="185393"/>
          </a:xfrm>
          <a:prstGeom prst="rect">
            <a:avLst/>
          </a:prstGeom>
          <a:ln w="12700">
            <a:miter lim="400000"/>
          </a:ln>
        </p:spPr>
      </p:pic>
      <p:sp>
        <p:nvSpPr>
          <p:cNvPr id="22" name="HIGH QUALITY DATA…">
            <a:extLst>
              <a:ext uri="{FF2B5EF4-FFF2-40B4-BE49-F238E27FC236}">
                <a16:creationId xmlns:a16="http://schemas.microsoft.com/office/drawing/2014/main" id="{A519617F-F05A-4F7F-A814-8B6FCE3CFC5B}"/>
              </a:ext>
            </a:extLst>
          </p:cNvPr>
          <p:cNvSpPr txBox="1"/>
          <p:nvPr/>
        </p:nvSpPr>
        <p:spPr>
          <a:xfrm>
            <a:off x="281486" y="5546830"/>
            <a:ext cx="11072314" cy="9130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marL="0" marR="0" lvl="0" indent="0" algn="l" defTabSz="412750" rtl="0" eaLnBrk="1" fontAlgn="auto" latinLnBrk="0" hangingPunct="0">
              <a:lnSpc>
                <a:spcPct val="100000"/>
              </a:lnSpc>
              <a:spcBef>
                <a:spcPts val="0"/>
              </a:spcBef>
              <a:spcAft>
                <a:spcPts val="600"/>
              </a:spcAft>
              <a:buClrTx/>
              <a:buSzPct val="100000"/>
              <a:buFontTx/>
              <a:buNone/>
              <a:tabLst/>
              <a:defRPr sz="3300">
                <a:solidFill>
                  <a:srgbClr val="FFFFFF"/>
                </a:solidFill>
                <a:latin typeface="Mont Regular"/>
                <a:ea typeface="Mont Regular"/>
                <a:cs typeface="Mont Regular"/>
                <a:sym typeface="Mont Regular"/>
              </a:defRPr>
            </a:pPr>
            <a:r>
              <a:rPr kumimoji="0" lang="en-GB" sz="1400" b="0" i="0" u="none" strike="noStrike" kern="0" cap="none" spc="0" normalizeH="0" baseline="0" noProof="0" dirty="0">
                <a:ln>
                  <a:noFill/>
                </a:ln>
                <a:solidFill>
                  <a:srgbClr val="FFFFFF"/>
                </a:solidFill>
                <a:effectLst/>
                <a:uLnTx/>
                <a:uFillTx/>
                <a:latin typeface="Mont Regular"/>
                <a:sym typeface="Mont Regular"/>
              </a:rPr>
              <a:t>For electricity transmission grid, LiDAR data is used to calculate curvature of the cable (catenary) to assess the safety (the cables contract and expand due to temperature, cables that hang too low can cause outages and even fatal incidents). Other uses include: </a:t>
            </a:r>
            <a:r>
              <a:rPr kumimoji="0" lang="en-US" sz="1400" b="0" i="0" u="none" strike="noStrike" kern="0" cap="none" spc="0" normalizeH="0" baseline="0" noProof="0" dirty="0">
                <a:ln>
                  <a:noFill/>
                </a:ln>
                <a:solidFill>
                  <a:srgbClr val="FFFFFF"/>
                </a:solidFill>
                <a:effectLst/>
                <a:uLnTx/>
                <a:uFillTx/>
                <a:latin typeface="Mont Regular"/>
                <a:sym typeface="Mont Regular"/>
              </a:rPr>
              <a:t>identifying dangerous vegetation, unauthorized industrial activities and high-risk objects, measuring geometric deviations, modeling temperature-dependent behavior.</a:t>
            </a:r>
            <a:endParaRPr kumimoji="0" lang="en-GB" sz="1400" b="0" i="0" u="none" strike="noStrike" kern="0" cap="none" spc="0" normalizeH="0" baseline="0" noProof="0" dirty="0">
              <a:ln>
                <a:noFill/>
              </a:ln>
              <a:solidFill>
                <a:srgbClr val="FFFFFF"/>
              </a:solidFill>
              <a:effectLst/>
              <a:uLnTx/>
              <a:uFillTx/>
              <a:latin typeface="Mont Regular"/>
              <a:sym typeface="Mont Regular"/>
            </a:endParaRPr>
          </a:p>
        </p:txBody>
      </p:sp>
      <p:pic>
        <p:nvPicPr>
          <p:cNvPr id="8" name="Picture 7">
            <a:extLst>
              <a:ext uri="{FF2B5EF4-FFF2-40B4-BE49-F238E27FC236}">
                <a16:creationId xmlns:a16="http://schemas.microsoft.com/office/drawing/2014/main" id="{8D5B307C-626A-4DD2-A171-49C0A3D8C00F}"/>
              </a:ext>
            </a:extLst>
          </p:cNvPr>
          <p:cNvPicPr>
            <a:picLocks noChangeAspect="1"/>
          </p:cNvPicPr>
          <p:nvPr/>
        </p:nvPicPr>
        <p:blipFill rotWithShape="1">
          <a:blip r:embed="rId8"/>
          <a:srcRect l="16930" t="33121" r="48962" b="25347"/>
          <a:stretch/>
        </p:blipFill>
        <p:spPr>
          <a:xfrm>
            <a:off x="281486" y="1488543"/>
            <a:ext cx="5375395" cy="3681707"/>
          </a:xfrm>
          <a:prstGeom prst="rect">
            <a:avLst/>
          </a:prstGeom>
        </p:spPr>
      </p:pic>
    </p:spTree>
    <p:extLst>
      <p:ext uri="{BB962C8B-B14F-4D97-AF65-F5344CB8AC3E}">
        <p14:creationId xmlns:p14="http://schemas.microsoft.com/office/powerpoint/2010/main" val="2732192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aphicFrame>
        <p:nvGraphicFramePr>
          <p:cNvPr id="23" name="Object 22" hidden="1">
            <a:extLst>
              <a:ext uri="{FF2B5EF4-FFF2-40B4-BE49-F238E27FC236}">
                <a16:creationId xmlns:a16="http://schemas.microsoft.com/office/drawing/2014/main" id="{B09ED4D4-27DD-4F4E-8CD7-57A430B45491}"/>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69" name="think-cell Slide" r:id="rId4" imgW="425" imgH="424" progId="TCLayout.ActiveDocument.1">
                  <p:embed/>
                </p:oleObj>
              </mc:Choice>
              <mc:Fallback>
                <p:oleObj name="think-cell Slide" r:id="rId4" imgW="425" imgH="424" progId="TCLayout.ActiveDocument.1">
                  <p:embed/>
                  <p:pic>
                    <p:nvPicPr>
                      <p:cNvPr id="23" name="Object 22" hidden="1">
                        <a:extLst>
                          <a:ext uri="{FF2B5EF4-FFF2-40B4-BE49-F238E27FC236}">
                            <a16:creationId xmlns:a16="http://schemas.microsoft.com/office/drawing/2014/main" id="{B09ED4D4-27DD-4F4E-8CD7-57A430B4549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53D92E2-6117-4239-9D8F-099268D0EC9B}"/>
              </a:ext>
            </a:extLst>
          </p:cNvPr>
          <p:cNvSpPr>
            <a:spLocks noGrp="1"/>
          </p:cNvSpPr>
          <p:nvPr>
            <p:ph type="title"/>
          </p:nvPr>
        </p:nvSpPr>
        <p:spPr/>
        <p:txBody>
          <a:bodyPr vert="horz"/>
          <a:lstStyle/>
          <a:p>
            <a:r>
              <a:rPr lang="en-GB" b="1" dirty="0">
                <a:solidFill>
                  <a:srgbClr val="FFFFFF"/>
                </a:solidFill>
              </a:rPr>
              <a:t>RGB data analysis EXAMPLE </a:t>
            </a:r>
            <a:r>
              <a:rPr lang="en-GB" b="1" dirty="0" err="1">
                <a:solidFill>
                  <a:srgbClr val="FFFFFF"/>
                </a:solidFill>
              </a:rPr>
              <a:t>foR</a:t>
            </a:r>
            <a:r>
              <a:rPr lang="en-GB" b="1" dirty="0">
                <a:solidFill>
                  <a:srgbClr val="FFFFFF"/>
                </a:solidFill>
              </a:rPr>
              <a:t> HIGH voltage POWER lines (TRANSMISSION)</a:t>
            </a:r>
          </a:p>
        </p:txBody>
      </p:sp>
      <p:sp>
        <p:nvSpPr>
          <p:cNvPr id="5" name="Text Placeholder 4">
            <a:extLst>
              <a:ext uri="{FF2B5EF4-FFF2-40B4-BE49-F238E27FC236}">
                <a16:creationId xmlns:a16="http://schemas.microsoft.com/office/drawing/2014/main" id="{16CD6C61-3FB7-4180-84D8-CB8D39DEF4A0}"/>
              </a:ext>
            </a:extLst>
          </p:cNvPr>
          <p:cNvSpPr>
            <a:spLocks noGrp="1"/>
          </p:cNvSpPr>
          <p:nvPr>
            <p:ph type="body" sz="quarter" idx="13"/>
          </p:nvPr>
        </p:nvSpPr>
        <p:spPr/>
        <p:txBody>
          <a:bodyPr>
            <a:normAutofit/>
          </a:bodyPr>
          <a:lstStyle/>
          <a:p>
            <a:pPr marL="0" indent="0">
              <a:buNone/>
            </a:pPr>
            <a:r>
              <a:rPr lang="lt-LT" dirty="0">
                <a:solidFill>
                  <a:srgbClr val="FFFFFF"/>
                </a:solidFill>
              </a:rPr>
              <a:t>RGB data </a:t>
            </a:r>
            <a:r>
              <a:rPr lang="lt-LT" dirty="0" err="1">
                <a:solidFill>
                  <a:srgbClr val="FFFFFF"/>
                </a:solidFill>
              </a:rPr>
              <a:t>sample</a:t>
            </a:r>
            <a:endParaRPr lang="lt-LT" dirty="0">
              <a:solidFill>
                <a:srgbClr val="FFFFFF"/>
              </a:solidFill>
            </a:endParaRPr>
          </a:p>
        </p:txBody>
      </p:sp>
      <p:pic>
        <p:nvPicPr>
          <p:cNvPr id="31" name="Image" descr="Image">
            <a:extLst>
              <a:ext uri="{FF2B5EF4-FFF2-40B4-BE49-F238E27FC236}">
                <a16:creationId xmlns:a16="http://schemas.microsoft.com/office/drawing/2014/main" id="{2C4B90E0-CD1C-4CCB-BCEB-894C0562943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0915925" y="6490961"/>
            <a:ext cx="809418" cy="185393"/>
          </a:xfrm>
          <a:prstGeom prst="rect">
            <a:avLst/>
          </a:prstGeom>
          <a:ln w="12700">
            <a:miter lim="400000"/>
          </a:ln>
        </p:spPr>
      </p:pic>
      <p:pic>
        <p:nvPicPr>
          <p:cNvPr id="8" name="Picture 7">
            <a:extLst>
              <a:ext uri="{FF2B5EF4-FFF2-40B4-BE49-F238E27FC236}">
                <a16:creationId xmlns:a16="http://schemas.microsoft.com/office/drawing/2014/main" id="{D90D9FC0-4BF0-47F5-869D-7D71E0742D1A}"/>
              </a:ext>
            </a:extLst>
          </p:cNvPr>
          <p:cNvPicPr>
            <a:picLocks noChangeAspect="1"/>
          </p:cNvPicPr>
          <p:nvPr/>
        </p:nvPicPr>
        <p:blipFill rotWithShape="1">
          <a:blip r:embed="rId7"/>
          <a:srcRect/>
          <a:stretch/>
        </p:blipFill>
        <p:spPr>
          <a:xfrm>
            <a:off x="4539343" y="1617605"/>
            <a:ext cx="6814457" cy="3717630"/>
          </a:xfrm>
          <a:prstGeom prst="rect">
            <a:avLst/>
          </a:prstGeom>
        </p:spPr>
      </p:pic>
      <p:grpSp>
        <p:nvGrpSpPr>
          <p:cNvPr id="9" name="Group 8">
            <a:extLst>
              <a:ext uri="{FF2B5EF4-FFF2-40B4-BE49-F238E27FC236}">
                <a16:creationId xmlns:a16="http://schemas.microsoft.com/office/drawing/2014/main" id="{674739CD-73E9-4628-835C-53F77A015DFC}"/>
              </a:ext>
            </a:extLst>
          </p:cNvPr>
          <p:cNvGrpSpPr/>
          <p:nvPr/>
        </p:nvGrpSpPr>
        <p:grpSpPr>
          <a:xfrm>
            <a:off x="4061435" y="3280049"/>
            <a:ext cx="220662" cy="393700"/>
            <a:chOff x="8797575" y="3232149"/>
            <a:chExt cx="220662" cy="393700"/>
          </a:xfrm>
        </p:grpSpPr>
        <p:sp>
          <p:nvSpPr>
            <p:cNvPr id="268" name="Isosceles Triangle 358">
              <a:extLst>
                <a:ext uri="{FF2B5EF4-FFF2-40B4-BE49-F238E27FC236}">
                  <a16:creationId xmlns:a16="http://schemas.microsoft.com/office/drawing/2014/main" id="{46D35BE7-447D-474E-AD08-2AD636CDC3E2}"/>
                </a:ext>
              </a:extLst>
            </p:cNvPr>
            <p:cNvSpPr/>
            <p:nvPr/>
          </p:nvSpPr>
          <p:spPr>
            <a:xfrm rot="5400000">
              <a:off x="8663678" y="3366046"/>
              <a:ext cx="393699" cy="125905"/>
            </a:xfrm>
            <a:custGeom>
              <a:avLst/>
              <a:gdLst>
                <a:gd name="connsiteX0" fmla="*/ 0 w 533400"/>
                <a:gd name="connsiteY0" fmla="*/ 311561 h 311561"/>
                <a:gd name="connsiteX1" fmla="*/ 266700 w 533400"/>
                <a:gd name="connsiteY1" fmla="*/ 0 h 311561"/>
                <a:gd name="connsiteX2" fmla="*/ 533400 w 533400"/>
                <a:gd name="connsiteY2" fmla="*/ 311561 h 311561"/>
                <a:gd name="connsiteX3" fmla="*/ 0 w 533400"/>
                <a:gd name="connsiteY3" fmla="*/ 311561 h 311561"/>
                <a:gd name="connsiteX0" fmla="*/ 0 w 533400"/>
                <a:gd name="connsiteY0" fmla="*/ 311561 h 403001"/>
                <a:gd name="connsiteX1" fmla="*/ 266700 w 533400"/>
                <a:gd name="connsiteY1" fmla="*/ 0 h 403001"/>
                <a:gd name="connsiteX2" fmla="*/ 533400 w 533400"/>
                <a:gd name="connsiteY2" fmla="*/ 311561 h 403001"/>
                <a:gd name="connsiteX3" fmla="*/ 91440 w 533400"/>
                <a:gd name="connsiteY3" fmla="*/ 403001 h 403001"/>
                <a:gd name="connsiteX0" fmla="*/ 0 w 533400"/>
                <a:gd name="connsiteY0" fmla="*/ 311561 h 311561"/>
                <a:gd name="connsiteX1" fmla="*/ 266700 w 533400"/>
                <a:gd name="connsiteY1" fmla="*/ 0 h 311561"/>
                <a:gd name="connsiteX2" fmla="*/ 533400 w 533400"/>
                <a:gd name="connsiteY2" fmla="*/ 311561 h 311561"/>
              </a:gdLst>
              <a:ahLst/>
              <a:cxnLst>
                <a:cxn ang="0">
                  <a:pos x="connsiteX0" y="connsiteY0"/>
                </a:cxn>
                <a:cxn ang="0">
                  <a:pos x="connsiteX1" y="connsiteY1"/>
                </a:cxn>
                <a:cxn ang="0">
                  <a:pos x="connsiteX2" y="connsiteY2"/>
                </a:cxn>
              </a:cxnLst>
              <a:rect l="l" t="t" r="r" b="b"/>
              <a:pathLst>
                <a:path w="533400" h="311561">
                  <a:moveTo>
                    <a:pt x="0" y="311561"/>
                  </a:moveTo>
                  <a:lnTo>
                    <a:pt x="266700" y="0"/>
                  </a:lnTo>
                  <a:lnTo>
                    <a:pt x="533400" y="311561"/>
                  </a:lnTo>
                </a:path>
              </a:pathLst>
            </a:custGeom>
            <a:noFill/>
            <a:ln w="6350" cap="rnd">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ru-RU" sz="1100" dirty="0" err="1">
                <a:solidFill>
                  <a:srgbClr val="01000E"/>
                </a:solidFill>
                <a:latin typeface="Calibri" panose="020F0502020204030204" pitchFamily="34" charset="0"/>
                <a:cs typeface="Calibri" panose="020F0502020204030204" pitchFamily="34" charset="0"/>
              </a:endParaRPr>
            </a:p>
          </p:txBody>
        </p:sp>
        <p:sp>
          <p:nvSpPr>
            <p:cNvPr id="269" name="Isosceles Triangle 358">
              <a:extLst>
                <a:ext uri="{FF2B5EF4-FFF2-40B4-BE49-F238E27FC236}">
                  <a16:creationId xmlns:a16="http://schemas.microsoft.com/office/drawing/2014/main" id="{6CC02703-E4A1-4CF1-A57C-D76B58943A4E}"/>
                </a:ext>
              </a:extLst>
            </p:cNvPr>
            <p:cNvSpPr/>
            <p:nvPr/>
          </p:nvSpPr>
          <p:spPr>
            <a:xfrm rot="5400000">
              <a:off x="8758435" y="3366047"/>
              <a:ext cx="393699" cy="125905"/>
            </a:xfrm>
            <a:custGeom>
              <a:avLst/>
              <a:gdLst>
                <a:gd name="connsiteX0" fmla="*/ 0 w 533400"/>
                <a:gd name="connsiteY0" fmla="*/ 311561 h 311561"/>
                <a:gd name="connsiteX1" fmla="*/ 266700 w 533400"/>
                <a:gd name="connsiteY1" fmla="*/ 0 h 311561"/>
                <a:gd name="connsiteX2" fmla="*/ 533400 w 533400"/>
                <a:gd name="connsiteY2" fmla="*/ 311561 h 311561"/>
                <a:gd name="connsiteX3" fmla="*/ 0 w 533400"/>
                <a:gd name="connsiteY3" fmla="*/ 311561 h 311561"/>
                <a:gd name="connsiteX0" fmla="*/ 0 w 533400"/>
                <a:gd name="connsiteY0" fmla="*/ 311561 h 403001"/>
                <a:gd name="connsiteX1" fmla="*/ 266700 w 533400"/>
                <a:gd name="connsiteY1" fmla="*/ 0 h 403001"/>
                <a:gd name="connsiteX2" fmla="*/ 533400 w 533400"/>
                <a:gd name="connsiteY2" fmla="*/ 311561 h 403001"/>
                <a:gd name="connsiteX3" fmla="*/ 91440 w 533400"/>
                <a:gd name="connsiteY3" fmla="*/ 403001 h 403001"/>
                <a:gd name="connsiteX0" fmla="*/ 0 w 533400"/>
                <a:gd name="connsiteY0" fmla="*/ 311561 h 311561"/>
                <a:gd name="connsiteX1" fmla="*/ 266700 w 533400"/>
                <a:gd name="connsiteY1" fmla="*/ 0 h 311561"/>
                <a:gd name="connsiteX2" fmla="*/ 533400 w 533400"/>
                <a:gd name="connsiteY2" fmla="*/ 311561 h 311561"/>
              </a:gdLst>
              <a:ahLst/>
              <a:cxnLst>
                <a:cxn ang="0">
                  <a:pos x="connsiteX0" y="connsiteY0"/>
                </a:cxn>
                <a:cxn ang="0">
                  <a:pos x="connsiteX1" y="connsiteY1"/>
                </a:cxn>
                <a:cxn ang="0">
                  <a:pos x="connsiteX2" y="connsiteY2"/>
                </a:cxn>
              </a:cxnLst>
              <a:rect l="l" t="t" r="r" b="b"/>
              <a:pathLst>
                <a:path w="533400" h="311561">
                  <a:moveTo>
                    <a:pt x="0" y="311561"/>
                  </a:moveTo>
                  <a:lnTo>
                    <a:pt x="266700" y="0"/>
                  </a:lnTo>
                  <a:lnTo>
                    <a:pt x="533400" y="311561"/>
                  </a:lnTo>
                </a:path>
              </a:pathLst>
            </a:custGeom>
            <a:noFill/>
            <a:ln w="6350" cap="rnd">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ru-RU" sz="1100" dirty="0" err="1">
                <a:solidFill>
                  <a:srgbClr val="01000E"/>
                </a:solidFill>
                <a:latin typeface="Calibri" panose="020F0502020204030204" pitchFamily="34" charset="0"/>
                <a:cs typeface="Calibri" panose="020F0502020204030204" pitchFamily="34" charset="0"/>
              </a:endParaRPr>
            </a:p>
          </p:txBody>
        </p:sp>
      </p:grpSp>
      <p:pic>
        <p:nvPicPr>
          <p:cNvPr id="270" name="Picture 269" descr="A picture containing outdoor, grass, outdoor object, lush&#10;&#10;Description automatically generated">
            <a:extLst>
              <a:ext uri="{FF2B5EF4-FFF2-40B4-BE49-F238E27FC236}">
                <a16:creationId xmlns:a16="http://schemas.microsoft.com/office/drawing/2014/main" id="{1A57D6CF-1062-4B08-B9C5-D76AD6BA1CA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215789" y="1623759"/>
            <a:ext cx="2588400" cy="3717630"/>
          </a:xfrm>
          <a:prstGeom prst="rect">
            <a:avLst/>
          </a:prstGeom>
          <a:ln>
            <a:noFill/>
          </a:ln>
        </p:spPr>
      </p:pic>
    </p:spTree>
    <p:extLst>
      <p:ext uri="{BB962C8B-B14F-4D97-AF65-F5344CB8AC3E}">
        <p14:creationId xmlns:p14="http://schemas.microsoft.com/office/powerpoint/2010/main" val="2128806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76DCB418-3C22-4878-AB7D-EFB257E58386}"/>
              </a:ext>
            </a:extLst>
          </p:cNvPr>
          <p:cNvGraphicFramePr>
            <a:graphicFrameLocks noChangeAspect="1"/>
          </p:cNvGraphicFramePr>
          <p:nvPr>
            <p:custDataLst>
              <p:tags r:id="rId2"/>
            </p:custDataLst>
            <p:extLst>
              <p:ext uri="{D42A27DB-BD31-4B8C-83A1-F6EECF244321}">
                <p14:modId xmlns:p14="http://schemas.microsoft.com/office/powerpoint/2010/main" val="25733072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293" name="think-cell Slide" r:id="rId5" imgW="425" imgH="424" progId="TCLayout.ActiveDocument.1">
                  <p:embed/>
                </p:oleObj>
              </mc:Choice>
              <mc:Fallback>
                <p:oleObj name="think-cell Slide" r:id="rId5" imgW="425" imgH="424" progId="TCLayout.ActiveDocument.1">
                  <p:embed/>
                  <p:pic>
                    <p:nvPicPr>
                      <p:cNvPr id="6" name="Object 5" hidden="1">
                        <a:extLst>
                          <a:ext uri="{FF2B5EF4-FFF2-40B4-BE49-F238E27FC236}">
                            <a16:creationId xmlns:a16="http://schemas.microsoft.com/office/drawing/2014/main" id="{76DCB418-3C22-4878-AB7D-EFB257E5838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6A63D5DF-DF8E-4061-B998-988A296F6B6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1600" dirty="0">
              <a:latin typeface="Mont Bold" panose="00000900000000000000" pitchFamily="50" charset="0"/>
              <a:ea typeface="+mj-ea"/>
              <a:cs typeface="+mj-cs"/>
              <a:sym typeface="Mont Bold" panose="00000900000000000000" pitchFamily="50" charset="0"/>
            </a:endParaRPr>
          </a:p>
        </p:txBody>
      </p:sp>
      <p:sp>
        <p:nvSpPr>
          <p:cNvPr id="2" name="Title 1">
            <a:extLst>
              <a:ext uri="{FF2B5EF4-FFF2-40B4-BE49-F238E27FC236}">
                <a16:creationId xmlns:a16="http://schemas.microsoft.com/office/drawing/2014/main" id="{CB23C44A-DF74-477D-BD2F-E844BE868262}"/>
              </a:ext>
            </a:extLst>
          </p:cNvPr>
          <p:cNvSpPr>
            <a:spLocks noGrp="1"/>
          </p:cNvSpPr>
          <p:nvPr>
            <p:ph type="title"/>
          </p:nvPr>
        </p:nvSpPr>
        <p:spPr>
          <a:xfrm>
            <a:off x="2476160" y="358330"/>
            <a:ext cx="9132366" cy="747533"/>
          </a:xfrm>
        </p:spPr>
        <p:txBody>
          <a:bodyPr vert="horz"/>
          <a:lstStyle/>
          <a:p>
            <a:pPr>
              <a:lnSpc>
                <a:spcPct val="100000"/>
              </a:lnSpc>
              <a:spcBef>
                <a:spcPts val="1200"/>
              </a:spcBef>
              <a:spcAft>
                <a:spcPts val="1200"/>
              </a:spcAft>
            </a:pPr>
            <a:r>
              <a:rPr lang="en-US" dirty="0"/>
              <a:t>IN EU 7,2 Million KM OF INFRASTRUCTURE REQUIRE ROUTINE MONITORING,</a:t>
            </a:r>
            <a:br>
              <a:rPr lang="en-US" dirty="0"/>
            </a:br>
            <a:r>
              <a:rPr lang="en-US" dirty="0"/>
              <a:t>which results in 92,</a:t>
            </a:r>
            <a:r>
              <a:rPr lang="lt-LT" dirty="0"/>
              <a:t>4</a:t>
            </a:r>
            <a:r>
              <a:rPr lang="en-US" dirty="0"/>
              <a:t> million km are driven each year</a:t>
            </a:r>
            <a:endParaRPr lang="lt-LT" dirty="0"/>
          </a:p>
        </p:txBody>
      </p:sp>
      <p:sp>
        <p:nvSpPr>
          <p:cNvPr id="4" name="Slide Number Placeholder 3">
            <a:extLst>
              <a:ext uri="{FF2B5EF4-FFF2-40B4-BE49-F238E27FC236}">
                <a16:creationId xmlns:a16="http://schemas.microsoft.com/office/drawing/2014/main" id="{3F60CE97-08EC-4D1A-8BD5-5163DD69EA34}"/>
              </a:ext>
            </a:extLst>
          </p:cNvPr>
          <p:cNvSpPr>
            <a:spLocks noGrp="1"/>
          </p:cNvSpPr>
          <p:nvPr>
            <p:ph type="sldNum" sz="quarter" idx="12"/>
          </p:nvPr>
        </p:nvSpPr>
        <p:spPr/>
        <p:txBody>
          <a:bodyPr/>
          <a:lstStyle/>
          <a:p>
            <a:fld id="{A6CDCE02-6A50-4C2A-96E3-B0E593ACCEB2}" type="slidenum">
              <a:rPr lang="lt-LT" smtClean="0"/>
              <a:t>6</a:t>
            </a:fld>
            <a:endParaRPr lang="lt-LT" dirty="0"/>
          </a:p>
        </p:txBody>
      </p:sp>
      <p:sp>
        <p:nvSpPr>
          <p:cNvPr id="5" name="Text Placeholder 4">
            <a:extLst>
              <a:ext uri="{FF2B5EF4-FFF2-40B4-BE49-F238E27FC236}">
                <a16:creationId xmlns:a16="http://schemas.microsoft.com/office/drawing/2014/main" id="{E5B22ED4-F00E-4B75-A280-77E5CDA722AA}"/>
              </a:ext>
            </a:extLst>
          </p:cNvPr>
          <p:cNvSpPr>
            <a:spLocks noGrp="1"/>
          </p:cNvSpPr>
          <p:nvPr>
            <p:ph type="body" sz="quarter" idx="13"/>
          </p:nvPr>
        </p:nvSpPr>
        <p:spPr/>
        <p:txBody>
          <a:bodyPr/>
          <a:lstStyle/>
          <a:p>
            <a:r>
              <a:rPr lang="en-US" dirty="0"/>
              <a:t>PROBLEM</a:t>
            </a:r>
            <a:endParaRPr lang="lt-LT" dirty="0"/>
          </a:p>
        </p:txBody>
      </p:sp>
      <p:grpSp>
        <p:nvGrpSpPr>
          <p:cNvPr id="62" name="Group 61">
            <a:extLst>
              <a:ext uri="{FF2B5EF4-FFF2-40B4-BE49-F238E27FC236}">
                <a16:creationId xmlns:a16="http://schemas.microsoft.com/office/drawing/2014/main" id="{71410D5C-469C-48FC-838D-2B88803EA6BD}"/>
              </a:ext>
            </a:extLst>
          </p:cNvPr>
          <p:cNvGrpSpPr/>
          <p:nvPr/>
        </p:nvGrpSpPr>
        <p:grpSpPr>
          <a:xfrm>
            <a:off x="1902937" y="1392963"/>
            <a:ext cx="9450863" cy="572723"/>
            <a:chOff x="5661205" y="1837579"/>
            <a:chExt cx="9450863" cy="572723"/>
          </a:xfrm>
        </p:grpSpPr>
        <p:sp>
          <p:nvSpPr>
            <p:cNvPr id="47" name="Rectangle 46">
              <a:extLst>
                <a:ext uri="{FF2B5EF4-FFF2-40B4-BE49-F238E27FC236}">
                  <a16:creationId xmlns:a16="http://schemas.microsoft.com/office/drawing/2014/main" id="{2938D721-11F6-4550-A506-C1B95799B51C}"/>
                </a:ext>
              </a:extLst>
            </p:cNvPr>
            <p:cNvSpPr/>
            <p:nvPr/>
          </p:nvSpPr>
          <p:spPr>
            <a:xfrm>
              <a:off x="5661205" y="1853940"/>
              <a:ext cx="540000" cy="54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lang="en-US" dirty="0">
                  <a:solidFill>
                    <a:schemeClr val="tx1"/>
                  </a:solidFill>
                  <a:latin typeface="+mj-lt"/>
                </a:rPr>
                <a:t>1.</a:t>
              </a:r>
              <a:endParaRPr lang="lt-LT" dirty="0">
                <a:solidFill>
                  <a:schemeClr val="tx1"/>
                </a:solidFill>
                <a:latin typeface="+mj-lt"/>
              </a:endParaRPr>
            </a:p>
          </p:txBody>
        </p:sp>
        <p:sp>
          <p:nvSpPr>
            <p:cNvPr id="48" name="Rectangle 47">
              <a:extLst>
                <a:ext uri="{FF2B5EF4-FFF2-40B4-BE49-F238E27FC236}">
                  <a16:creationId xmlns:a16="http://schemas.microsoft.com/office/drawing/2014/main" id="{29E7871E-F4F8-4F33-A261-FA5F0F4E07C2}"/>
                </a:ext>
              </a:extLst>
            </p:cNvPr>
            <p:cNvSpPr/>
            <p:nvPr/>
          </p:nvSpPr>
          <p:spPr>
            <a:xfrm>
              <a:off x="6388188" y="1837579"/>
              <a:ext cx="8723880" cy="5727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r>
                <a:rPr lang="en-US" sz="2000" dirty="0"/>
                <a:t>Unmanned aerial robotic system development and performance optimization </a:t>
              </a:r>
              <a:r>
                <a:rPr lang="en-US" sz="1600" dirty="0"/>
                <a:t>for specific mission parameters (optionally with the training of drone operators and drone maintenance)</a:t>
              </a:r>
            </a:p>
          </p:txBody>
        </p:sp>
      </p:grpSp>
      <p:grpSp>
        <p:nvGrpSpPr>
          <p:cNvPr id="61" name="Group 60">
            <a:extLst>
              <a:ext uri="{FF2B5EF4-FFF2-40B4-BE49-F238E27FC236}">
                <a16:creationId xmlns:a16="http://schemas.microsoft.com/office/drawing/2014/main" id="{31D64089-ACD9-4A4F-B41E-2A998EBDBED8}"/>
              </a:ext>
            </a:extLst>
          </p:cNvPr>
          <p:cNvGrpSpPr/>
          <p:nvPr/>
        </p:nvGrpSpPr>
        <p:grpSpPr>
          <a:xfrm>
            <a:off x="1902937" y="2260655"/>
            <a:ext cx="9450863" cy="572723"/>
            <a:chOff x="5661205" y="2511837"/>
            <a:chExt cx="9450863" cy="572723"/>
          </a:xfrm>
        </p:grpSpPr>
        <p:sp>
          <p:nvSpPr>
            <p:cNvPr id="50" name="Rectangle 49">
              <a:extLst>
                <a:ext uri="{FF2B5EF4-FFF2-40B4-BE49-F238E27FC236}">
                  <a16:creationId xmlns:a16="http://schemas.microsoft.com/office/drawing/2014/main" id="{5B0F5A3D-516C-48F4-ACB1-F5425A68F48B}"/>
                </a:ext>
              </a:extLst>
            </p:cNvPr>
            <p:cNvSpPr/>
            <p:nvPr/>
          </p:nvSpPr>
          <p:spPr>
            <a:xfrm>
              <a:off x="6388188" y="2511837"/>
              <a:ext cx="8723880" cy="5727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r>
                <a:rPr lang="en-GB"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AI-based analytics software development </a:t>
              </a:r>
              <a:r>
                <a:rPr lang="en-GB" sz="16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for specific purposes (detecting specific objects, automatically performing customized analytics)</a:t>
              </a:r>
              <a:endParaRPr lang="en-US" sz="1600" dirty="0"/>
            </a:p>
          </p:txBody>
        </p:sp>
        <p:sp>
          <p:nvSpPr>
            <p:cNvPr id="56" name="Rectangle 55">
              <a:extLst>
                <a:ext uri="{FF2B5EF4-FFF2-40B4-BE49-F238E27FC236}">
                  <a16:creationId xmlns:a16="http://schemas.microsoft.com/office/drawing/2014/main" id="{EBF9098D-DF54-4734-9617-557E92EEFFC5}"/>
                </a:ext>
              </a:extLst>
            </p:cNvPr>
            <p:cNvSpPr/>
            <p:nvPr/>
          </p:nvSpPr>
          <p:spPr>
            <a:xfrm>
              <a:off x="5661205" y="2528198"/>
              <a:ext cx="540000" cy="54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lang="en-US" dirty="0">
                  <a:solidFill>
                    <a:schemeClr val="tx1"/>
                  </a:solidFill>
                  <a:latin typeface="+mj-lt"/>
                </a:rPr>
                <a:t>2.</a:t>
              </a:r>
              <a:endParaRPr lang="lt-LT" dirty="0">
                <a:solidFill>
                  <a:schemeClr val="tx1"/>
                </a:solidFill>
                <a:latin typeface="+mj-lt"/>
              </a:endParaRPr>
            </a:p>
          </p:txBody>
        </p:sp>
      </p:grpSp>
      <p:grpSp>
        <p:nvGrpSpPr>
          <p:cNvPr id="60" name="Group 59">
            <a:extLst>
              <a:ext uri="{FF2B5EF4-FFF2-40B4-BE49-F238E27FC236}">
                <a16:creationId xmlns:a16="http://schemas.microsoft.com/office/drawing/2014/main" id="{10FBBE72-61E0-4819-9E43-871F7586AA0A}"/>
              </a:ext>
            </a:extLst>
          </p:cNvPr>
          <p:cNvGrpSpPr/>
          <p:nvPr/>
        </p:nvGrpSpPr>
        <p:grpSpPr>
          <a:xfrm>
            <a:off x="1902937" y="3128347"/>
            <a:ext cx="9964385" cy="572723"/>
            <a:chOff x="5661205" y="3143482"/>
            <a:chExt cx="9964385" cy="572723"/>
          </a:xfrm>
        </p:grpSpPr>
        <p:sp>
          <p:nvSpPr>
            <p:cNvPr id="52" name="Rectangle 51">
              <a:extLst>
                <a:ext uri="{FF2B5EF4-FFF2-40B4-BE49-F238E27FC236}">
                  <a16:creationId xmlns:a16="http://schemas.microsoft.com/office/drawing/2014/main" id="{4281AFE5-429C-4353-BF68-6D7DB2A443F4}"/>
                </a:ext>
              </a:extLst>
            </p:cNvPr>
            <p:cNvSpPr/>
            <p:nvPr/>
          </p:nvSpPr>
          <p:spPr>
            <a:xfrm>
              <a:off x="6388188" y="3143482"/>
              <a:ext cx="9237402" cy="5727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r>
                <a:rPr lang="en-US" sz="2000" dirty="0"/>
                <a:t>High quality data collection services </a:t>
              </a:r>
              <a:r>
                <a:rPr lang="en-US" sz="1600" dirty="0"/>
                <a:t>with multisensory capabilities (LiDAR, RGB, IR, multispectral, etc.);</a:t>
              </a:r>
            </a:p>
          </p:txBody>
        </p:sp>
        <p:sp>
          <p:nvSpPr>
            <p:cNvPr id="57" name="Rectangle 56">
              <a:extLst>
                <a:ext uri="{FF2B5EF4-FFF2-40B4-BE49-F238E27FC236}">
                  <a16:creationId xmlns:a16="http://schemas.microsoft.com/office/drawing/2014/main" id="{FD3F7287-A540-45EC-B13A-6F9170268DAC}"/>
                </a:ext>
              </a:extLst>
            </p:cNvPr>
            <p:cNvSpPr/>
            <p:nvPr/>
          </p:nvSpPr>
          <p:spPr>
            <a:xfrm>
              <a:off x="5661205" y="3159843"/>
              <a:ext cx="540000" cy="54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lang="en-US" dirty="0">
                  <a:solidFill>
                    <a:schemeClr val="tx1"/>
                  </a:solidFill>
                  <a:latin typeface="+mj-lt"/>
                </a:rPr>
                <a:t>3.</a:t>
              </a:r>
              <a:endParaRPr lang="lt-LT" dirty="0">
                <a:solidFill>
                  <a:schemeClr val="tx1"/>
                </a:solidFill>
                <a:latin typeface="+mj-lt"/>
              </a:endParaRPr>
            </a:p>
          </p:txBody>
        </p:sp>
      </p:grpSp>
      <p:grpSp>
        <p:nvGrpSpPr>
          <p:cNvPr id="59" name="Group 58">
            <a:extLst>
              <a:ext uri="{FF2B5EF4-FFF2-40B4-BE49-F238E27FC236}">
                <a16:creationId xmlns:a16="http://schemas.microsoft.com/office/drawing/2014/main" id="{5A7629F9-9005-4E80-98F1-01F945D3ACAD}"/>
              </a:ext>
            </a:extLst>
          </p:cNvPr>
          <p:cNvGrpSpPr/>
          <p:nvPr/>
        </p:nvGrpSpPr>
        <p:grpSpPr>
          <a:xfrm>
            <a:off x="1902937" y="3996039"/>
            <a:ext cx="9705589" cy="572723"/>
            <a:chOff x="5661205" y="3794886"/>
            <a:chExt cx="9705589" cy="572723"/>
          </a:xfrm>
        </p:grpSpPr>
        <p:sp>
          <p:nvSpPr>
            <p:cNvPr id="54" name="Rectangle 53">
              <a:extLst>
                <a:ext uri="{FF2B5EF4-FFF2-40B4-BE49-F238E27FC236}">
                  <a16:creationId xmlns:a16="http://schemas.microsoft.com/office/drawing/2014/main" id="{FA828962-AFDE-47A1-8EA9-D623BD01A758}"/>
                </a:ext>
              </a:extLst>
            </p:cNvPr>
            <p:cNvSpPr/>
            <p:nvPr/>
          </p:nvSpPr>
          <p:spPr>
            <a:xfrm>
              <a:off x="6388189" y="3794886"/>
              <a:ext cx="8978605" cy="5727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r>
                <a:rPr lang="en-US" sz="1600" dirty="0"/>
                <a:t>Data collection and </a:t>
              </a:r>
              <a:r>
                <a:rPr lang="en-US" sz="2000" dirty="0"/>
                <a:t>analysis using advanced AI/ML analytical tools </a:t>
              </a:r>
              <a:r>
                <a:rPr lang="en-US" sz="1600" dirty="0"/>
                <a:t>and reporting the final results</a:t>
              </a:r>
            </a:p>
          </p:txBody>
        </p:sp>
        <p:sp>
          <p:nvSpPr>
            <p:cNvPr id="58" name="Rectangle 57">
              <a:extLst>
                <a:ext uri="{FF2B5EF4-FFF2-40B4-BE49-F238E27FC236}">
                  <a16:creationId xmlns:a16="http://schemas.microsoft.com/office/drawing/2014/main" id="{614E848A-435F-4672-9EF5-C63631DF50BA}"/>
                </a:ext>
              </a:extLst>
            </p:cNvPr>
            <p:cNvSpPr/>
            <p:nvPr/>
          </p:nvSpPr>
          <p:spPr>
            <a:xfrm>
              <a:off x="5661205" y="3811247"/>
              <a:ext cx="540000" cy="54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lang="en-US" dirty="0">
                  <a:solidFill>
                    <a:schemeClr val="tx1"/>
                  </a:solidFill>
                  <a:latin typeface="+mj-lt"/>
                </a:rPr>
                <a:t>4.</a:t>
              </a:r>
              <a:endParaRPr lang="lt-LT" dirty="0">
                <a:solidFill>
                  <a:schemeClr val="tx1"/>
                </a:solidFill>
                <a:latin typeface="+mj-lt"/>
              </a:endParaRPr>
            </a:p>
          </p:txBody>
        </p:sp>
      </p:grpSp>
      <p:grpSp>
        <p:nvGrpSpPr>
          <p:cNvPr id="63" name="Group 62">
            <a:extLst>
              <a:ext uri="{FF2B5EF4-FFF2-40B4-BE49-F238E27FC236}">
                <a16:creationId xmlns:a16="http://schemas.microsoft.com/office/drawing/2014/main" id="{7E8BFE44-90DD-413A-B307-375B5967F999}"/>
              </a:ext>
            </a:extLst>
          </p:cNvPr>
          <p:cNvGrpSpPr/>
          <p:nvPr/>
        </p:nvGrpSpPr>
        <p:grpSpPr>
          <a:xfrm>
            <a:off x="1902936" y="4863730"/>
            <a:ext cx="9705590" cy="572723"/>
            <a:chOff x="5661205" y="3772310"/>
            <a:chExt cx="9705590" cy="572723"/>
          </a:xfrm>
        </p:grpSpPr>
        <p:sp>
          <p:nvSpPr>
            <p:cNvPr id="64" name="Rectangle 63">
              <a:extLst>
                <a:ext uri="{FF2B5EF4-FFF2-40B4-BE49-F238E27FC236}">
                  <a16:creationId xmlns:a16="http://schemas.microsoft.com/office/drawing/2014/main" id="{A6EF520F-1E6F-4685-84D6-B9A173453E95}"/>
                </a:ext>
              </a:extLst>
            </p:cNvPr>
            <p:cNvSpPr/>
            <p:nvPr/>
          </p:nvSpPr>
          <p:spPr>
            <a:xfrm>
              <a:off x="6388189" y="3772310"/>
              <a:ext cx="8978606" cy="5727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r>
                <a:rPr lang="en-US" sz="1600" dirty="0"/>
                <a:t>Our team brings together decades of experience in </a:t>
              </a:r>
              <a:r>
                <a:rPr lang="en-US" sz="2000" dirty="0"/>
                <a:t>mechatronics, aviation, software development </a:t>
              </a:r>
              <a:r>
                <a:rPr lang="en-US" sz="1600" dirty="0"/>
                <a:t>as well as data analytics, </a:t>
              </a:r>
              <a:r>
                <a:rPr lang="en-US" sz="2000" dirty="0"/>
                <a:t>preparation of funding applications</a:t>
              </a:r>
              <a:r>
                <a:rPr lang="en-US" sz="1600" dirty="0"/>
                <a:t>, business analytics, strategy and project management</a:t>
              </a:r>
            </a:p>
          </p:txBody>
        </p:sp>
        <p:sp>
          <p:nvSpPr>
            <p:cNvPr id="65" name="Rectangle 64">
              <a:extLst>
                <a:ext uri="{FF2B5EF4-FFF2-40B4-BE49-F238E27FC236}">
                  <a16:creationId xmlns:a16="http://schemas.microsoft.com/office/drawing/2014/main" id="{A473B258-56D1-47E4-B1EA-5102987B8B5D}"/>
                </a:ext>
              </a:extLst>
            </p:cNvPr>
            <p:cNvSpPr/>
            <p:nvPr/>
          </p:nvSpPr>
          <p:spPr>
            <a:xfrm>
              <a:off x="5661205" y="3794886"/>
              <a:ext cx="540000" cy="5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lang="en-US" dirty="0">
                  <a:solidFill>
                    <a:schemeClr val="tx1"/>
                  </a:solidFill>
                  <a:latin typeface="+mj-lt"/>
                </a:rPr>
                <a:t>5.</a:t>
              </a:r>
              <a:endParaRPr lang="lt-LT" dirty="0">
                <a:solidFill>
                  <a:schemeClr val="tx1"/>
                </a:solidFill>
                <a:latin typeface="+mj-lt"/>
              </a:endParaRPr>
            </a:p>
          </p:txBody>
        </p:sp>
      </p:grpSp>
    </p:spTree>
    <p:extLst>
      <p:ext uri="{BB962C8B-B14F-4D97-AF65-F5344CB8AC3E}">
        <p14:creationId xmlns:p14="http://schemas.microsoft.com/office/powerpoint/2010/main" val="3873891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45EFEED-6F3A-4BC9-B9F1-66FB8A41F1B8}"/>
              </a:ext>
            </a:extLst>
          </p:cNvPr>
          <p:cNvGraphicFramePr>
            <a:graphicFrameLocks noChangeAspect="1"/>
          </p:cNvGraphicFramePr>
          <p:nvPr>
            <p:custDataLst>
              <p:tags r:id="rId2"/>
            </p:custDataLst>
            <p:extLst>
              <p:ext uri="{D42A27DB-BD31-4B8C-83A1-F6EECF244321}">
                <p14:modId xmlns:p14="http://schemas.microsoft.com/office/powerpoint/2010/main" val="10279391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17" name="think-cell Slide" r:id="rId5" imgW="425" imgH="424" progId="TCLayout.ActiveDocument.1">
                  <p:embed/>
                </p:oleObj>
              </mc:Choice>
              <mc:Fallback>
                <p:oleObj name="think-cell Slide" r:id="rId5" imgW="425" imgH="424" progId="TCLayout.ActiveDocument.1">
                  <p:embed/>
                  <p:pic>
                    <p:nvPicPr>
                      <p:cNvPr id="5" name="Object 4" hidden="1">
                        <a:extLst>
                          <a:ext uri="{FF2B5EF4-FFF2-40B4-BE49-F238E27FC236}">
                            <a16:creationId xmlns:a16="http://schemas.microsoft.com/office/drawing/2014/main" id="{545EFEED-6F3A-4BC9-B9F1-66FB8A41F1B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462C15B-E818-48DE-A922-7715B347DB29}"/>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3600" dirty="0">
              <a:latin typeface="Mont" panose="00000700000000000000" pitchFamily="50" charset="0"/>
              <a:ea typeface="+mj-ea"/>
              <a:cs typeface="+mj-cs"/>
              <a:sym typeface="Mont" panose="00000700000000000000" pitchFamily="50" charset="0"/>
            </a:endParaRPr>
          </a:p>
        </p:txBody>
      </p:sp>
      <p:sp>
        <p:nvSpPr>
          <p:cNvPr id="2" name="Title 1">
            <a:extLst>
              <a:ext uri="{FF2B5EF4-FFF2-40B4-BE49-F238E27FC236}">
                <a16:creationId xmlns:a16="http://schemas.microsoft.com/office/drawing/2014/main" id="{7DBE8D42-3451-4982-BBF8-FBBC75031D6C}"/>
              </a:ext>
            </a:extLst>
          </p:cNvPr>
          <p:cNvSpPr>
            <a:spLocks noGrp="1"/>
          </p:cNvSpPr>
          <p:nvPr>
            <p:ph type="title"/>
          </p:nvPr>
        </p:nvSpPr>
        <p:spPr/>
        <p:txBody>
          <a:bodyPr vert="horz"/>
          <a:lstStyle/>
          <a:p>
            <a:r>
              <a:rPr lang="en-GB" dirty="0"/>
              <a:t>We are looking to join consortiums where we can adapt our drone + AI solution to new use cases</a:t>
            </a:r>
            <a:br>
              <a:rPr lang="en-GB" dirty="0"/>
            </a:br>
            <a:r>
              <a:rPr lang="en-GB" dirty="0"/>
              <a:t/>
            </a:r>
            <a:br>
              <a:rPr lang="en-GB" dirty="0"/>
            </a:br>
            <a:r>
              <a:rPr lang="en-GB" dirty="0"/>
              <a:t>Our industries of interest: Energy, road inspections, forestry, environmental agriculture, and other (we are always open to new ideas)</a:t>
            </a:r>
            <a:endParaRPr lang="lt-LT" dirty="0"/>
          </a:p>
        </p:txBody>
      </p:sp>
    </p:spTree>
    <p:extLst>
      <p:ext uri="{BB962C8B-B14F-4D97-AF65-F5344CB8AC3E}">
        <p14:creationId xmlns:p14="http://schemas.microsoft.com/office/powerpoint/2010/main" val="2658847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iva@thrust.lt…">
            <a:extLst>
              <a:ext uri="{FF2B5EF4-FFF2-40B4-BE49-F238E27FC236}">
                <a16:creationId xmlns:a16="http://schemas.microsoft.com/office/drawing/2014/main" id="{00A82D16-86CC-4D29-BF80-1BD2DA6C9655}"/>
              </a:ext>
            </a:extLst>
          </p:cNvPr>
          <p:cNvSpPr txBox="1">
            <a:spLocks/>
          </p:cNvSpPr>
          <p:nvPr/>
        </p:nvSpPr>
        <p:spPr>
          <a:xfrm>
            <a:off x="685106" y="4422011"/>
            <a:ext cx="3807382" cy="5436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SzPct val="150000"/>
              <a:buFont typeface="Arial" panose="020B0604020202020204" pitchFamily="34" charset="0"/>
              <a:buChar char="•"/>
              <a:defRPr sz="1400" kern="1200">
                <a:solidFill>
                  <a:schemeClr val="bg1"/>
                </a:solidFill>
                <a:latin typeface="Mont Regular"/>
                <a:ea typeface="+mn-ea"/>
                <a:cs typeface="+mn-cs"/>
              </a:defRPr>
            </a:lvl1pPr>
            <a:lvl2pPr marL="685800" indent="-228600" algn="l" defTabSz="914400" rtl="0" eaLnBrk="1" latinLnBrk="0" hangingPunct="1">
              <a:lnSpc>
                <a:spcPct val="90000"/>
              </a:lnSpc>
              <a:spcBef>
                <a:spcPts val="500"/>
              </a:spcBef>
              <a:buClr>
                <a:schemeClr val="accent1"/>
              </a:buClr>
              <a:buSzPct val="150000"/>
              <a:buFont typeface="Arial" panose="020B0604020202020204" pitchFamily="34" charset="0"/>
              <a:buChar char="•"/>
              <a:defRPr sz="1400" kern="1200">
                <a:solidFill>
                  <a:schemeClr val="bg1"/>
                </a:solidFill>
                <a:latin typeface="Mont Regular"/>
                <a:ea typeface="+mn-ea"/>
                <a:cs typeface="+mn-cs"/>
              </a:defRPr>
            </a:lvl2pPr>
            <a:lvl3pPr marL="1143000" indent="-228600" algn="l" defTabSz="914400" rtl="0" eaLnBrk="1" latinLnBrk="0" hangingPunct="1">
              <a:lnSpc>
                <a:spcPct val="90000"/>
              </a:lnSpc>
              <a:spcBef>
                <a:spcPts val="500"/>
              </a:spcBef>
              <a:buClr>
                <a:schemeClr val="accent1"/>
              </a:buClr>
              <a:buSzPct val="150000"/>
              <a:buFont typeface="Arial" panose="020B0604020202020204" pitchFamily="34" charset="0"/>
              <a:buChar char="•"/>
              <a:defRPr sz="1400" kern="1200">
                <a:solidFill>
                  <a:schemeClr val="bg1"/>
                </a:solidFill>
                <a:latin typeface="Mont Regular"/>
                <a:ea typeface="+mn-ea"/>
                <a:cs typeface="+mn-cs"/>
              </a:defRPr>
            </a:lvl3pPr>
            <a:lvl4pPr marL="1600200" indent="-228600" algn="l" defTabSz="914400" rtl="0" eaLnBrk="1" latinLnBrk="0" hangingPunct="1">
              <a:lnSpc>
                <a:spcPct val="90000"/>
              </a:lnSpc>
              <a:spcBef>
                <a:spcPts val="500"/>
              </a:spcBef>
              <a:buClr>
                <a:schemeClr val="accent1"/>
              </a:buClr>
              <a:buSzPct val="150000"/>
              <a:buFont typeface="Arial" panose="020B0604020202020204" pitchFamily="34" charset="0"/>
              <a:buChar char="•"/>
              <a:defRPr sz="1400" kern="1200">
                <a:solidFill>
                  <a:schemeClr val="bg1"/>
                </a:solidFill>
                <a:latin typeface="Mont Regular"/>
                <a:ea typeface="+mn-ea"/>
                <a:cs typeface="+mn-cs"/>
              </a:defRPr>
            </a:lvl4pPr>
            <a:lvl5pPr marL="2057400" indent="-228600" algn="l" defTabSz="914400" rtl="0" eaLnBrk="1" latinLnBrk="0" hangingPunct="1">
              <a:lnSpc>
                <a:spcPct val="90000"/>
              </a:lnSpc>
              <a:spcBef>
                <a:spcPts val="500"/>
              </a:spcBef>
              <a:buClr>
                <a:schemeClr val="accent1"/>
              </a:buClr>
              <a:buSzPct val="150000"/>
              <a:buFont typeface="Arial" panose="020B0604020202020204" pitchFamily="34" charset="0"/>
              <a:buChar char="•"/>
              <a:defRPr sz="1400" kern="1200">
                <a:solidFill>
                  <a:schemeClr val="bg1"/>
                </a:solidFill>
                <a:latin typeface="Mont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Font typeface="Arial" panose="020B0604020202020204" pitchFamily="34" charset="0"/>
              <a:buNone/>
              <a:defRPr sz="3000">
                <a:solidFill>
                  <a:srgbClr val="FFFFFF"/>
                </a:solidFill>
                <a:latin typeface="Mont Regular"/>
                <a:ea typeface="Mont Regular"/>
                <a:cs typeface="Mont Regular"/>
                <a:sym typeface="Mont Regular"/>
              </a:defRPr>
            </a:pPr>
            <a:r>
              <a:rPr lang="en-US" sz="2400" b="1" dirty="0">
                <a:solidFill>
                  <a:schemeClr val="tx1"/>
                </a:solidFill>
                <a:ea typeface="Mont Regular"/>
                <a:cs typeface="Mont Regular"/>
                <a:sym typeface="Mont Regular"/>
              </a:rPr>
              <a:t>GINTAUTAS NEDZVECKAS</a:t>
            </a:r>
            <a:endParaRPr lang="en-US" sz="2400" b="1" dirty="0">
              <a:solidFill>
                <a:schemeClr val="tx1"/>
              </a:solidFill>
              <a:ea typeface="Mont Regular"/>
              <a:cs typeface="Mont Regular"/>
              <a:sym typeface="Mont Regular"/>
              <a:hlinkClick r:id="rId2">
                <a:extLst>
                  <a:ext uri="{A12FA001-AC4F-418D-AE19-62706E023703}">
                    <ahyp:hlinkClr xmlns:ahyp="http://schemas.microsoft.com/office/drawing/2018/hyperlinkcolor" xmlns="" val="tx"/>
                  </a:ext>
                </a:extLst>
              </a:hlinkClick>
            </a:endParaRPr>
          </a:p>
          <a:p>
            <a:pPr marL="0" indent="0">
              <a:spcBef>
                <a:spcPts val="0"/>
              </a:spcBef>
              <a:spcAft>
                <a:spcPts val="300"/>
              </a:spcAft>
              <a:buFont typeface="Arial" panose="020B0604020202020204" pitchFamily="34" charset="0"/>
              <a:buNone/>
              <a:defRPr sz="3000">
                <a:solidFill>
                  <a:srgbClr val="FFFFFF"/>
                </a:solidFill>
                <a:latin typeface="Mont Regular"/>
                <a:ea typeface="Mont Regular"/>
                <a:cs typeface="Mont Regular"/>
                <a:sym typeface="Mont Regular"/>
              </a:defRPr>
            </a:pPr>
            <a:r>
              <a:rPr lang="en-US" sz="2400" u="sng" dirty="0">
                <a:solidFill>
                  <a:schemeClr val="tx1"/>
                </a:solidFill>
                <a:ea typeface="Mont Regular"/>
                <a:cs typeface="Mont Regular"/>
                <a:sym typeface="Mont Regular"/>
                <a:hlinkClick r:id="rId2">
                  <a:extLst>
                    <a:ext uri="{A12FA001-AC4F-418D-AE19-62706E023703}">
                      <ahyp:hlinkClr xmlns:ahyp="http://schemas.microsoft.com/office/drawing/2018/hyperlinkcolor" xmlns="" val="tx"/>
                    </a:ext>
                  </a:extLst>
                </a:hlinkClick>
              </a:rPr>
              <a:t>Gintautas</a:t>
            </a:r>
            <a:r>
              <a:rPr lang="lt-LT" sz="2400" u="sng" dirty="0">
                <a:solidFill>
                  <a:schemeClr val="tx1"/>
                </a:solidFill>
                <a:ea typeface="Mont Regular"/>
                <a:cs typeface="Mont Regular"/>
                <a:sym typeface="Mont Regular"/>
                <a:hlinkClick r:id="rId2">
                  <a:extLst>
                    <a:ext uri="{A12FA001-AC4F-418D-AE19-62706E023703}">
                      <ahyp:hlinkClr xmlns:ahyp="http://schemas.microsoft.com/office/drawing/2018/hyperlinkcolor" xmlns="" val="tx"/>
                    </a:ext>
                  </a:extLst>
                </a:hlinkClick>
              </a:rPr>
              <a:t>@thrust.lt</a:t>
            </a:r>
            <a:endParaRPr lang="en-US" sz="2400" u="sng" dirty="0">
              <a:solidFill>
                <a:schemeClr val="tx1"/>
              </a:solidFill>
              <a:ea typeface="Mont Regular"/>
              <a:cs typeface="Mont Regular"/>
              <a:sym typeface="Mont Regular"/>
              <a:hlinkClick r:id="rId2">
                <a:extLst>
                  <a:ext uri="{A12FA001-AC4F-418D-AE19-62706E023703}">
                    <ahyp:hlinkClr xmlns:ahyp="http://schemas.microsoft.com/office/drawing/2018/hyperlinkcolor" xmlns="" val="tx"/>
                  </a:ext>
                </a:extLst>
              </a:hlinkClick>
            </a:endParaRPr>
          </a:p>
          <a:p>
            <a:pPr marL="0" indent="0">
              <a:spcBef>
                <a:spcPts val="0"/>
              </a:spcBef>
              <a:spcAft>
                <a:spcPts val="300"/>
              </a:spcAft>
              <a:buFont typeface="Arial" panose="020B0604020202020204" pitchFamily="34" charset="0"/>
              <a:buNone/>
              <a:defRPr sz="3000">
                <a:solidFill>
                  <a:srgbClr val="FFFFFF"/>
                </a:solidFill>
                <a:latin typeface="Mont Regular"/>
                <a:ea typeface="Mont Regular"/>
                <a:cs typeface="Mont Regular"/>
                <a:sym typeface="Mont Regular"/>
              </a:defRPr>
            </a:pPr>
            <a:r>
              <a:rPr lang="en-US" sz="2400" dirty="0">
                <a:solidFill>
                  <a:schemeClr val="tx1"/>
                </a:solidFill>
                <a:ea typeface="Mont Regular"/>
                <a:cs typeface="Mont Regular"/>
                <a:sym typeface="Mont Regular"/>
              </a:rPr>
              <a:t>+370 6 95 95 120</a:t>
            </a:r>
            <a:endParaRPr lang="lt-LT" sz="2400" dirty="0">
              <a:solidFill>
                <a:schemeClr val="tx1"/>
              </a:solidFill>
              <a:ea typeface="Mont Regular"/>
              <a:cs typeface="Mont Regular"/>
              <a:sym typeface="Mont Regular"/>
              <a:hlinkClick r:id="rId2">
                <a:extLst>
                  <a:ext uri="{A12FA001-AC4F-418D-AE19-62706E023703}">
                    <ahyp:hlinkClr xmlns:ahyp="http://schemas.microsoft.com/office/drawing/2018/hyperlinkcolor" xmlns="" val="tx"/>
                  </a:ext>
                </a:extLst>
              </a:hlinkClick>
            </a:endParaRPr>
          </a:p>
          <a:p>
            <a:pPr marL="0" indent="0">
              <a:spcBef>
                <a:spcPts val="0"/>
              </a:spcBef>
              <a:spcAft>
                <a:spcPts val="300"/>
              </a:spcAft>
              <a:buFont typeface="Arial" panose="020B0604020202020204" pitchFamily="34" charset="0"/>
              <a:buNone/>
              <a:defRPr sz="3000">
                <a:solidFill>
                  <a:srgbClr val="FFFFFF"/>
                </a:solidFill>
                <a:latin typeface="Mont Regular"/>
                <a:ea typeface="Mont Regular"/>
                <a:cs typeface="Mont Regular"/>
                <a:sym typeface="Mont Regular"/>
              </a:defRPr>
            </a:pPr>
            <a:r>
              <a:rPr lang="lt-LT" sz="2400" dirty="0">
                <a:solidFill>
                  <a:schemeClr val="tx1"/>
                </a:solidFill>
                <a:ea typeface="Mont Regular"/>
                <a:cs typeface="Mont Regular"/>
                <a:sym typeface="Mont Regular"/>
                <a:hlinkClick r:id="rId3">
                  <a:extLst>
                    <a:ext uri="{A12FA001-AC4F-418D-AE19-62706E023703}">
                      <ahyp:hlinkClr xmlns:ahyp="http://schemas.microsoft.com/office/drawing/2018/hyperlinkcolor" xmlns="" val="tx"/>
                    </a:ext>
                  </a:extLst>
                </a:hlinkClick>
              </a:rPr>
              <a:t>www.thrust.</a:t>
            </a:r>
            <a:r>
              <a:rPr lang="en-US" sz="2400" dirty="0" err="1">
                <a:solidFill>
                  <a:schemeClr val="tx1"/>
                </a:solidFill>
                <a:ea typeface="Mont Regular"/>
                <a:cs typeface="Mont Regular"/>
                <a:sym typeface="Mont Regular"/>
                <a:hlinkClick r:id="rId3">
                  <a:extLst>
                    <a:ext uri="{A12FA001-AC4F-418D-AE19-62706E023703}">
                      <ahyp:hlinkClr xmlns:ahyp="http://schemas.microsoft.com/office/drawing/2018/hyperlinkcolor" xmlns="" val="tx"/>
                    </a:ext>
                  </a:extLst>
                </a:hlinkClick>
              </a:rPr>
              <a:t>lt</a:t>
            </a:r>
            <a:endParaRPr lang="lt-LT" sz="2400" dirty="0">
              <a:solidFill>
                <a:schemeClr val="tx1"/>
              </a:solidFill>
              <a:ea typeface="Mont Regular"/>
              <a:cs typeface="Mont Regular"/>
              <a:sym typeface="Mont Regular"/>
              <a:hlinkClick r:id="rId4">
                <a:extLst>
                  <a:ext uri="{A12FA001-AC4F-418D-AE19-62706E023703}">
                    <ahyp:hlinkClr xmlns:ahyp="http://schemas.microsoft.com/office/drawing/2018/hyperlinkcolor" xmlns="" val="tx"/>
                  </a:ext>
                </a:extLst>
              </a:hlinkClick>
            </a:endParaRPr>
          </a:p>
        </p:txBody>
      </p:sp>
      <p:pic>
        <p:nvPicPr>
          <p:cNvPr id="3" name="Image" descr="Image">
            <a:hlinkClick r:id="rId5"/>
            <a:extLst>
              <a:ext uri="{FF2B5EF4-FFF2-40B4-BE49-F238E27FC236}">
                <a16:creationId xmlns:a16="http://schemas.microsoft.com/office/drawing/2014/main" id="{6144C152-72E0-4486-8B29-6ADF8EBDE49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8723" y="6191967"/>
            <a:ext cx="228756" cy="228639"/>
          </a:xfrm>
          <a:prstGeom prst="rect">
            <a:avLst/>
          </a:prstGeom>
        </p:spPr>
      </p:pic>
      <p:pic>
        <p:nvPicPr>
          <p:cNvPr id="4" name="Image" descr="Image">
            <a:hlinkClick r:id="rId7"/>
            <a:extLst>
              <a:ext uri="{FF2B5EF4-FFF2-40B4-BE49-F238E27FC236}">
                <a16:creationId xmlns:a16="http://schemas.microsoft.com/office/drawing/2014/main" id="{AF72BDF7-B401-4AE7-87BA-8C104549318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67296" y="6191952"/>
            <a:ext cx="228711" cy="228669"/>
          </a:xfrm>
          <a:prstGeom prst="rect">
            <a:avLst/>
          </a:prstGeom>
        </p:spPr>
      </p:pic>
    </p:spTree>
    <p:extLst>
      <p:ext uri="{BB962C8B-B14F-4D97-AF65-F5344CB8AC3E}">
        <p14:creationId xmlns:p14="http://schemas.microsoft.com/office/powerpoint/2010/main" val="2061092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VyOofE_.YCMFOcRY0lTt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VyOofE_.YCMFOcRY0lTt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OJSfJMNsiOa7KrpbXkBaB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vIBnX02ZRNAbMrd1UdOBj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OJSfJMNsiOa7KrpbXkBaB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aBF6iktXIDhQG2MfugjQZ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Mu7gJtvq9yjOghL.NdrB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EctTS.ko3AKTlZ3ifkfFT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VyOofE_.YCMFOcRY0lTtA"/>
</p:tagLst>
</file>

<file path=ppt/theme/theme1.xml><?xml version="1.0" encoding="utf-8"?>
<a:theme xmlns:a="http://schemas.openxmlformats.org/drawingml/2006/main" name="1_Office Theme">
  <a:themeElements>
    <a:clrScheme name="THRUST">
      <a:dk1>
        <a:srgbClr val="F1EFEB"/>
      </a:dk1>
      <a:lt1>
        <a:srgbClr val="101820"/>
      </a:lt1>
      <a:dk2>
        <a:srgbClr val="D9D9D6"/>
      </a:dk2>
      <a:lt2>
        <a:srgbClr val="75787B"/>
      </a:lt2>
      <a:accent1>
        <a:srgbClr val="E50000"/>
      </a:accent1>
      <a:accent2>
        <a:srgbClr val="53565A"/>
      </a:accent2>
      <a:accent3>
        <a:srgbClr val="75787B"/>
      </a:accent3>
      <a:accent4>
        <a:srgbClr val="97999B"/>
      </a:accent4>
      <a:accent5>
        <a:srgbClr val="B1B3B3"/>
      </a:accent5>
      <a:accent6>
        <a:srgbClr val="C8C9C7"/>
      </a:accent6>
      <a:hlink>
        <a:srgbClr val="53565A"/>
      </a:hlink>
      <a:folHlink>
        <a:srgbClr val="53565A"/>
      </a:folHlink>
    </a:clrScheme>
    <a:fontScheme name="Mont (THRUST)">
      <a:majorFont>
        <a:latin typeface="Mont Bold"/>
        <a:ea typeface=""/>
        <a:cs typeface=""/>
      </a:majorFont>
      <a:minorFont>
        <a:latin typeface="Mo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 -- Thrust_Master_Template v3.potx" id="{EB5FE281-9EE4-4ED1-905C-54961CDAF575}" vid="{920DD51D-80A7-40CF-BFEC-FAA9398B95E9}"/>
    </a:ext>
  </a:extLst>
</a:theme>
</file>

<file path=docProps/app.xml><?xml version="1.0" encoding="utf-8"?>
<Properties xmlns="http://schemas.openxmlformats.org/officeDocument/2006/extended-properties" xmlns:vt="http://schemas.openxmlformats.org/officeDocument/2006/docPropsVTypes">
  <TotalTime>27</TotalTime>
  <Words>418</Words>
  <Application>Microsoft Office PowerPoint</Application>
  <PresentationFormat>Panoramiczny</PresentationFormat>
  <Paragraphs>37</Paragraphs>
  <Slides>8</Slides>
  <Notes>0</Notes>
  <HiddenSlides>0</HiddenSlides>
  <MMClips>0</MMClips>
  <ScaleCrop>false</ScaleCrop>
  <HeadingPairs>
    <vt:vector size="8" baseType="variant">
      <vt:variant>
        <vt:lpstr>Używane czcionki</vt:lpstr>
      </vt:variant>
      <vt:variant>
        <vt:i4>7</vt:i4>
      </vt:variant>
      <vt:variant>
        <vt:lpstr>Motyw</vt:lpstr>
      </vt:variant>
      <vt:variant>
        <vt:i4>1</vt:i4>
      </vt:variant>
      <vt:variant>
        <vt:lpstr>Osadzone serwery OLE</vt:lpstr>
      </vt:variant>
      <vt:variant>
        <vt:i4>1</vt:i4>
      </vt:variant>
      <vt:variant>
        <vt:lpstr>Tytuły slajdów</vt:lpstr>
      </vt:variant>
      <vt:variant>
        <vt:i4>8</vt:i4>
      </vt:variant>
    </vt:vector>
  </HeadingPairs>
  <TitlesOfParts>
    <vt:vector size="17" baseType="lpstr">
      <vt:lpstr>Arial</vt:lpstr>
      <vt:lpstr>Calibri</vt:lpstr>
      <vt:lpstr>Mont</vt:lpstr>
      <vt:lpstr>Mont Bold</vt:lpstr>
      <vt:lpstr>Mont Heavy</vt:lpstr>
      <vt:lpstr>Mont Regular</vt:lpstr>
      <vt:lpstr>Times New Roman</vt:lpstr>
      <vt:lpstr>1_Office Theme</vt:lpstr>
      <vt:lpstr>think-cell Slide</vt:lpstr>
      <vt:lpstr>Prezentacja programu PowerPoint</vt:lpstr>
      <vt:lpstr>A start-up developing fixed-wing UAV platform and its integration with advanced analytics</vt:lpstr>
      <vt:lpstr>Prezentacja programu PowerPoint</vt:lpstr>
      <vt:lpstr>LidAR data analysis foR high voltage power lines (transmission)</vt:lpstr>
      <vt:lpstr>RGB data analysis EXAMPLE foR HIGH voltage POWER lines (TRANSMISSION)</vt:lpstr>
      <vt:lpstr>IN EU 7,2 Million KM OF INFRASTRUCTURE REQUIRE ROUTINE MONITORING, which results in 92,4 million km are driven each year</vt:lpstr>
      <vt:lpstr>We are looking to join consortiums where we can adapt our drone + AI solution to new use cases  Our industries of interest: Energy, road inspections, forestry, environmental agriculture, and other (we are always open to new ideas)</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Gintautas Nedzveckas</dc:creator>
  <cp:lastModifiedBy>Marta Krutel</cp:lastModifiedBy>
  <cp:revision>1</cp:revision>
  <dcterms:created xsi:type="dcterms:W3CDTF">2022-01-21T07:32:12Z</dcterms:created>
  <dcterms:modified xsi:type="dcterms:W3CDTF">2022-01-21T14:15:35Z</dcterms:modified>
</cp:coreProperties>
</file>