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3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99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7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49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30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35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477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73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01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0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95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73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63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3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70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3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8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zenes.katalin@uni-obuda.h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30F76E93-286A-44DC-9CEB-6CA8A7D0DE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624361" y="915985"/>
            <a:ext cx="9144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sk-SK" altLang="pl-PL" sz="3600" b="1" dirty="0">
                <a:solidFill>
                  <a:srgbClr val="009543"/>
                </a:solidFill>
                <a:latin typeface="+mj-lt"/>
              </a:rPr>
              <a:t/>
            </a:r>
            <a:br>
              <a:rPr lang="sk-SK" altLang="pl-PL" sz="3600" b="1" dirty="0">
                <a:solidFill>
                  <a:srgbClr val="009543"/>
                </a:solidFill>
                <a:latin typeface="+mj-lt"/>
              </a:rPr>
            </a:br>
            <a:r>
              <a:rPr lang="hu-HU" altLang="pl-PL" sz="3600" b="1" dirty="0" err="1" smtClean="0">
                <a:solidFill>
                  <a:srgbClr val="009543"/>
                </a:solidFill>
                <a:latin typeface="+mj-lt"/>
              </a:rPr>
              <a:t>AI-Blockchain-Security</a:t>
            </a:r>
            <a:r>
              <a:rPr lang="hu-HU" altLang="pl-PL" sz="3600" b="1" dirty="0" smtClean="0">
                <a:solidFill>
                  <a:srgbClr val="009543"/>
                </a:solidFill>
                <a:latin typeface="+mj-lt"/>
              </a:rPr>
              <a:t> </a:t>
            </a:r>
            <a:r>
              <a:rPr lang="hu-HU" altLang="pl-PL" sz="3600" b="1" dirty="0" err="1" smtClean="0">
                <a:solidFill>
                  <a:srgbClr val="009543"/>
                </a:solidFill>
                <a:latin typeface="+mj-lt"/>
              </a:rPr>
              <a:t>Knowledge</a:t>
            </a:r>
            <a:r>
              <a:rPr lang="hu-HU" altLang="pl-PL" sz="3600" b="1" dirty="0" smtClean="0">
                <a:solidFill>
                  <a:srgbClr val="009543"/>
                </a:solidFill>
                <a:latin typeface="+mj-lt"/>
              </a:rPr>
              <a:t> Center</a:t>
            </a:r>
            <a:r>
              <a:rPr lang="en-GB" altLang="pl-PL" sz="3600" b="1" dirty="0">
                <a:solidFill>
                  <a:srgbClr val="009543"/>
                </a:solidFill>
                <a:latin typeface="+mj-lt"/>
              </a:rPr>
              <a:t/>
            </a:r>
            <a:br>
              <a:rPr lang="en-GB" altLang="pl-PL" sz="3600" b="1" dirty="0">
                <a:solidFill>
                  <a:srgbClr val="009543"/>
                </a:solidFill>
                <a:latin typeface="+mj-lt"/>
              </a:rPr>
            </a:br>
            <a:r>
              <a:rPr lang="hu-HU" altLang="pl-PL" sz="3600" dirty="0" smtClean="0">
                <a:solidFill>
                  <a:srgbClr val="009543"/>
                </a:solidFill>
                <a:latin typeface="+mj-lt"/>
              </a:rPr>
              <a:t>Dr. Katalin Szenes, Bence Tureczki</a:t>
            </a:r>
            <a:r>
              <a:rPr lang="en-GB" altLang="pl-PL" sz="3600" dirty="0">
                <a:solidFill>
                  <a:srgbClr val="009543"/>
                </a:solidFill>
                <a:latin typeface="+mj-lt"/>
              </a:rPr>
              <a:t/>
            </a:r>
            <a:br>
              <a:rPr lang="en-GB" altLang="pl-PL" sz="3600" dirty="0">
                <a:solidFill>
                  <a:srgbClr val="009543"/>
                </a:solidFill>
                <a:latin typeface="+mj-lt"/>
              </a:rPr>
            </a:br>
            <a:r>
              <a:rPr lang="hu-HU" altLang="pl-PL" sz="3600" dirty="0" smtClean="0">
                <a:solidFill>
                  <a:srgbClr val="009543"/>
                </a:solidFill>
                <a:latin typeface="+mj-lt"/>
              </a:rPr>
              <a:t>Óbuda University</a:t>
            </a:r>
            <a:r>
              <a:rPr lang="sk-SK" altLang="pl-PL" sz="3600" dirty="0">
                <a:solidFill>
                  <a:srgbClr val="009543"/>
                </a:solidFill>
                <a:latin typeface="+mj-lt"/>
              </a:rPr>
              <a:t/>
            </a:r>
            <a:br>
              <a:rPr lang="sk-SK" altLang="pl-PL" sz="3600" dirty="0">
                <a:solidFill>
                  <a:srgbClr val="009543"/>
                </a:solidFill>
                <a:latin typeface="+mj-lt"/>
              </a:rPr>
            </a:br>
            <a:endParaRPr lang="fr-FR" altLang="en-US" sz="3600" dirty="0">
              <a:solidFill>
                <a:srgbClr val="006491"/>
              </a:solidFill>
              <a:latin typeface="+mj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667C4C8-FA20-469F-9257-217C665CABDB}"/>
              </a:ext>
            </a:extLst>
          </p:cNvPr>
          <p:cNvSpPr txBox="1"/>
          <p:nvPr/>
        </p:nvSpPr>
        <p:spPr>
          <a:xfrm>
            <a:off x="1717041" y="5274527"/>
            <a:ext cx="9051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Networking event on Digital and Emerging Technologies and </a:t>
            </a:r>
          </a:p>
          <a:p>
            <a:pPr algn="ctr"/>
            <a:r>
              <a:rPr lang="en-US" dirty="0"/>
              <a:t>Human-</a:t>
            </a:r>
            <a:r>
              <a:rPr lang="en-US" dirty="0" err="1"/>
              <a:t>centred</a:t>
            </a:r>
            <a:r>
              <a:rPr lang="en-US" dirty="0"/>
              <a:t> AI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24 January, 2022</a:t>
            </a:r>
          </a:p>
        </p:txBody>
      </p:sp>
    </p:spTree>
    <p:extLst>
      <p:ext uri="{BB962C8B-B14F-4D97-AF65-F5344CB8AC3E}">
        <p14:creationId xmlns:p14="http://schemas.microsoft.com/office/powerpoint/2010/main" val="23180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29982" cy="1320800"/>
          </a:xfrm>
        </p:spPr>
        <p:txBody>
          <a:bodyPr>
            <a:normAutofit/>
          </a:bodyPr>
          <a:lstStyle/>
          <a:p>
            <a:r>
              <a:rPr lang="hu-HU" sz="3200" dirty="0" err="1" smtClean="0">
                <a:solidFill>
                  <a:srgbClr val="00B050"/>
                </a:solidFill>
              </a:rPr>
              <a:t>Our</a:t>
            </a:r>
            <a:r>
              <a:rPr lang="hu-HU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John </a:t>
            </a:r>
            <a:r>
              <a:rPr lang="en-US" sz="3200" dirty="0">
                <a:solidFill>
                  <a:srgbClr val="00B050"/>
                </a:solidFill>
              </a:rPr>
              <a:t>von Neumann </a:t>
            </a:r>
            <a:r>
              <a:rPr lang="en-US" sz="3200" dirty="0" smtClean="0">
                <a:solidFill>
                  <a:srgbClr val="00B050"/>
                </a:solidFill>
              </a:rPr>
              <a:t>Faculty</a:t>
            </a:r>
            <a:r>
              <a:rPr lang="hu-HU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of </a:t>
            </a:r>
            <a:r>
              <a:rPr lang="en-US" sz="3200" dirty="0">
                <a:solidFill>
                  <a:srgbClr val="00B050"/>
                </a:solidFill>
              </a:rPr>
              <a:t>Informatics</a:t>
            </a:r>
            <a:endParaRPr lang="sk-SK" sz="3200" dirty="0">
              <a:solidFill>
                <a:srgbClr val="00B050"/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8BA1383-8A10-4901-986E-4B99C769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Autofit/>
          </a:bodyPr>
          <a:lstStyle/>
          <a:p>
            <a:pPr algn="ctr"/>
            <a:endParaRPr lang="sk-SK" altLang="pl-PL" sz="2400" b="1" dirty="0">
              <a:solidFill>
                <a:srgbClr val="006491"/>
              </a:solidFill>
            </a:endParaRPr>
          </a:p>
          <a:p>
            <a:r>
              <a:rPr lang="sk-SK" sz="2400" b="1" dirty="0">
                <a:solidFill>
                  <a:srgbClr val="006491"/>
                </a:solidFill>
              </a:rPr>
              <a:t>Applied Artificial Intelligence </a:t>
            </a:r>
            <a:r>
              <a:rPr lang="sk-SK" sz="2400" b="1" dirty="0" smtClean="0">
                <a:solidFill>
                  <a:srgbClr val="006491"/>
                </a:solidFill>
              </a:rPr>
              <a:t>Institution</a:t>
            </a:r>
          </a:p>
          <a:p>
            <a:endParaRPr lang="sk-SK" sz="2400" b="1" dirty="0">
              <a:solidFill>
                <a:srgbClr val="006491"/>
              </a:solidFill>
            </a:endParaRPr>
          </a:p>
          <a:p>
            <a:r>
              <a:rPr lang="sk-SK" sz="2400" b="1" dirty="0" smtClean="0">
                <a:solidFill>
                  <a:srgbClr val="006491"/>
                </a:solidFill>
              </a:rPr>
              <a:t>AI Robotics </a:t>
            </a:r>
            <a:r>
              <a:rPr lang="sk-SK" sz="2400" b="1" dirty="0">
                <a:solidFill>
                  <a:srgbClr val="006491"/>
                </a:solidFill>
              </a:rPr>
              <a:t>Engineering </a:t>
            </a:r>
            <a:r>
              <a:rPr lang="sk-SK" sz="2400" b="1" dirty="0" smtClean="0">
                <a:solidFill>
                  <a:srgbClr val="006491"/>
                </a:solidFill>
              </a:rPr>
              <a:t>specialization</a:t>
            </a:r>
          </a:p>
          <a:p>
            <a:endParaRPr lang="sk-SK" sz="2400" b="1" dirty="0" smtClean="0">
              <a:solidFill>
                <a:srgbClr val="006491"/>
              </a:solidFill>
            </a:endParaRPr>
          </a:p>
          <a:p>
            <a:r>
              <a:rPr lang="sk-SK" sz="2400" b="1" dirty="0" smtClean="0">
                <a:solidFill>
                  <a:srgbClr val="006491"/>
                </a:solidFill>
              </a:rPr>
              <a:t>Computer </a:t>
            </a:r>
            <a:r>
              <a:rPr lang="sk-SK" sz="2400" b="1" dirty="0">
                <a:solidFill>
                  <a:srgbClr val="006491"/>
                </a:solidFill>
              </a:rPr>
              <a:t>Science </a:t>
            </a:r>
            <a:r>
              <a:rPr lang="sk-SK" sz="2400" b="1" dirty="0" smtClean="0">
                <a:solidFill>
                  <a:srgbClr val="006491"/>
                </a:solidFill>
              </a:rPr>
              <a:t>course</a:t>
            </a:r>
          </a:p>
          <a:p>
            <a:endParaRPr lang="sk-SK" sz="2400" b="1" dirty="0" smtClean="0">
              <a:solidFill>
                <a:srgbClr val="006491"/>
              </a:solidFill>
            </a:endParaRPr>
          </a:p>
          <a:p>
            <a:r>
              <a:rPr lang="sk-SK" sz="2400" b="1" dirty="0">
                <a:solidFill>
                  <a:srgbClr val="006491"/>
                </a:solidFill>
              </a:rPr>
              <a:t>Machine-learning </a:t>
            </a:r>
            <a:r>
              <a:rPr lang="sk-SK" sz="2400" b="1" dirty="0" smtClean="0">
                <a:solidFill>
                  <a:srgbClr val="006491"/>
                </a:solidFill>
              </a:rPr>
              <a:t>subjects</a:t>
            </a:r>
          </a:p>
          <a:p>
            <a:endParaRPr lang="sk-SK" sz="2400" b="1" dirty="0" smtClean="0">
              <a:solidFill>
                <a:srgbClr val="006491"/>
              </a:solidFill>
            </a:endParaRPr>
          </a:p>
          <a:p>
            <a:r>
              <a:rPr lang="sk-SK" sz="2400" b="1" dirty="0" smtClean="0">
                <a:solidFill>
                  <a:srgbClr val="006491"/>
                </a:solidFill>
              </a:rPr>
              <a:t>~ 7000 students</a:t>
            </a:r>
          </a:p>
        </p:txBody>
      </p:sp>
    </p:spTree>
    <p:extLst>
      <p:ext uri="{BB962C8B-B14F-4D97-AF65-F5344CB8AC3E}">
        <p14:creationId xmlns:p14="http://schemas.microsoft.com/office/powerpoint/2010/main" val="5799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E323-F0DD-42A4-A989-1B94267A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18740" cy="1320800"/>
          </a:xfrm>
        </p:spPr>
        <p:txBody>
          <a:bodyPr>
            <a:normAutofit/>
          </a:bodyPr>
          <a:lstStyle/>
          <a:p>
            <a:r>
              <a:rPr lang="hu-HU" altLang="pl-PL" dirty="0" err="1" smtClean="0">
                <a:solidFill>
                  <a:srgbClr val="009543"/>
                </a:solidFill>
              </a:rPr>
              <a:t>AI-Blockchain-Security</a:t>
            </a:r>
            <a:r>
              <a:rPr lang="hu-HU" altLang="pl-PL" dirty="0" smtClean="0">
                <a:solidFill>
                  <a:srgbClr val="009543"/>
                </a:solidFill>
              </a:rPr>
              <a:t> </a:t>
            </a:r>
            <a:r>
              <a:rPr lang="hu-HU" altLang="pl-PL" dirty="0" err="1" smtClean="0">
                <a:solidFill>
                  <a:srgbClr val="009543"/>
                </a:solidFill>
              </a:rPr>
              <a:t>Knowledge</a:t>
            </a:r>
            <a:r>
              <a:rPr lang="hu-HU" altLang="pl-PL" dirty="0" smtClean="0">
                <a:solidFill>
                  <a:srgbClr val="009543"/>
                </a:solidFill>
              </a:rPr>
              <a:t> Center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A584EB-AF88-4B48-ABFF-24BEB0F7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84" y="1414632"/>
            <a:ext cx="11321716" cy="4528969"/>
          </a:xfrm>
        </p:spPr>
        <p:txBody>
          <a:bodyPr/>
          <a:lstStyle/>
          <a:p>
            <a:r>
              <a:rPr lang="sk-SK" sz="2400" dirty="0" smtClean="0"/>
              <a:t>regular presentations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400" dirty="0" smtClean="0"/>
              <a:t>about recent researches</a:t>
            </a:r>
          </a:p>
          <a:p>
            <a:pPr marL="457200" lvl="1" indent="0">
              <a:buNone/>
            </a:pPr>
            <a:endParaRPr lang="sk-SK" sz="2400" dirty="0" smtClean="0"/>
          </a:p>
          <a:p>
            <a:r>
              <a:rPr lang="sk-SK" sz="2400" dirty="0" smtClean="0"/>
              <a:t>industrial connections</a:t>
            </a:r>
          </a:p>
          <a:p>
            <a:pPr marL="0" indent="0">
              <a:buNone/>
            </a:pPr>
            <a:endParaRPr lang="sk-SK" sz="2400" dirty="0" smtClean="0"/>
          </a:p>
          <a:p>
            <a:r>
              <a:rPr lang="sk-SK" sz="2400" dirty="0" smtClean="0"/>
              <a:t>supply of trainees</a:t>
            </a:r>
          </a:p>
          <a:p>
            <a:pPr marL="0" indent="0">
              <a:buNone/>
            </a:pPr>
            <a:endParaRPr lang="sk-SK" sz="2400" dirty="0" smtClean="0"/>
          </a:p>
          <a:p>
            <a:r>
              <a:rPr lang="sk-SK" sz="2400" dirty="0" smtClean="0"/>
              <a:t>introduction of prototype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400" dirty="0" smtClean="0"/>
              <a:t>robots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400" dirty="0" smtClean="0"/>
              <a:t>drones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08446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85" y="296779"/>
            <a:ext cx="10163119" cy="1320800"/>
          </a:xfrm>
        </p:spPr>
        <p:txBody>
          <a:bodyPr>
            <a:normAutofit/>
          </a:bodyPr>
          <a:lstStyle/>
          <a:p>
            <a:r>
              <a:rPr lang="en-US" altLang="pl-PL" sz="3200" dirty="0">
                <a:solidFill>
                  <a:srgbClr val="009543"/>
                </a:solidFill>
              </a:rPr>
              <a:t>AI, Data and Robotics for Industry </a:t>
            </a:r>
            <a:r>
              <a:rPr lang="en-US" altLang="pl-PL" sz="3200" dirty="0" err="1">
                <a:solidFill>
                  <a:srgbClr val="009543"/>
                </a:solidFill>
              </a:rPr>
              <a:t>optimisation</a:t>
            </a:r>
            <a:endParaRPr lang="sk-SK" sz="3200" dirty="0">
              <a:solidFill>
                <a:srgbClr val="00B050"/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8BA1383-8A10-4901-986E-4B99C769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85" y="95717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pl-PL" sz="3600" b="1" dirty="0" smtClean="0">
                <a:solidFill>
                  <a:srgbClr val="006491"/>
                </a:solidFill>
              </a:rPr>
              <a:t>Building a </a:t>
            </a:r>
            <a:r>
              <a:rPr lang="hu-HU" altLang="pl-PL" sz="3600" b="1" dirty="0" err="1" smtClean="0">
                <a:solidFill>
                  <a:srgbClr val="7030A0"/>
                </a:solidFill>
              </a:rPr>
              <a:t>practical</a:t>
            </a:r>
            <a:r>
              <a:rPr lang="hu-HU" altLang="pl-PL" sz="3600" b="1" dirty="0" smtClean="0">
                <a:solidFill>
                  <a:srgbClr val="006491"/>
                </a:solidFill>
              </a:rPr>
              <a:t> </a:t>
            </a:r>
            <a:r>
              <a:rPr lang="hu-HU" altLang="pl-PL" sz="3600" b="1" dirty="0" err="1" smtClean="0">
                <a:solidFill>
                  <a:srgbClr val="006491"/>
                </a:solidFill>
              </a:rPr>
              <a:t>metaverse</a:t>
            </a:r>
            <a:endParaRPr lang="en-GB" altLang="pl-PL" sz="3600" b="1" dirty="0">
              <a:solidFill>
                <a:srgbClr val="006491"/>
              </a:solidFill>
            </a:endParaRPr>
          </a:p>
          <a:p>
            <a:pPr marL="0" indent="0">
              <a:buNone/>
            </a:pPr>
            <a:endParaRPr lang="sk-SK" sz="3600" dirty="0"/>
          </a:p>
        </p:txBody>
      </p:sp>
      <p:pic>
        <p:nvPicPr>
          <p:cNvPr id="1026" name="Picture 2" descr="metaverse crypto coins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9" y="1617579"/>
            <a:ext cx="7239447" cy="407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4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E323-F0DD-42A4-A989-1B94267A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pl-PL" dirty="0" err="1">
                <a:solidFill>
                  <a:srgbClr val="009543"/>
                </a:solidFill>
              </a:rPr>
              <a:t>Contact</a:t>
            </a:r>
            <a:r>
              <a:rPr lang="sk-SK" altLang="pl-PL" dirty="0">
                <a:solidFill>
                  <a:srgbClr val="009543"/>
                </a:solidFill>
              </a:rPr>
              <a:t> </a:t>
            </a:r>
            <a:r>
              <a:rPr lang="sk-SK" altLang="pl-PL" dirty="0" err="1">
                <a:solidFill>
                  <a:srgbClr val="009543"/>
                </a:solidFill>
              </a:rPr>
              <a:t>details</a:t>
            </a:r>
            <a:r>
              <a:rPr lang="sk-SK" altLang="pl-PL" dirty="0">
                <a:solidFill>
                  <a:srgbClr val="009543"/>
                </a:solidFill>
              </a:rPr>
              <a:t>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A584EB-AF88-4B48-ABFF-24BEB0F7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2160589"/>
            <a:ext cx="1168266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b="1" dirty="0" smtClean="0">
                <a:solidFill>
                  <a:srgbClr val="006491"/>
                </a:solidFill>
                <a:hlinkClick r:id="rId2"/>
              </a:rPr>
              <a:t>szenes.katalin@uni-obuda.hu</a:t>
            </a:r>
            <a:endParaRPr lang="sk-SK" sz="4800" b="1" dirty="0" smtClean="0">
              <a:solidFill>
                <a:srgbClr val="006491"/>
              </a:solidFill>
            </a:endParaRPr>
          </a:p>
          <a:p>
            <a:pPr marL="0" indent="0">
              <a:buNone/>
            </a:pPr>
            <a:r>
              <a:rPr lang="sk-SK" sz="4800" b="1" dirty="0" smtClean="0">
                <a:solidFill>
                  <a:srgbClr val="006491"/>
                </a:solidFill>
              </a:rPr>
              <a:t>tureczki.bence@uni-obuda.hu</a:t>
            </a:r>
            <a:endParaRPr lang="sk-SK" sz="4800" b="1" dirty="0">
              <a:solidFill>
                <a:srgbClr val="006491"/>
              </a:solidFill>
            </a:endParaRPr>
          </a:p>
          <a:p>
            <a:pPr marL="0" indent="0">
              <a:buNone/>
            </a:pP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416793356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87</Words>
  <Application>Microsoft Office PowerPoint</Application>
  <PresentationFormat>Panoramiczny</PresentationFormat>
  <Paragraphs>32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Arial Unicode MS</vt:lpstr>
      <vt:lpstr>Courier New</vt:lpstr>
      <vt:lpstr>Trebuchet MS</vt:lpstr>
      <vt:lpstr>Wingdings 3</vt:lpstr>
      <vt:lpstr>Fazeta</vt:lpstr>
      <vt:lpstr> AI-Blockchain-Security Knowledge Center Dr. Katalin Szenes, Bence Tureczki Óbuda University </vt:lpstr>
      <vt:lpstr>Our John von Neumann Faculty of Informatics</vt:lpstr>
      <vt:lpstr>AI-Blockchain-Security Knowledge Center</vt:lpstr>
      <vt:lpstr>AI, Data and Robotics for Industry optimisation</vt:lpstr>
      <vt:lpstr>Contact details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(edit) Speaker name (edit) Organisation (edit)</dc:title>
  <dc:creator>Rua Terezia</dc:creator>
  <cp:lastModifiedBy>Marta Krutel</cp:lastModifiedBy>
  <cp:revision>12</cp:revision>
  <dcterms:created xsi:type="dcterms:W3CDTF">2021-04-15T06:02:10Z</dcterms:created>
  <dcterms:modified xsi:type="dcterms:W3CDTF">2022-01-20T10:16:35Z</dcterms:modified>
</cp:coreProperties>
</file>