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94" r:id="rId2"/>
  </p:sldMasterIdLst>
  <p:notesMasterIdLst>
    <p:notesMasterId r:id="rId11"/>
  </p:notesMasterIdLst>
  <p:sldIdLst>
    <p:sldId id="296" r:id="rId3"/>
    <p:sldId id="310" r:id="rId4"/>
    <p:sldId id="313" r:id="rId5"/>
    <p:sldId id="259" r:id="rId6"/>
    <p:sldId id="257" r:id="rId7"/>
    <p:sldId id="295" r:id="rId8"/>
    <p:sldId id="281" r:id="rId9"/>
    <p:sldId id="323" r:id="rId10"/>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DEF0"/>
    <a:srgbClr val="E8EFF8"/>
    <a:srgbClr val="E3F1FF"/>
    <a:srgbClr val="243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özepesen sötét stílus 2 – 6.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Stílus és rács nélkül">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éma alapján készült stílus 1 – 1. jelölőszín">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Világos stílus 1 – 6. jelölőszín">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03447BB-5D67-496B-8E87-E561075AD55C}" styleName="Sötét stílus 1 – 3. jelölőszín">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Közepesen sötét stílus 2 – 4.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Közepesen sötét stílus 2 – 2.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autoAdjust="0"/>
  </p:normalViewPr>
  <p:slideViewPr>
    <p:cSldViewPr snapToGrid="0">
      <p:cViewPr varScale="1">
        <p:scale>
          <a:sx n="65" d="100"/>
          <a:sy n="65" d="100"/>
        </p:scale>
        <p:origin x="648" y="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478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zücs Imre" userId="c1245425-ab7e-4129-9932-ac99793ffc06" providerId="ADAL" clId="{D7A72B4D-DEAE-4CE6-ACB9-A1B5AA5CDE5D}"/>
    <pc:docChg chg="custSel modSld">
      <pc:chgData name="Szücs Imre" userId="c1245425-ab7e-4129-9932-ac99793ffc06" providerId="ADAL" clId="{D7A72B4D-DEAE-4CE6-ACB9-A1B5AA5CDE5D}" dt="2022-01-20T13:24:21.163" v="2" actId="313"/>
      <pc:docMkLst>
        <pc:docMk/>
      </pc:docMkLst>
      <pc:sldChg chg="modSp mod">
        <pc:chgData name="Szücs Imre" userId="c1245425-ab7e-4129-9932-ac99793ffc06" providerId="ADAL" clId="{D7A72B4D-DEAE-4CE6-ACB9-A1B5AA5CDE5D}" dt="2022-01-20T13:24:21.163" v="2" actId="313"/>
        <pc:sldMkLst>
          <pc:docMk/>
          <pc:sldMk cId="4214224974" sldId="257"/>
        </pc:sldMkLst>
        <pc:spChg chg="mod">
          <ac:chgData name="Szücs Imre" userId="c1245425-ab7e-4129-9932-ac99793ffc06" providerId="ADAL" clId="{D7A72B4D-DEAE-4CE6-ACB9-A1B5AA5CDE5D}" dt="2022-01-20T13:24:21.163" v="2" actId="313"/>
          <ac:spMkLst>
            <pc:docMk/>
            <pc:sldMk cId="4214224974" sldId="257"/>
            <ac:spMk id="18" creationId="{AB1D3D20-450A-4336-86D6-6F0E6122378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u-HU"/>
              <a:t>Projected Annual Storage 2025</a:t>
            </a:r>
          </a:p>
          <a:p>
            <a:pPr>
              <a:defRPr/>
            </a:pPr>
            <a:r>
              <a:rPr lang="hu-HU"/>
              <a:t>Exabyte / Year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barChart>
        <c:barDir val="col"/>
        <c:grouping val="clustered"/>
        <c:varyColors val="0"/>
        <c:ser>
          <c:idx val="0"/>
          <c:order val="0"/>
          <c:spPr>
            <a:solidFill>
              <a:schemeClr val="accent2"/>
            </a:solidFill>
            <a:ln>
              <a:noFill/>
            </a:ln>
            <a:effectLst/>
          </c:spPr>
          <c:invertIfNegative val="0"/>
          <c:cat>
            <c:strRef>
              <c:f>Sheet1!$F$4:$F$6</c:f>
              <c:strCache>
                <c:ptCount val="3"/>
                <c:pt idx="0">
                  <c:v>Astronomy</c:v>
                </c:pt>
                <c:pt idx="1">
                  <c:v>YouTube</c:v>
                </c:pt>
                <c:pt idx="2">
                  <c:v>Genomics</c:v>
                </c:pt>
              </c:strCache>
            </c:strRef>
          </c:cat>
          <c:val>
            <c:numRef>
              <c:f>Sheet1!$G$4:$G$6</c:f>
              <c:numCache>
                <c:formatCode>General</c:formatCode>
                <c:ptCount val="3"/>
                <c:pt idx="0">
                  <c:v>1</c:v>
                </c:pt>
                <c:pt idx="1">
                  <c:v>2</c:v>
                </c:pt>
                <c:pt idx="2">
                  <c:v>40</c:v>
                </c:pt>
              </c:numCache>
            </c:numRef>
          </c:val>
          <c:extLst>
            <c:ext xmlns:c16="http://schemas.microsoft.com/office/drawing/2014/chart" uri="{C3380CC4-5D6E-409C-BE32-E72D297353CC}">
              <c16:uniqueId val="{00000000-9CBD-4D4A-B2DD-EDE670EA1E2E}"/>
            </c:ext>
          </c:extLst>
        </c:ser>
        <c:dLbls>
          <c:showLegendKey val="0"/>
          <c:showVal val="0"/>
          <c:showCatName val="0"/>
          <c:showSerName val="0"/>
          <c:showPercent val="0"/>
          <c:showBubbleSize val="0"/>
        </c:dLbls>
        <c:gapWidth val="219"/>
        <c:overlap val="-27"/>
        <c:axId val="614099023"/>
        <c:axId val="614110255"/>
      </c:barChart>
      <c:catAx>
        <c:axId val="614099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614110255"/>
        <c:crosses val="autoZero"/>
        <c:auto val="1"/>
        <c:lblAlgn val="ctr"/>
        <c:lblOffset val="100"/>
        <c:noMultiLvlLbl val="0"/>
      </c:catAx>
      <c:valAx>
        <c:axId val="6141102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6140990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CA9264-3FA6-4915-BDF3-28662308F642}" type="datetimeFigureOut">
              <a:rPr lang="hu-HU" smtClean="0"/>
              <a:t>2022. 01. 20.</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264350-7510-4396-9ED6-B2B011619846}" type="slidenum">
              <a:rPr lang="hu-HU" smtClean="0"/>
              <a:t>‹#›</a:t>
            </a:fld>
            <a:endParaRPr lang="hu-HU"/>
          </a:p>
        </p:txBody>
      </p:sp>
    </p:spTree>
    <p:extLst>
      <p:ext uri="{BB962C8B-B14F-4D97-AF65-F5344CB8AC3E}">
        <p14:creationId xmlns:p14="http://schemas.microsoft.com/office/powerpoint/2010/main" val="3456959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lőadás cím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Cím helye 1"/>
          <p:cNvSpPr>
            <a:spLocks noGrp="1"/>
          </p:cNvSpPr>
          <p:nvPr>
            <p:ph type="title" hasCustomPrompt="1"/>
          </p:nvPr>
        </p:nvSpPr>
        <p:spPr>
          <a:xfrm>
            <a:off x="838200" y="1609725"/>
            <a:ext cx="5153025" cy="1790303"/>
          </a:xfrm>
          <a:prstGeom prst="rect">
            <a:avLst/>
          </a:prstGeom>
        </p:spPr>
        <p:txBody>
          <a:bodyPr vert="horz" lIns="91440" tIns="45720" rIns="91440" bIns="45720" rtlCol="0" anchor="t">
            <a:normAutofit/>
          </a:bodyPr>
          <a:lstStyle>
            <a:lvl1pPr>
              <a:defRPr b="1">
                <a:solidFill>
                  <a:srgbClr val="FFFFFF"/>
                </a:solidFill>
              </a:defRPr>
            </a:lvl1pPr>
          </a:lstStyle>
          <a:p>
            <a:r>
              <a:rPr lang="hu-HU" dirty="0"/>
              <a:t>ELŐADÁSCÍM SZERKESZTÉSE</a:t>
            </a:r>
          </a:p>
        </p:txBody>
      </p:sp>
      <p:sp>
        <p:nvSpPr>
          <p:cNvPr id="3" name="Szöveg helye 2"/>
          <p:cNvSpPr>
            <a:spLocks noGrp="1"/>
          </p:cNvSpPr>
          <p:nvPr>
            <p:ph type="body" sz="quarter" idx="13" hasCustomPrompt="1"/>
          </p:nvPr>
        </p:nvSpPr>
        <p:spPr>
          <a:xfrm>
            <a:off x="838200" y="3400028"/>
            <a:ext cx="5153025" cy="1314450"/>
          </a:xfrm>
        </p:spPr>
        <p:txBody>
          <a:bodyPr/>
          <a:lstStyle>
            <a:lvl1pPr>
              <a:defRPr lang="hu-HU" sz="2400" kern="1200" baseline="0" dirty="0" smtClean="0">
                <a:solidFill>
                  <a:srgbClr val="FFFFFF"/>
                </a:solidFill>
                <a:latin typeface="+mn-lt"/>
                <a:ea typeface="+mn-ea"/>
                <a:cs typeface="+mn-cs"/>
              </a:defRPr>
            </a:lvl1pPr>
          </a:lstStyle>
          <a:p>
            <a:pPr lvl="0"/>
            <a:r>
              <a:rPr lang="hu-HU" dirty="0"/>
              <a:t>Mintanév szerkesztése</a:t>
            </a:r>
          </a:p>
          <a:p>
            <a:pPr lvl="0"/>
            <a:r>
              <a:rPr lang="hu-HU" dirty="0"/>
              <a:t>Mintabeosztás szerkesztése</a:t>
            </a:r>
          </a:p>
        </p:txBody>
      </p:sp>
    </p:spTree>
    <p:extLst>
      <p:ext uri="{BB962C8B-B14F-4D97-AF65-F5344CB8AC3E}">
        <p14:creationId xmlns:p14="http://schemas.microsoft.com/office/powerpoint/2010/main" val="3389454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zöveg és kép">
    <p:spTree>
      <p:nvGrpSpPr>
        <p:cNvPr id="1" name=""/>
        <p:cNvGrpSpPr/>
        <p:nvPr/>
      </p:nvGrpSpPr>
      <p:grpSpPr>
        <a:xfrm>
          <a:off x="0" y="0"/>
          <a:ext cx="0" cy="0"/>
          <a:chOff x="0" y="0"/>
          <a:chExt cx="0" cy="0"/>
        </a:xfrm>
      </p:grpSpPr>
      <p:sp>
        <p:nvSpPr>
          <p:cNvPr id="12" name="Cím 1"/>
          <p:cNvSpPr>
            <a:spLocks noGrp="1"/>
          </p:cNvSpPr>
          <p:nvPr>
            <p:ph type="ctrTitle" hasCustomPrompt="1"/>
          </p:nvPr>
        </p:nvSpPr>
        <p:spPr>
          <a:xfrm>
            <a:off x="838199" y="406400"/>
            <a:ext cx="9935817" cy="534987"/>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13" name="Alcím 2"/>
          <p:cNvSpPr>
            <a:spLocks noGrp="1"/>
          </p:cNvSpPr>
          <p:nvPr>
            <p:ph type="subTitle" idx="1" hasCustomPrompt="1"/>
          </p:nvPr>
        </p:nvSpPr>
        <p:spPr>
          <a:xfrm>
            <a:off x="838200" y="1347787"/>
            <a:ext cx="5961400" cy="4595814"/>
          </a:xfrm>
        </p:spPr>
        <p:txBody>
          <a:bodyPr>
            <a:normAutofit/>
          </a:bodyPr>
          <a:lstStyle>
            <a:lvl1pPr marL="342900" indent="-342900" algn="l">
              <a:buClr>
                <a:schemeClr val="accent2"/>
              </a:buClr>
              <a:buFont typeface="Arial" panose="020B0604020202020204" pitchFamily="34" charset="0"/>
              <a:buChar char="•"/>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Kattintson ide a szerkesztéshez</a:t>
            </a:r>
          </a:p>
        </p:txBody>
      </p:sp>
      <p:sp>
        <p:nvSpPr>
          <p:cNvPr id="8"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rgbClr val="FFFFFF"/>
                </a:solidFill>
              </a:defRPr>
            </a:lvl1pPr>
          </a:lstStyle>
          <a:p>
            <a:r>
              <a:rPr lang="hu-HU" dirty="0"/>
              <a:t>4iG BASIC PRESENTATION TEMPLATE | FOOTER</a:t>
            </a:r>
          </a:p>
        </p:txBody>
      </p:sp>
      <p:sp>
        <p:nvSpPr>
          <p:cNvPr id="9" name="Kép helye 16"/>
          <p:cNvSpPr>
            <a:spLocks noGrp="1"/>
          </p:cNvSpPr>
          <p:nvPr>
            <p:ph type="pic" sz="quarter" idx="13"/>
          </p:nvPr>
        </p:nvSpPr>
        <p:spPr>
          <a:xfrm>
            <a:off x="6981825" y="1347789"/>
            <a:ext cx="4595188" cy="4595812"/>
          </a:xfrm>
        </p:spPr>
        <p:txBody>
          <a:bodyPr/>
          <a:lstStyle/>
          <a:p>
            <a:endParaRPr lang="hu-HU" dirty="0"/>
          </a:p>
        </p:txBody>
      </p:sp>
      <p:sp>
        <p:nvSpPr>
          <p:cNvPr id="7" name="Dia számának helye 5"/>
          <p:cNvSpPr>
            <a:spLocks noGrp="1"/>
          </p:cNvSpPr>
          <p:nvPr>
            <p:ph type="sldNum" sz="quarter" idx="4"/>
          </p:nvPr>
        </p:nvSpPr>
        <p:spPr>
          <a:xfrm>
            <a:off x="11715750" y="6381750"/>
            <a:ext cx="476250" cy="476250"/>
          </a:xfrm>
          <a:prstGeom prst="rect">
            <a:avLst/>
          </a:prstGeom>
        </p:spPr>
        <p:txBody>
          <a:bodyPr vert="horz" lIns="91440" tIns="45720" rIns="91440" bIns="45720" rtlCol="0" anchor="ctr"/>
          <a:lstStyle>
            <a:lvl1pPr algn="ctr">
              <a:defRPr sz="1200">
                <a:solidFill>
                  <a:schemeClr val="accent1"/>
                </a:solidFill>
              </a:defRPr>
            </a:lvl1pPr>
          </a:lstStyle>
          <a:p>
            <a:fld id="{084F0E43-EC6D-474A-A03A-1D600D39D828}" type="slidenum">
              <a:rPr lang="hu-HU" smtClean="0"/>
              <a:pPr/>
              <a:t>‹#›</a:t>
            </a:fld>
            <a:endParaRPr lang="hu-HU" dirty="0"/>
          </a:p>
        </p:txBody>
      </p:sp>
    </p:spTree>
    <p:extLst>
      <p:ext uri="{BB962C8B-B14F-4D97-AF65-F5344CB8AC3E}">
        <p14:creationId xmlns:p14="http://schemas.microsoft.com/office/powerpoint/2010/main" val="921262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elsorolás és kép">
    <p:spTree>
      <p:nvGrpSpPr>
        <p:cNvPr id="1" name=""/>
        <p:cNvGrpSpPr/>
        <p:nvPr/>
      </p:nvGrpSpPr>
      <p:grpSpPr>
        <a:xfrm>
          <a:off x="0" y="0"/>
          <a:ext cx="0" cy="0"/>
          <a:chOff x="0" y="0"/>
          <a:chExt cx="0" cy="0"/>
        </a:xfrm>
      </p:grpSpPr>
      <p:sp>
        <p:nvSpPr>
          <p:cNvPr id="12" name="Cím 1"/>
          <p:cNvSpPr>
            <a:spLocks noGrp="1"/>
          </p:cNvSpPr>
          <p:nvPr>
            <p:ph type="ctrTitle" hasCustomPrompt="1"/>
          </p:nvPr>
        </p:nvSpPr>
        <p:spPr>
          <a:xfrm>
            <a:off x="838199" y="406400"/>
            <a:ext cx="9935817" cy="534987"/>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13" name="Alcím 2"/>
          <p:cNvSpPr>
            <a:spLocks noGrp="1"/>
          </p:cNvSpPr>
          <p:nvPr>
            <p:ph type="subTitle" idx="1" hasCustomPrompt="1"/>
          </p:nvPr>
        </p:nvSpPr>
        <p:spPr>
          <a:xfrm>
            <a:off x="838200" y="1771135"/>
            <a:ext cx="5961400" cy="4172466"/>
          </a:xfrm>
        </p:spPr>
        <p:txBody>
          <a:bodyPr/>
          <a:lstStyle>
            <a:lvl1pPr marL="342900" marR="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Listaszint szerkesztése</a:t>
            </a:r>
          </a:p>
          <a:p>
            <a:r>
              <a:rPr lang="hu-HU" dirty="0"/>
              <a:t>Listaszint szerkesztése</a:t>
            </a:r>
          </a:p>
          <a:p>
            <a:r>
              <a:rPr lang="hu-HU" dirty="0"/>
              <a:t>Listaszint szerkesztése</a:t>
            </a:r>
          </a:p>
          <a:p>
            <a:r>
              <a:rPr lang="hu-HU" dirty="0"/>
              <a:t>Listaszint szerkesztése</a:t>
            </a:r>
          </a:p>
          <a:p>
            <a:r>
              <a:rPr lang="hu-HU" dirty="0"/>
              <a:t>Listaszint szerkesztése</a:t>
            </a:r>
          </a:p>
          <a:p>
            <a:r>
              <a:rPr lang="hu-HU" dirty="0"/>
              <a:t>Listaszint szerkesztése</a:t>
            </a:r>
          </a:p>
          <a:p>
            <a:endParaRPr lang="hu-HU" dirty="0"/>
          </a:p>
        </p:txBody>
      </p:sp>
      <p:sp>
        <p:nvSpPr>
          <p:cNvPr id="17" name="Kép helye 16"/>
          <p:cNvSpPr>
            <a:spLocks noGrp="1"/>
          </p:cNvSpPr>
          <p:nvPr>
            <p:ph type="pic" sz="quarter" idx="13"/>
          </p:nvPr>
        </p:nvSpPr>
        <p:spPr>
          <a:xfrm>
            <a:off x="6981825" y="1347789"/>
            <a:ext cx="4595188" cy="4595812"/>
          </a:xfrm>
        </p:spPr>
        <p:txBody>
          <a:bodyPr/>
          <a:lstStyle/>
          <a:p>
            <a:endParaRPr lang="hu-HU" dirty="0"/>
          </a:p>
        </p:txBody>
      </p:sp>
      <p:sp>
        <p:nvSpPr>
          <p:cNvPr id="8"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rgbClr val="FFFFFF"/>
                </a:solidFill>
              </a:defRPr>
            </a:lvl1pPr>
          </a:lstStyle>
          <a:p>
            <a:r>
              <a:rPr lang="hu-HU" dirty="0"/>
              <a:t>4iG BASIC PRESENTATION TEMPLATE | FOOTER</a:t>
            </a:r>
          </a:p>
        </p:txBody>
      </p:sp>
      <p:sp>
        <p:nvSpPr>
          <p:cNvPr id="3" name="Szöveg helye 2"/>
          <p:cNvSpPr>
            <a:spLocks noGrp="1"/>
          </p:cNvSpPr>
          <p:nvPr>
            <p:ph type="body" sz="quarter" idx="14"/>
          </p:nvPr>
        </p:nvSpPr>
        <p:spPr>
          <a:xfrm>
            <a:off x="838537" y="1347789"/>
            <a:ext cx="5961063" cy="423861"/>
          </a:xfrm>
        </p:spPr>
        <p:txBody>
          <a:bodyPr>
            <a:normAutofit/>
          </a:bodyPr>
          <a:lstStyle>
            <a:lvl1pPr>
              <a:defRPr lang="hu-HU" sz="2000" kern="1200" dirty="0" smtClean="0">
                <a:solidFill>
                  <a:schemeClr val="accent2"/>
                </a:solidFill>
                <a:latin typeface="+mn-lt"/>
                <a:ea typeface="+mn-ea"/>
                <a:cs typeface="+mn-cs"/>
              </a:defRPr>
            </a:lvl1pPr>
          </a:lstStyle>
          <a:p>
            <a:pPr lvl="0"/>
            <a:r>
              <a:rPr lang="hu-HU" dirty="0"/>
              <a:t>Mintaszöveg szerkesztése</a:t>
            </a:r>
          </a:p>
        </p:txBody>
      </p:sp>
      <p:sp>
        <p:nvSpPr>
          <p:cNvPr id="9" name="Dia számának helye 5"/>
          <p:cNvSpPr>
            <a:spLocks noGrp="1"/>
          </p:cNvSpPr>
          <p:nvPr>
            <p:ph type="sldNum" sz="quarter" idx="4"/>
          </p:nvPr>
        </p:nvSpPr>
        <p:spPr>
          <a:xfrm>
            <a:off x="11715750" y="6381750"/>
            <a:ext cx="476250" cy="476250"/>
          </a:xfrm>
          <a:prstGeom prst="rect">
            <a:avLst/>
          </a:prstGeom>
        </p:spPr>
        <p:txBody>
          <a:bodyPr vert="horz" lIns="91440" tIns="45720" rIns="91440" bIns="45720" rtlCol="0" anchor="ctr"/>
          <a:lstStyle>
            <a:lvl1pPr algn="ctr">
              <a:defRPr sz="1200">
                <a:solidFill>
                  <a:schemeClr val="accent1"/>
                </a:solidFill>
              </a:defRPr>
            </a:lvl1pPr>
          </a:lstStyle>
          <a:p>
            <a:fld id="{084F0E43-EC6D-474A-A03A-1D600D39D828}" type="slidenum">
              <a:rPr lang="hu-HU" smtClean="0"/>
              <a:pPr/>
              <a:t>‹#›</a:t>
            </a:fld>
            <a:endParaRPr lang="hu-HU" dirty="0"/>
          </a:p>
        </p:txBody>
      </p:sp>
    </p:spTree>
    <p:extLst>
      <p:ext uri="{BB962C8B-B14F-4D97-AF65-F5344CB8AC3E}">
        <p14:creationId xmlns:p14="http://schemas.microsoft.com/office/powerpoint/2010/main" val="3328867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gram és kép">
    <p:spTree>
      <p:nvGrpSpPr>
        <p:cNvPr id="1" name=""/>
        <p:cNvGrpSpPr/>
        <p:nvPr/>
      </p:nvGrpSpPr>
      <p:grpSpPr>
        <a:xfrm>
          <a:off x="0" y="0"/>
          <a:ext cx="0" cy="0"/>
          <a:chOff x="0" y="0"/>
          <a:chExt cx="0" cy="0"/>
        </a:xfrm>
      </p:grpSpPr>
      <p:sp>
        <p:nvSpPr>
          <p:cNvPr id="12" name="Cím 1"/>
          <p:cNvSpPr>
            <a:spLocks noGrp="1"/>
          </p:cNvSpPr>
          <p:nvPr>
            <p:ph type="ctrTitle" hasCustomPrompt="1"/>
          </p:nvPr>
        </p:nvSpPr>
        <p:spPr>
          <a:xfrm>
            <a:off x="838200" y="406400"/>
            <a:ext cx="9927866" cy="534987"/>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8"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rgbClr val="FFFFFF"/>
                </a:solidFill>
              </a:defRPr>
            </a:lvl1pPr>
          </a:lstStyle>
          <a:p>
            <a:r>
              <a:rPr lang="hu-HU" dirty="0"/>
              <a:t>4iG BASIC PRESENTATION TEMPLATE | FOOTER</a:t>
            </a:r>
          </a:p>
        </p:txBody>
      </p:sp>
      <p:sp>
        <p:nvSpPr>
          <p:cNvPr id="9" name="Kép helye 16"/>
          <p:cNvSpPr>
            <a:spLocks noGrp="1"/>
          </p:cNvSpPr>
          <p:nvPr>
            <p:ph type="pic" sz="quarter" idx="13"/>
          </p:nvPr>
        </p:nvSpPr>
        <p:spPr>
          <a:xfrm>
            <a:off x="6981825" y="1347789"/>
            <a:ext cx="4595188" cy="4595812"/>
          </a:xfrm>
        </p:spPr>
        <p:txBody>
          <a:bodyPr/>
          <a:lstStyle/>
          <a:p>
            <a:endParaRPr lang="hu-HU" dirty="0"/>
          </a:p>
        </p:txBody>
      </p:sp>
      <p:sp>
        <p:nvSpPr>
          <p:cNvPr id="3" name="Diagram helye 2"/>
          <p:cNvSpPr>
            <a:spLocks noGrp="1"/>
          </p:cNvSpPr>
          <p:nvPr>
            <p:ph type="chart" sz="quarter" idx="14"/>
          </p:nvPr>
        </p:nvSpPr>
        <p:spPr>
          <a:xfrm>
            <a:off x="838200" y="1347787"/>
            <a:ext cx="5961400" cy="4595814"/>
          </a:xfrm>
        </p:spPr>
        <p:txBody>
          <a:bodyPr/>
          <a:lstStyle/>
          <a:p>
            <a:endParaRPr lang="hu-HU"/>
          </a:p>
        </p:txBody>
      </p:sp>
      <p:sp>
        <p:nvSpPr>
          <p:cNvPr id="7" name="Dia számának helye 5"/>
          <p:cNvSpPr>
            <a:spLocks noGrp="1"/>
          </p:cNvSpPr>
          <p:nvPr>
            <p:ph type="sldNum" sz="quarter" idx="4"/>
          </p:nvPr>
        </p:nvSpPr>
        <p:spPr>
          <a:xfrm>
            <a:off x="11715750" y="6381750"/>
            <a:ext cx="476250" cy="476250"/>
          </a:xfrm>
          <a:prstGeom prst="rect">
            <a:avLst/>
          </a:prstGeom>
        </p:spPr>
        <p:txBody>
          <a:bodyPr vert="horz" lIns="91440" tIns="45720" rIns="91440" bIns="45720" rtlCol="0" anchor="ctr"/>
          <a:lstStyle>
            <a:lvl1pPr algn="ctr">
              <a:defRPr sz="1200">
                <a:solidFill>
                  <a:schemeClr val="accent1"/>
                </a:solidFill>
              </a:defRPr>
            </a:lvl1pPr>
          </a:lstStyle>
          <a:p>
            <a:fld id="{084F0E43-EC6D-474A-A03A-1D600D39D828}" type="slidenum">
              <a:rPr lang="hu-HU" smtClean="0"/>
              <a:pPr/>
              <a:t>‹#›</a:t>
            </a:fld>
            <a:endParaRPr lang="hu-HU" dirty="0"/>
          </a:p>
        </p:txBody>
      </p:sp>
    </p:spTree>
    <p:extLst>
      <p:ext uri="{BB962C8B-B14F-4D97-AF65-F5344CB8AC3E}">
        <p14:creationId xmlns:p14="http://schemas.microsoft.com/office/powerpoint/2010/main" val="395257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ettős tartalom">
    <p:spTree>
      <p:nvGrpSpPr>
        <p:cNvPr id="1" name=""/>
        <p:cNvGrpSpPr/>
        <p:nvPr/>
      </p:nvGrpSpPr>
      <p:grpSpPr>
        <a:xfrm>
          <a:off x="0" y="0"/>
          <a:ext cx="0" cy="0"/>
          <a:chOff x="0" y="0"/>
          <a:chExt cx="0" cy="0"/>
        </a:xfrm>
      </p:grpSpPr>
      <p:sp>
        <p:nvSpPr>
          <p:cNvPr id="3" name="Tartalom helye 2"/>
          <p:cNvSpPr>
            <a:spLocks noGrp="1"/>
          </p:cNvSpPr>
          <p:nvPr>
            <p:ph sz="half" idx="1"/>
          </p:nvPr>
        </p:nvSpPr>
        <p:spPr>
          <a:xfrm>
            <a:off x="838200" y="1538070"/>
            <a:ext cx="5181600" cy="4351338"/>
          </a:xfrm>
        </p:spPr>
        <p:txBody>
          <a:bodyPr/>
          <a:lstStyle>
            <a:lvl1pPr>
              <a:defRPr>
                <a:solidFill>
                  <a:srgbClr val="FFFFFF"/>
                </a:solidFill>
              </a:defRPr>
            </a:lvl1pPr>
            <a:lvl2pPr marL="800100" indent="-342900">
              <a:buClr>
                <a:schemeClr val="accent2"/>
              </a:buClr>
              <a:buFont typeface="Arial" panose="020B0604020202020204" pitchFamily="34" charset="0"/>
              <a:buChar char="•"/>
              <a:defRPr>
                <a:solidFill>
                  <a:srgbClr val="FFFFFF"/>
                </a:solidFill>
              </a:defRPr>
            </a:lvl2pPr>
            <a:lvl3pPr>
              <a:buClr>
                <a:schemeClr val="accent2"/>
              </a:buClr>
              <a:defRPr>
                <a:solidFill>
                  <a:srgbClr val="FFFFFF"/>
                </a:solidFill>
              </a:defRPr>
            </a:lvl3pPr>
            <a:lvl4pPr>
              <a:buClr>
                <a:schemeClr val="accent2"/>
              </a:buClr>
              <a:defRPr>
                <a:solidFill>
                  <a:srgbClr val="FFFFFF"/>
                </a:solidFill>
              </a:defRPr>
            </a:lvl4pPr>
            <a:lvl5pPr>
              <a:buClr>
                <a:schemeClr val="accent2"/>
              </a:buClr>
              <a:defRPr>
                <a:solidFill>
                  <a:srgbClr val="FFFFFF"/>
                </a:solidFill>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4" name="Tartalom helye 3"/>
          <p:cNvSpPr>
            <a:spLocks noGrp="1"/>
          </p:cNvSpPr>
          <p:nvPr>
            <p:ph sz="half" idx="2"/>
          </p:nvPr>
        </p:nvSpPr>
        <p:spPr>
          <a:xfrm>
            <a:off x="6172200" y="1538070"/>
            <a:ext cx="5181600" cy="4351338"/>
          </a:xfrm>
        </p:spPr>
        <p:txBody>
          <a:bodyPr/>
          <a:lstStyle>
            <a:lvl2pPr marL="800100" indent="-342900">
              <a:buClr>
                <a:schemeClr val="accent2"/>
              </a:buClr>
              <a:buFont typeface="Arial" panose="020B0604020202020204" pitchFamily="34" charset="0"/>
              <a:buChar char="•"/>
              <a:defRPr>
                <a:solidFill>
                  <a:srgbClr val="FFFFFF"/>
                </a:solidFill>
              </a:defRPr>
            </a:lvl2pPr>
            <a:lvl3pPr>
              <a:buClr>
                <a:schemeClr val="accent2"/>
              </a:buClr>
              <a:defRPr>
                <a:solidFill>
                  <a:srgbClr val="FFFFFF"/>
                </a:solidFill>
              </a:defRPr>
            </a:lvl3pPr>
            <a:lvl4pPr>
              <a:buClr>
                <a:schemeClr val="accent2"/>
              </a:buClr>
              <a:defRPr>
                <a:solidFill>
                  <a:srgbClr val="FFFFFF"/>
                </a:solidFill>
              </a:defRPr>
            </a:lvl4pPr>
            <a:lvl5pPr>
              <a:buClr>
                <a:schemeClr val="accent2"/>
              </a:buClr>
              <a:defRPr>
                <a:solidFill>
                  <a:srgbClr val="FFFFFF"/>
                </a:solidFill>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6"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rgbClr val="FFFFFF"/>
                </a:solidFill>
              </a:defRPr>
            </a:lvl1pPr>
          </a:lstStyle>
          <a:p>
            <a:r>
              <a:rPr lang="hu-HU" dirty="0"/>
              <a:t>4iG BASIC PRESENTATION TEMPLATE | FOOTER</a:t>
            </a:r>
          </a:p>
        </p:txBody>
      </p:sp>
      <p:sp>
        <p:nvSpPr>
          <p:cNvPr id="9" name="Cím 1"/>
          <p:cNvSpPr>
            <a:spLocks noGrp="1"/>
          </p:cNvSpPr>
          <p:nvPr>
            <p:ph type="ctrTitle" hasCustomPrompt="1"/>
          </p:nvPr>
        </p:nvSpPr>
        <p:spPr>
          <a:xfrm>
            <a:off x="838199" y="406399"/>
            <a:ext cx="9943769" cy="534987"/>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7" name="Dia számának helye 5"/>
          <p:cNvSpPr>
            <a:spLocks noGrp="1"/>
          </p:cNvSpPr>
          <p:nvPr>
            <p:ph type="sldNum" sz="quarter" idx="4"/>
          </p:nvPr>
        </p:nvSpPr>
        <p:spPr>
          <a:xfrm>
            <a:off x="11715750" y="6381750"/>
            <a:ext cx="476250" cy="476250"/>
          </a:xfrm>
          <a:prstGeom prst="rect">
            <a:avLst/>
          </a:prstGeom>
        </p:spPr>
        <p:txBody>
          <a:bodyPr vert="horz" lIns="91440" tIns="45720" rIns="91440" bIns="45720" rtlCol="0" anchor="ctr"/>
          <a:lstStyle>
            <a:lvl1pPr algn="ctr">
              <a:defRPr sz="1200">
                <a:solidFill>
                  <a:schemeClr val="accent1"/>
                </a:solidFill>
              </a:defRPr>
            </a:lvl1pPr>
          </a:lstStyle>
          <a:p>
            <a:fld id="{084F0E43-EC6D-474A-A03A-1D600D39D828}" type="slidenum">
              <a:rPr lang="hu-HU" smtClean="0"/>
              <a:pPr/>
              <a:t>‹#›</a:t>
            </a:fld>
            <a:endParaRPr lang="hu-HU" dirty="0"/>
          </a:p>
        </p:txBody>
      </p:sp>
    </p:spTree>
    <p:extLst>
      <p:ext uri="{BB962C8B-B14F-4D97-AF65-F5344CB8AC3E}">
        <p14:creationId xmlns:p14="http://schemas.microsoft.com/office/powerpoint/2010/main" val="2509761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ttős tartalom címmel">
    <p:spTree>
      <p:nvGrpSpPr>
        <p:cNvPr id="1" name=""/>
        <p:cNvGrpSpPr/>
        <p:nvPr/>
      </p:nvGrpSpPr>
      <p:grpSpPr>
        <a:xfrm>
          <a:off x="0" y="0"/>
          <a:ext cx="0" cy="0"/>
          <a:chOff x="0" y="0"/>
          <a:chExt cx="0" cy="0"/>
        </a:xfrm>
      </p:grpSpPr>
      <p:sp>
        <p:nvSpPr>
          <p:cNvPr id="3" name="Szöveg helye 2"/>
          <p:cNvSpPr>
            <a:spLocks noGrp="1"/>
          </p:cNvSpPr>
          <p:nvPr>
            <p:ph type="body" idx="1"/>
          </p:nvPr>
        </p:nvSpPr>
        <p:spPr>
          <a:xfrm>
            <a:off x="839788" y="1459490"/>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4" name="Tartalom helye 3"/>
          <p:cNvSpPr>
            <a:spLocks noGrp="1"/>
          </p:cNvSpPr>
          <p:nvPr>
            <p:ph sz="half" idx="2"/>
          </p:nvPr>
        </p:nvSpPr>
        <p:spPr>
          <a:xfrm>
            <a:off x="839788" y="2283402"/>
            <a:ext cx="5157787" cy="3684588"/>
          </a:xfrm>
        </p:spPr>
        <p:txBody>
          <a:bodyPr>
            <a:normAutofit/>
          </a:bodyPr>
          <a:lstStyle>
            <a:lvl1pPr marL="342900" indent="-342900">
              <a:buClr>
                <a:schemeClr val="accent2"/>
              </a:buClr>
              <a:buFont typeface="Arial" panose="020B0604020202020204" pitchFamily="34" charset="0"/>
              <a:buChar char="•"/>
              <a:defRPr sz="1800"/>
            </a:lvl1pPr>
            <a:lvl2pPr marL="800100" indent="-342900">
              <a:buClr>
                <a:schemeClr val="accent2"/>
              </a:buClr>
              <a:buFont typeface="Arial" panose="020B0604020202020204" pitchFamily="34" charset="0"/>
              <a:buChar char="•"/>
              <a:defRPr sz="1600">
                <a:solidFill>
                  <a:srgbClr val="FFFFFF"/>
                </a:solidFill>
              </a:defRPr>
            </a:lvl2pPr>
            <a:lvl3pPr marL="1143000" indent="-228600">
              <a:buClr>
                <a:schemeClr val="accent2"/>
              </a:buClr>
              <a:buFont typeface="Arial" panose="020B0604020202020204" pitchFamily="34" charset="0"/>
              <a:buChar char="•"/>
              <a:defRPr sz="1400">
                <a:solidFill>
                  <a:srgbClr val="FFFFFF"/>
                </a:solidFill>
              </a:defRPr>
            </a:lvl3pPr>
            <a:lvl4pPr marL="1600200" indent="-228600">
              <a:buClr>
                <a:schemeClr val="accent2"/>
              </a:buClr>
              <a:buFont typeface="Arial" panose="020B0604020202020204" pitchFamily="34" charset="0"/>
              <a:buChar char="•"/>
              <a:defRPr sz="1200">
                <a:solidFill>
                  <a:srgbClr val="FFFFFF"/>
                </a:solidFill>
              </a:defRPr>
            </a:lvl4pPr>
            <a:lvl5pPr marL="2057400" indent="-228600">
              <a:buClr>
                <a:schemeClr val="accent2"/>
              </a:buClr>
              <a:buFont typeface="Arial" panose="020B0604020202020204" pitchFamily="34" charset="0"/>
              <a:buChar char="•"/>
              <a:defRPr sz="1200">
                <a:solidFill>
                  <a:srgbClr val="FFFFFF"/>
                </a:solidFill>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5" name="Szöveg helye 4"/>
          <p:cNvSpPr>
            <a:spLocks noGrp="1"/>
          </p:cNvSpPr>
          <p:nvPr>
            <p:ph type="body" sz="quarter" idx="3"/>
          </p:nvPr>
        </p:nvSpPr>
        <p:spPr>
          <a:xfrm>
            <a:off x="6172200" y="1459490"/>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6" name="Tartalom helye 5"/>
          <p:cNvSpPr>
            <a:spLocks noGrp="1"/>
          </p:cNvSpPr>
          <p:nvPr>
            <p:ph sz="quarter" idx="4"/>
          </p:nvPr>
        </p:nvSpPr>
        <p:spPr>
          <a:xfrm>
            <a:off x="6172200" y="2283402"/>
            <a:ext cx="5183188" cy="3684588"/>
          </a:xfrm>
        </p:spPr>
        <p:txBody>
          <a:bodyPr>
            <a:normAutofit/>
          </a:bodyPr>
          <a:lstStyle>
            <a:lvl1pPr marL="342900" indent="-342900">
              <a:buClr>
                <a:schemeClr val="accent2"/>
              </a:buClr>
              <a:buFont typeface="Arial" panose="020B0604020202020204" pitchFamily="34" charset="0"/>
              <a:buChar char="•"/>
              <a:defRPr sz="1800"/>
            </a:lvl1pPr>
            <a:lvl2pPr marL="800100" indent="-342900">
              <a:buClr>
                <a:schemeClr val="accent2"/>
              </a:buClr>
              <a:buFont typeface="Arial" panose="020B0604020202020204" pitchFamily="34" charset="0"/>
              <a:buChar char="•"/>
              <a:defRPr sz="1600">
                <a:solidFill>
                  <a:srgbClr val="FFFFFF"/>
                </a:solidFill>
              </a:defRPr>
            </a:lvl2pPr>
            <a:lvl3pPr>
              <a:buClr>
                <a:schemeClr val="accent2"/>
              </a:buClr>
              <a:defRPr sz="1400">
                <a:solidFill>
                  <a:srgbClr val="FFFFFF"/>
                </a:solidFill>
              </a:defRPr>
            </a:lvl3pPr>
            <a:lvl4pPr>
              <a:buClr>
                <a:schemeClr val="accent2"/>
              </a:buClr>
              <a:defRPr sz="1200">
                <a:solidFill>
                  <a:srgbClr val="FFFFFF"/>
                </a:solidFill>
              </a:defRPr>
            </a:lvl4pPr>
            <a:lvl5pPr>
              <a:buClr>
                <a:schemeClr val="accent2"/>
              </a:buClr>
              <a:defRPr sz="1200">
                <a:solidFill>
                  <a:srgbClr val="FFFFFF"/>
                </a:solidFill>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8" name="Élőláb helye 7"/>
          <p:cNvSpPr>
            <a:spLocks noGrp="1"/>
          </p:cNvSpPr>
          <p:nvPr>
            <p:ph type="ftr" sz="quarter" idx="11"/>
          </p:nvPr>
        </p:nvSpPr>
        <p:spPr/>
        <p:txBody>
          <a:bodyPr/>
          <a:lstStyle/>
          <a:p>
            <a:r>
              <a:rPr lang="en-US"/>
              <a:t>4iG BASIC PRESENTATION TEMPLATE | FOOTER</a:t>
            </a:r>
            <a:endParaRPr lang="hu-HU"/>
          </a:p>
        </p:txBody>
      </p:sp>
      <p:sp>
        <p:nvSpPr>
          <p:cNvPr id="9" name="Dia számának helye 8"/>
          <p:cNvSpPr>
            <a:spLocks noGrp="1"/>
          </p:cNvSpPr>
          <p:nvPr>
            <p:ph type="sldNum" sz="quarter" idx="12"/>
          </p:nvPr>
        </p:nvSpPr>
        <p:spPr/>
        <p:txBody>
          <a:bodyPr/>
          <a:lstStyle/>
          <a:p>
            <a:fld id="{084F0E43-EC6D-474A-A03A-1D600D39D828}" type="slidenum">
              <a:rPr lang="hu-HU" smtClean="0"/>
              <a:t>‹#›</a:t>
            </a:fld>
            <a:endParaRPr lang="hu-HU" dirty="0"/>
          </a:p>
        </p:txBody>
      </p:sp>
      <p:sp>
        <p:nvSpPr>
          <p:cNvPr id="12" name="Cím 1"/>
          <p:cNvSpPr>
            <a:spLocks noGrp="1"/>
          </p:cNvSpPr>
          <p:nvPr>
            <p:ph type="ctrTitle" hasCustomPrompt="1"/>
          </p:nvPr>
        </p:nvSpPr>
        <p:spPr>
          <a:xfrm>
            <a:off x="838199" y="406400"/>
            <a:ext cx="9919915" cy="534987"/>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MINTACÍM SZERKESZTÉSE</a:t>
            </a:r>
          </a:p>
        </p:txBody>
      </p:sp>
    </p:spTree>
    <p:extLst>
      <p:ext uri="{BB962C8B-B14F-4D97-AF65-F5344CB8AC3E}">
        <p14:creationId xmlns:p14="http://schemas.microsoft.com/office/powerpoint/2010/main" val="1338582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LÁGOS_1_Kettős tartalom címm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zöveg helye 2"/>
          <p:cNvSpPr>
            <a:spLocks noGrp="1"/>
          </p:cNvSpPr>
          <p:nvPr>
            <p:ph type="body" idx="1"/>
          </p:nvPr>
        </p:nvSpPr>
        <p:spPr>
          <a:xfrm>
            <a:off x="839788" y="1459490"/>
            <a:ext cx="5157787" cy="823912"/>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4" name="Tartalom helye 3"/>
          <p:cNvSpPr>
            <a:spLocks noGrp="1"/>
          </p:cNvSpPr>
          <p:nvPr>
            <p:ph sz="half" idx="2"/>
          </p:nvPr>
        </p:nvSpPr>
        <p:spPr>
          <a:xfrm>
            <a:off x="839788" y="2283402"/>
            <a:ext cx="5157787" cy="3684588"/>
          </a:xfrm>
        </p:spPr>
        <p:txBody>
          <a:bodyPr>
            <a:normAutofit/>
          </a:bodyPr>
          <a:lstStyle>
            <a:lvl1pPr marL="342900" indent="-342900">
              <a:buClr>
                <a:schemeClr val="accent2"/>
              </a:buClr>
              <a:buFont typeface="Arial" panose="020B0604020202020204" pitchFamily="34" charset="0"/>
              <a:buChar char="•"/>
              <a:defRPr sz="1800">
                <a:solidFill>
                  <a:schemeClr val="tx1"/>
                </a:solidFill>
              </a:defRPr>
            </a:lvl1pPr>
            <a:lvl2pPr marL="800100" indent="-342900">
              <a:buClr>
                <a:schemeClr val="accent2"/>
              </a:buClr>
              <a:buFont typeface="Arial" panose="020B0604020202020204" pitchFamily="34" charset="0"/>
              <a:buChar char="•"/>
              <a:defRPr sz="1600">
                <a:solidFill>
                  <a:schemeClr val="tx1"/>
                </a:solidFill>
              </a:defRPr>
            </a:lvl2pPr>
            <a:lvl3pPr marL="1143000" indent="-228600">
              <a:buClr>
                <a:schemeClr val="accent2"/>
              </a:buClr>
              <a:buFont typeface="Arial" panose="020B0604020202020204" pitchFamily="34" charset="0"/>
              <a:buChar char="•"/>
              <a:defRPr sz="1400">
                <a:solidFill>
                  <a:schemeClr val="tx1"/>
                </a:solidFill>
              </a:defRPr>
            </a:lvl3pPr>
            <a:lvl4pPr marL="1600200" indent="-228600">
              <a:buClr>
                <a:schemeClr val="accent2"/>
              </a:buClr>
              <a:buFont typeface="Arial" panose="020B0604020202020204" pitchFamily="34" charset="0"/>
              <a:buChar char="•"/>
              <a:defRPr sz="1200">
                <a:solidFill>
                  <a:schemeClr val="tx1"/>
                </a:solidFill>
              </a:defRPr>
            </a:lvl4pPr>
            <a:lvl5pPr marL="2057400" indent="-228600">
              <a:buClr>
                <a:schemeClr val="accent2"/>
              </a:buClr>
              <a:buFont typeface="Arial" panose="020B0604020202020204" pitchFamily="34" charset="0"/>
              <a:buChar char="•"/>
              <a:defRPr sz="1200">
                <a:solidFill>
                  <a:schemeClr val="tx1"/>
                </a:solidFill>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5" name="Szöveg helye 4"/>
          <p:cNvSpPr>
            <a:spLocks noGrp="1"/>
          </p:cNvSpPr>
          <p:nvPr>
            <p:ph type="body" sz="quarter" idx="3"/>
          </p:nvPr>
        </p:nvSpPr>
        <p:spPr>
          <a:xfrm>
            <a:off x="6172200" y="1459490"/>
            <a:ext cx="5183188" cy="823912"/>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6" name="Tartalom helye 5"/>
          <p:cNvSpPr>
            <a:spLocks noGrp="1"/>
          </p:cNvSpPr>
          <p:nvPr>
            <p:ph sz="quarter" idx="4"/>
          </p:nvPr>
        </p:nvSpPr>
        <p:spPr>
          <a:xfrm>
            <a:off x="6172200" y="2283402"/>
            <a:ext cx="5183188" cy="3684588"/>
          </a:xfrm>
        </p:spPr>
        <p:txBody>
          <a:bodyPr>
            <a:normAutofit/>
          </a:bodyPr>
          <a:lstStyle>
            <a:lvl1pPr marL="342900" indent="-342900">
              <a:buClr>
                <a:schemeClr val="accent2"/>
              </a:buClr>
              <a:buFont typeface="Arial" panose="020B0604020202020204" pitchFamily="34" charset="0"/>
              <a:buChar char="•"/>
              <a:defRPr sz="1800">
                <a:solidFill>
                  <a:schemeClr val="tx1"/>
                </a:solidFill>
              </a:defRPr>
            </a:lvl1pPr>
            <a:lvl2pPr marL="800100" indent="-342900">
              <a:buClr>
                <a:schemeClr val="accent2"/>
              </a:buClr>
              <a:buFont typeface="Arial" panose="020B0604020202020204" pitchFamily="34" charset="0"/>
              <a:buChar char="•"/>
              <a:defRPr sz="1600">
                <a:solidFill>
                  <a:schemeClr val="tx1"/>
                </a:solidFill>
              </a:defRPr>
            </a:lvl2pPr>
            <a:lvl3pPr>
              <a:buClr>
                <a:schemeClr val="accent2"/>
              </a:buClr>
              <a:defRPr sz="1400">
                <a:solidFill>
                  <a:schemeClr val="tx1"/>
                </a:solidFill>
              </a:defRPr>
            </a:lvl3pPr>
            <a:lvl4pPr>
              <a:buClr>
                <a:schemeClr val="accent2"/>
              </a:buClr>
              <a:defRPr sz="1200">
                <a:solidFill>
                  <a:schemeClr val="tx1"/>
                </a:solidFill>
              </a:defRPr>
            </a:lvl4pPr>
            <a:lvl5pPr>
              <a:buClr>
                <a:schemeClr val="accent2"/>
              </a:buClr>
              <a:defRPr sz="1200">
                <a:solidFill>
                  <a:schemeClr val="tx1"/>
                </a:solidFill>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8" name="Élőláb helye 7"/>
          <p:cNvSpPr>
            <a:spLocks noGrp="1"/>
          </p:cNvSpPr>
          <p:nvPr>
            <p:ph type="ftr" sz="quarter" idx="11"/>
          </p:nvPr>
        </p:nvSpPr>
        <p:spPr/>
        <p:txBody>
          <a:bodyPr/>
          <a:lstStyle>
            <a:lvl1pPr>
              <a:defRPr>
                <a:solidFill>
                  <a:schemeClr val="tx1"/>
                </a:solidFill>
              </a:defRPr>
            </a:lvl1pPr>
          </a:lstStyle>
          <a:p>
            <a:r>
              <a:rPr lang="en-US"/>
              <a:t>4iG BASIC PRESENTATION TEMPLATE | FOOTER</a:t>
            </a:r>
            <a:endParaRPr lang="hu-HU" dirty="0"/>
          </a:p>
        </p:txBody>
      </p:sp>
      <p:sp>
        <p:nvSpPr>
          <p:cNvPr id="9" name="Dia számának helye 8"/>
          <p:cNvSpPr>
            <a:spLocks noGrp="1"/>
          </p:cNvSpPr>
          <p:nvPr>
            <p:ph type="sldNum" sz="quarter" idx="12"/>
          </p:nvPr>
        </p:nvSpPr>
        <p:spPr/>
        <p:txBody>
          <a:bodyPr/>
          <a:lstStyle>
            <a:lvl1pPr>
              <a:defRPr>
                <a:solidFill>
                  <a:srgbClr val="FFFFFF"/>
                </a:solidFill>
              </a:defRPr>
            </a:lvl1pPr>
          </a:lstStyle>
          <a:p>
            <a:fld id="{084F0E43-EC6D-474A-A03A-1D600D39D828}" type="slidenum">
              <a:rPr lang="hu-HU" smtClean="0"/>
              <a:pPr/>
              <a:t>‹#›</a:t>
            </a:fld>
            <a:endParaRPr lang="hu-HU" dirty="0"/>
          </a:p>
        </p:txBody>
      </p:sp>
      <p:sp>
        <p:nvSpPr>
          <p:cNvPr id="12" name="Cím 1"/>
          <p:cNvSpPr>
            <a:spLocks noGrp="1"/>
          </p:cNvSpPr>
          <p:nvPr>
            <p:ph type="ctrTitle" hasCustomPrompt="1"/>
          </p:nvPr>
        </p:nvSpPr>
        <p:spPr>
          <a:xfrm>
            <a:off x="838199" y="406400"/>
            <a:ext cx="9919915" cy="534987"/>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Tree>
    <p:extLst>
      <p:ext uri="{BB962C8B-B14F-4D97-AF65-F5344CB8AC3E}">
        <p14:creationId xmlns:p14="http://schemas.microsoft.com/office/powerpoint/2010/main" val="2995895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épek leírással">
    <p:spTree>
      <p:nvGrpSpPr>
        <p:cNvPr id="1" name=""/>
        <p:cNvGrpSpPr/>
        <p:nvPr/>
      </p:nvGrpSpPr>
      <p:grpSpPr>
        <a:xfrm>
          <a:off x="0" y="0"/>
          <a:ext cx="0" cy="0"/>
          <a:chOff x="0" y="0"/>
          <a:chExt cx="0" cy="0"/>
        </a:xfrm>
      </p:grpSpPr>
      <p:sp>
        <p:nvSpPr>
          <p:cNvPr id="2" name="Cím 1"/>
          <p:cNvSpPr>
            <a:spLocks noGrp="1"/>
          </p:cNvSpPr>
          <p:nvPr>
            <p:ph type="ctrTitle" hasCustomPrompt="1"/>
          </p:nvPr>
        </p:nvSpPr>
        <p:spPr>
          <a:xfrm>
            <a:off x="838199" y="406400"/>
            <a:ext cx="9935817" cy="534987"/>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8"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rgbClr val="FFFFFF"/>
                </a:solidFill>
              </a:defRPr>
            </a:lvl1pPr>
          </a:lstStyle>
          <a:p>
            <a:r>
              <a:rPr lang="hu-HU" dirty="0"/>
              <a:t>4iG BASIC PRESENTATION TEMPLATE | FOOTER</a:t>
            </a:r>
          </a:p>
        </p:txBody>
      </p:sp>
      <p:sp>
        <p:nvSpPr>
          <p:cNvPr id="10" name="Szöveg helye 10"/>
          <p:cNvSpPr>
            <a:spLocks noGrp="1"/>
          </p:cNvSpPr>
          <p:nvPr>
            <p:ph type="body" sz="quarter" idx="13" hasCustomPrompt="1"/>
          </p:nvPr>
        </p:nvSpPr>
        <p:spPr>
          <a:xfrm>
            <a:off x="1685925" y="3713740"/>
            <a:ext cx="1905000" cy="1649846"/>
          </a:xfrm>
          <a:blipFill>
            <a:blip r:embed="rId2"/>
            <a:stretch>
              <a:fillRect/>
            </a:stretch>
          </a:blipFill>
        </p:spPr>
        <p:txBody>
          <a:bodyPr lIns="180000" tIns="180000" rIns="180000" bIns="180000">
            <a:normAutofit/>
          </a:bodyPr>
          <a:lstStyle>
            <a:lvl1pPr algn="ctr">
              <a:defRPr lang="hu-HU" sz="1400" b="1" kern="1200" baseline="0" dirty="0" smtClean="0">
                <a:solidFill>
                  <a:schemeClr val="accent2"/>
                </a:solidFill>
                <a:latin typeface="+mn-lt"/>
                <a:ea typeface="+mn-ea"/>
                <a:cs typeface="+mn-cs"/>
              </a:defRPr>
            </a:lvl1pPr>
          </a:lstStyle>
          <a:p>
            <a:pPr lvl="0"/>
            <a:r>
              <a:rPr lang="hu-HU" dirty="0"/>
              <a:t>Mintanév szerkesztése</a:t>
            </a:r>
          </a:p>
        </p:txBody>
      </p:sp>
      <p:sp>
        <p:nvSpPr>
          <p:cNvPr id="5" name="Kép helye 4"/>
          <p:cNvSpPr>
            <a:spLocks noGrp="1"/>
          </p:cNvSpPr>
          <p:nvPr>
            <p:ph type="pic" sz="quarter" idx="14"/>
          </p:nvPr>
        </p:nvSpPr>
        <p:spPr>
          <a:xfrm>
            <a:off x="1685925" y="2063894"/>
            <a:ext cx="1905000" cy="1649846"/>
          </a:xfrm>
        </p:spPr>
        <p:txBody>
          <a:bodyPr/>
          <a:lstStyle/>
          <a:p>
            <a:endParaRPr lang="hu-HU"/>
          </a:p>
        </p:txBody>
      </p:sp>
      <p:sp>
        <p:nvSpPr>
          <p:cNvPr id="11" name="Szöveg helye 10"/>
          <p:cNvSpPr>
            <a:spLocks noGrp="1"/>
          </p:cNvSpPr>
          <p:nvPr>
            <p:ph type="body" sz="quarter" idx="15" hasCustomPrompt="1"/>
          </p:nvPr>
        </p:nvSpPr>
        <p:spPr>
          <a:xfrm>
            <a:off x="3752850" y="3713740"/>
            <a:ext cx="1905000" cy="1649846"/>
          </a:xfrm>
          <a:blipFill>
            <a:blip r:embed="rId2"/>
            <a:stretch>
              <a:fillRect/>
            </a:stretch>
          </a:blipFill>
        </p:spPr>
        <p:txBody>
          <a:bodyPr lIns="180000" tIns="180000" rIns="180000" bIns="180000">
            <a:normAutofit/>
          </a:bodyPr>
          <a:lstStyle>
            <a:lvl1pPr algn="ctr">
              <a:defRPr lang="hu-HU" sz="1400" b="1" kern="1200" baseline="0" dirty="0">
                <a:solidFill>
                  <a:schemeClr val="accent2"/>
                </a:solidFill>
                <a:latin typeface="+mn-lt"/>
                <a:ea typeface="+mn-ea"/>
                <a:cs typeface="+mn-cs"/>
              </a:defRPr>
            </a:lvl1pPr>
          </a:lstStyle>
          <a:p>
            <a:pPr lvl="0"/>
            <a:r>
              <a:rPr lang="hu-HU" dirty="0"/>
              <a:t>Mintanév szerkesztése</a:t>
            </a:r>
          </a:p>
        </p:txBody>
      </p:sp>
      <p:sp>
        <p:nvSpPr>
          <p:cNvPr id="12" name="Kép helye 4"/>
          <p:cNvSpPr>
            <a:spLocks noGrp="1"/>
          </p:cNvSpPr>
          <p:nvPr>
            <p:ph type="pic" sz="quarter" idx="16"/>
          </p:nvPr>
        </p:nvSpPr>
        <p:spPr>
          <a:xfrm>
            <a:off x="3752850" y="2063894"/>
            <a:ext cx="1905000" cy="1649846"/>
          </a:xfrm>
        </p:spPr>
        <p:txBody>
          <a:bodyPr/>
          <a:lstStyle/>
          <a:p>
            <a:endParaRPr lang="hu-HU"/>
          </a:p>
        </p:txBody>
      </p:sp>
      <p:sp>
        <p:nvSpPr>
          <p:cNvPr id="13" name="Szöveg helye 10"/>
          <p:cNvSpPr>
            <a:spLocks noGrp="1"/>
          </p:cNvSpPr>
          <p:nvPr>
            <p:ph type="body" sz="quarter" idx="17" hasCustomPrompt="1"/>
          </p:nvPr>
        </p:nvSpPr>
        <p:spPr>
          <a:xfrm>
            <a:off x="5819775" y="3713740"/>
            <a:ext cx="1905000" cy="1649846"/>
          </a:xfrm>
          <a:blipFill>
            <a:blip r:embed="rId2"/>
            <a:stretch>
              <a:fillRect/>
            </a:stretch>
          </a:blipFill>
        </p:spPr>
        <p:txBody>
          <a:bodyPr lIns="180000" tIns="180000" rIns="180000" bIns="180000">
            <a:normAutofit/>
          </a:bodyPr>
          <a:lstStyle>
            <a:lvl1pPr algn="ctr">
              <a:defRPr lang="hu-HU" sz="1400" b="1" kern="1200" baseline="0" dirty="0">
                <a:solidFill>
                  <a:schemeClr val="accent2"/>
                </a:solidFill>
                <a:latin typeface="+mn-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hu-HU" dirty="0"/>
              <a:t>Mintanév szerkesztése</a:t>
            </a:r>
          </a:p>
        </p:txBody>
      </p:sp>
      <p:sp>
        <p:nvSpPr>
          <p:cNvPr id="14" name="Kép helye 4"/>
          <p:cNvSpPr>
            <a:spLocks noGrp="1"/>
          </p:cNvSpPr>
          <p:nvPr>
            <p:ph type="pic" sz="quarter" idx="18"/>
          </p:nvPr>
        </p:nvSpPr>
        <p:spPr>
          <a:xfrm>
            <a:off x="5819775" y="2063894"/>
            <a:ext cx="1905000" cy="1649846"/>
          </a:xfrm>
        </p:spPr>
        <p:txBody>
          <a:bodyPr/>
          <a:lstStyle/>
          <a:p>
            <a:endParaRPr lang="hu-HU"/>
          </a:p>
        </p:txBody>
      </p:sp>
      <p:sp>
        <p:nvSpPr>
          <p:cNvPr id="15" name="Szöveg helye 10"/>
          <p:cNvSpPr>
            <a:spLocks noGrp="1"/>
          </p:cNvSpPr>
          <p:nvPr>
            <p:ph type="body" sz="quarter" idx="19" hasCustomPrompt="1"/>
          </p:nvPr>
        </p:nvSpPr>
        <p:spPr>
          <a:xfrm>
            <a:off x="7886700" y="3713740"/>
            <a:ext cx="1905000" cy="1649846"/>
          </a:xfrm>
          <a:blipFill>
            <a:blip r:embed="rId2"/>
            <a:stretch>
              <a:fillRect/>
            </a:stretch>
          </a:blipFill>
        </p:spPr>
        <p:txBody>
          <a:bodyPr lIns="180000" tIns="180000" rIns="180000" bIns="180000">
            <a:normAutofit/>
          </a:bodyPr>
          <a:lstStyle>
            <a:lvl1pPr algn="ctr">
              <a:defRPr lang="hu-HU" sz="1400" b="1" kern="1200" baseline="0" dirty="0">
                <a:solidFill>
                  <a:schemeClr val="accent2"/>
                </a:solidFill>
                <a:latin typeface="+mn-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hu-HU" dirty="0"/>
              <a:t>Mintanév szerkesztése</a:t>
            </a:r>
          </a:p>
        </p:txBody>
      </p:sp>
      <p:sp>
        <p:nvSpPr>
          <p:cNvPr id="16" name="Kép helye 4"/>
          <p:cNvSpPr>
            <a:spLocks noGrp="1"/>
          </p:cNvSpPr>
          <p:nvPr>
            <p:ph type="pic" sz="quarter" idx="20"/>
          </p:nvPr>
        </p:nvSpPr>
        <p:spPr>
          <a:xfrm>
            <a:off x="7886700" y="2063894"/>
            <a:ext cx="1905000" cy="1649846"/>
          </a:xfrm>
        </p:spPr>
        <p:txBody>
          <a:bodyPr/>
          <a:lstStyle/>
          <a:p>
            <a:endParaRPr lang="hu-HU"/>
          </a:p>
        </p:txBody>
      </p:sp>
      <p:sp>
        <p:nvSpPr>
          <p:cNvPr id="17" name="Dia számának helye 5"/>
          <p:cNvSpPr>
            <a:spLocks noGrp="1"/>
          </p:cNvSpPr>
          <p:nvPr>
            <p:ph type="sldNum" sz="quarter" idx="4"/>
          </p:nvPr>
        </p:nvSpPr>
        <p:spPr>
          <a:xfrm>
            <a:off x="11715750" y="6381750"/>
            <a:ext cx="476250" cy="476250"/>
          </a:xfrm>
          <a:prstGeom prst="rect">
            <a:avLst/>
          </a:prstGeom>
        </p:spPr>
        <p:txBody>
          <a:bodyPr vert="horz" lIns="91440" tIns="45720" rIns="91440" bIns="45720" rtlCol="0" anchor="ctr"/>
          <a:lstStyle>
            <a:lvl1pPr algn="ctr">
              <a:defRPr sz="1200">
                <a:solidFill>
                  <a:schemeClr val="accent1"/>
                </a:solidFill>
              </a:defRPr>
            </a:lvl1pPr>
          </a:lstStyle>
          <a:p>
            <a:fld id="{084F0E43-EC6D-474A-A03A-1D600D39D828}" type="slidenum">
              <a:rPr lang="hu-HU" smtClean="0"/>
              <a:pPr/>
              <a:t>‹#›</a:t>
            </a:fld>
            <a:endParaRPr lang="hu-HU" dirty="0"/>
          </a:p>
        </p:txBody>
      </p:sp>
    </p:spTree>
    <p:extLst>
      <p:ext uri="{BB962C8B-B14F-4D97-AF65-F5344CB8AC3E}">
        <p14:creationId xmlns:p14="http://schemas.microsoft.com/office/powerpoint/2010/main" val="319584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ljes nagy kép">
    <p:spTree>
      <p:nvGrpSpPr>
        <p:cNvPr id="1" name=""/>
        <p:cNvGrpSpPr/>
        <p:nvPr/>
      </p:nvGrpSpPr>
      <p:grpSpPr>
        <a:xfrm>
          <a:off x="0" y="0"/>
          <a:ext cx="0" cy="0"/>
          <a:chOff x="0" y="0"/>
          <a:chExt cx="0" cy="0"/>
        </a:xfrm>
      </p:grpSpPr>
      <p:sp>
        <p:nvSpPr>
          <p:cNvPr id="2" name="Cím 1"/>
          <p:cNvSpPr>
            <a:spLocks noGrp="1"/>
          </p:cNvSpPr>
          <p:nvPr>
            <p:ph type="ctrTitle" hasCustomPrompt="1"/>
          </p:nvPr>
        </p:nvSpPr>
        <p:spPr>
          <a:xfrm>
            <a:off x="838199" y="406400"/>
            <a:ext cx="9935817" cy="534987"/>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KÉP CÍMÉNEK SZERKESZTÉSE</a:t>
            </a:r>
          </a:p>
        </p:txBody>
      </p:sp>
      <p:sp>
        <p:nvSpPr>
          <p:cNvPr id="8"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rgbClr val="FFFFFF"/>
                </a:solidFill>
              </a:defRPr>
            </a:lvl1pPr>
          </a:lstStyle>
          <a:p>
            <a:r>
              <a:rPr lang="hu-HU" dirty="0"/>
              <a:t>4iG BASIC PRESENTATION TEMPLATE | FOOTER</a:t>
            </a:r>
          </a:p>
        </p:txBody>
      </p:sp>
      <p:sp>
        <p:nvSpPr>
          <p:cNvPr id="17" name="Dia számának helye 5"/>
          <p:cNvSpPr>
            <a:spLocks noGrp="1"/>
          </p:cNvSpPr>
          <p:nvPr>
            <p:ph type="sldNum" sz="quarter" idx="4"/>
          </p:nvPr>
        </p:nvSpPr>
        <p:spPr>
          <a:xfrm>
            <a:off x="11715750" y="6381750"/>
            <a:ext cx="476250" cy="476250"/>
          </a:xfrm>
          <a:prstGeom prst="rect">
            <a:avLst/>
          </a:prstGeom>
        </p:spPr>
        <p:txBody>
          <a:bodyPr vert="horz" lIns="91440" tIns="45720" rIns="91440" bIns="45720" rtlCol="0" anchor="ctr"/>
          <a:lstStyle>
            <a:lvl1pPr algn="ctr">
              <a:defRPr sz="1200">
                <a:solidFill>
                  <a:schemeClr val="accent1"/>
                </a:solidFill>
              </a:defRPr>
            </a:lvl1pPr>
          </a:lstStyle>
          <a:p>
            <a:fld id="{084F0E43-EC6D-474A-A03A-1D600D39D828}" type="slidenum">
              <a:rPr lang="hu-HU" smtClean="0"/>
              <a:pPr/>
              <a:t>‹#›</a:t>
            </a:fld>
            <a:endParaRPr lang="hu-HU" dirty="0"/>
          </a:p>
        </p:txBody>
      </p:sp>
      <p:sp>
        <p:nvSpPr>
          <p:cNvPr id="4" name="Kép helye 3"/>
          <p:cNvSpPr>
            <a:spLocks noGrp="1"/>
          </p:cNvSpPr>
          <p:nvPr>
            <p:ph type="pic" sz="quarter" idx="10"/>
          </p:nvPr>
        </p:nvSpPr>
        <p:spPr>
          <a:xfrm>
            <a:off x="838199" y="1046163"/>
            <a:ext cx="9935817" cy="5335587"/>
          </a:xfrm>
        </p:spPr>
        <p:txBody>
          <a:bodyPr/>
          <a:lstStyle/>
          <a:p>
            <a:endParaRPr lang="hu-HU"/>
          </a:p>
        </p:txBody>
      </p:sp>
    </p:spTree>
    <p:extLst>
      <p:ext uri="{BB962C8B-B14F-4D97-AF65-F5344CB8AC3E}">
        <p14:creationId xmlns:p14="http://schemas.microsoft.com/office/powerpoint/2010/main" val="946249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ép magyarázatokkal">
    <p:spTree>
      <p:nvGrpSpPr>
        <p:cNvPr id="1" name=""/>
        <p:cNvGrpSpPr/>
        <p:nvPr/>
      </p:nvGrpSpPr>
      <p:grpSpPr>
        <a:xfrm>
          <a:off x="0" y="0"/>
          <a:ext cx="0" cy="0"/>
          <a:chOff x="0" y="0"/>
          <a:chExt cx="0" cy="0"/>
        </a:xfrm>
      </p:grpSpPr>
      <p:sp>
        <p:nvSpPr>
          <p:cNvPr id="2" name="Cím 1"/>
          <p:cNvSpPr>
            <a:spLocks noGrp="1"/>
          </p:cNvSpPr>
          <p:nvPr>
            <p:ph type="ctrTitle" hasCustomPrompt="1"/>
          </p:nvPr>
        </p:nvSpPr>
        <p:spPr>
          <a:xfrm>
            <a:off x="838199" y="406400"/>
            <a:ext cx="9935817" cy="534987"/>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8"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rgbClr val="FFFFFF"/>
                </a:solidFill>
              </a:defRPr>
            </a:lvl1pPr>
          </a:lstStyle>
          <a:p>
            <a:r>
              <a:rPr lang="hu-HU" dirty="0"/>
              <a:t>4iG BASIC PRESENTATION TEMPLATE | FOOTER</a:t>
            </a:r>
          </a:p>
        </p:txBody>
      </p:sp>
      <p:sp>
        <p:nvSpPr>
          <p:cNvPr id="5" name="Kép helye 4"/>
          <p:cNvSpPr>
            <a:spLocks noGrp="1"/>
          </p:cNvSpPr>
          <p:nvPr>
            <p:ph type="pic" sz="quarter" idx="14"/>
          </p:nvPr>
        </p:nvSpPr>
        <p:spPr>
          <a:xfrm>
            <a:off x="3162298" y="1510507"/>
            <a:ext cx="5867400" cy="4280693"/>
          </a:xfrm>
        </p:spPr>
        <p:txBody>
          <a:bodyPr/>
          <a:lstStyle/>
          <a:p>
            <a:endParaRPr lang="hu-HU" dirty="0"/>
          </a:p>
        </p:txBody>
      </p:sp>
      <p:sp>
        <p:nvSpPr>
          <p:cNvPr id="4" name="Szöveg helye 3"/>
          <p:cNvSpPr>
            <a:spLocks noGrp="1"/>
          </p:cNvSpPr>
          <p:nvPr>
            <p:ph type="body" sz="quarter" idx="15" hasCustomPrompt="1"/>
          </p:nvPr>
        </p:nvSpPr>
        <p:spPr>
          <a:xfrm>
            <a:off x="838201" y="1262857"/>
            <a:ext cx="1666875" cy="495300"/>
          </a:xfrm>
        </p:spPr>
        <p:txBody>
          <a:bodyPr>
            <a:normAutofit/>
          </a:bodyPr>
          <a:lstStyle>
            <a:lvl1pPr>
              <a:defRPr sz="2000">
                <a:solidFill>
                  <a:schemeClr val="accent2"/>
                </a:solidFill>
              </a:defRPr>
            </a:lvl1pPr>
          </a:lstStyle>
          <a:p>
            <a:pPr lvl="0"/>
            <a:r>
              <a:rPr lang="hu-HU" dirty="0"/>
              <a:t>1.</a:t>
            </a:r>
          </a:p>
        </p:txBody>
      </p:sp>
      <p:sp>
        <p:nvSpPr>
          <p:cNvPr id="17" name="Szöveg helye 3"/>
          <p:cNvSpPr>
            <a:spLocks noGrp="1"/>
          </p:cNvSpPr>
          <p:nvPr>
            <p:ph type="body" sz="quarter" idx="16" hasCustomPrompt="1"/>
          </p:nvPr>
        </p:nvSpPr>
        <p:spPr>
          <a:xfrm>
            <a:off x="838201" y="1758157"/>
            <a:ext cx="1666875" cy="495300"/>
          </a:xfrm>
        </p:spPr>
        <p:txBody>
          <a:bodyPr>
            <a:normAutofit/>
          </a:bodyPr>
          <a:lstStyle>
            <a:lvl1pPr>
              <a:defRPr sz="1400"/>
            </a:lvl1pPr>
          </a:lstStyle>
          <a:p>
            <a:pPr lvl="0"/>
            <a:r>
              <a:rPr lang="hu-HU" dirty="0"/>
              <a:t>Minta </a:t>
            </a:r>
            <a:r>
              <a:rPr lang="hu-HU" dirty="0" err="1"/>
              <a:t>alszöveg</a:t>
            </a:r>
            <a:endParaRPr lang="hu-HU" dirty="0"/>
          </a:p>
        </p:txBody>
      </p:sp>
      <p:sp>
        <p:nvSpPr>
          <p:cNvPr id="19" name="Szöveg helye 3"/>
          <p:cNvSpPr>
            <a:spLocks noGrp="1"/>
          </p:cNvSpPr>
          <p:nvPr>
            <p:ph type="body" sz="quarter" idx="18" hasCustomPrompt="1"/>
          </p:nvPr>
        </p:nvSpPr>
        <p:spPr>
          <a:xfrm>
            <a:off x="838200" y="2253457"/>
            <a:ext cx="1666875" cy="1247343"/>
          </a:xfrm>
        </p:spPr>
        <p:txBody>
          <a:bodyPr>
            <a:noAutofit/>
          </a:bodyPr>
          <a:lstStyle>
            <a:lvl1pPr>
              <a:defRPr sz="1100" baseline="0"/>
            </a:lvl1pPr>
          </a:lstStyle>
          <a:p>
            <a:pPr lvl="0"/>
            <a:r>
              <a:rPr lang="hu-HU" dirty="0"/>
              <a:t>Minta szövegtörzs szerkesztése. Kattintson ide a szövegtörzs szerkesztéséhez.</a:t>
            </a:r>
          </a:p>
        </p:txBody>
      </p:sp>
      <p:sp>
        <p:nvSpPr>
          <p:cNvPr id="23" name="Szöveg helye 3"/>
          <p:cNvSpPr>
            <a:spLocks noGrp="1"/>
          </p:cNvSpPr>
          <p:nvPr>
            <p:ph type="body" sz="quarter" idx="19" hasCustomPrompt="1"/>
          </p:nvPr>
        </p:nvSpPr>
        <p:spPr>
          <a:xfrm>
            <a:off x="9686924" y="1262857"/>
            <a:ext cx="1666875" cy="495300"/>
          </a:xfrm>
        </p:spPr>
        <p:txBody>
          <a:bodyPr>
            <a:normAutofit/>
          </a:bodyPr>
          <a:lstStyle>
            <a:lvl1pPr>
              <a:defRPr sz="2000">
                <a:solidFill>
                  <a:schemeClr val="accent2"/>
                </a:solidFill>
              </a:defRPr>
            </a:lvl1pPr>
          </a:lstStyle>
          <a:p>
            <a:pPr lvl="0"/>
            <a:r>
              <a:rPr lang="hu-HU" dirty="0"/>
              <a:t>3.</a:t>
            </a:r>
          </a:p>
        </p:txBody>
      </p:sp>
      <p:sp>
        <p:nvSpPr>
          <p:cNvPr id="24" name="Szöveg helye 3"/>
          <p:cNvSpPr>
            <a:spLocks noGrp="1"/>
          </p:cNvSpPr>
          <p:nvPr>
            <p:ph type="body" sz="quarter" idx="20" hasCustomPrompt="1"/>
          </p:nvPr>
        </p:nvSpPr>
        <p:spPr>
          <a:xfrm>
            <a:off x="9686924" y="1758157"/>
            <a:ext cx="1666875" cy="495300"/>
          </a:xfrm>
        </p:spPr>
        <p:txBody>
          <a:bodyPr>
            <a:normAutofit/>
          </a:bodyPr>
          <a:lstStyle>
            <a:lvl1pPr>
              <a:defRPr sz="1400"/>
            </a:lvl1pPr>
          </a:lstStyle>
          <a:p>
            <a:pPr lvl="0"/>
            <a:r>
              <a:rPr lang="hu-HU" dirty="0"/>
              <a:t>Minta </a:t>
            </a:r>
            <a:r>
              <a:rPr lang="hu-HU" dirty="0" err="1"/>
              <a:t>alszöveg</a:t>
            </a:r>
            <a:endParaRPr lang="hu-HU" dirty="0"/>
          </a:p>
        </p:txBody>
      </p:sp>
      <p:sp>
        <p:nvSpPr>
          <p:cNvPr id="25" name="Szöveg helye 3"/>
          <p:cNvSpPr>
            <a:spLocks noGrp="1"/>
          </p:cNvSpPr>
          <p:nvPr>
            <p:ph type="body" sz="quarter" idx="21" hasCustomPrompt="1"/>
          </p:nvPr>
        </p:nvSpPr>
        <p:spPr>
          <a:xfrm>
            <a:off x="9686923" y="2253457"/>
            <a:ext cx="1666875" cy="1247343"/>
          </a:xfrm>
        </p:spPr>
        <p:txBody>
          <a:bodyPr>
            <a:noAutofit/>
          </a:bodyPr>
          <a:lstStyle>
            <a:lvl1pPr>
              <a:defRPr sz="1100" baseline="0"/>
            </a:lvl1pPr>
          </a:lstStyle>
          <a:p>
            <a:pPr lvl="0"/>
            <a:r>
              <a:rPr lang="hu-HU" dirty="0"/>
              <a:t>Minta szövegtörzs szerkesztése. Kattintson ide a szövegtörzs szerkesztéséhez.</a:t>
            </a:r>
          </a:p>
        </p:txBody>
      </p:sp>
      <p:sp>
        <p:nvSpPr>
          <p:cNvPr id="26" name="Szöveg helye 3"/>
          <p:cNvSpPr>
            <a:spLocks noGrp="1"/>
          </p:cNvSpPr>
          <p:nvPr>
            <p:ph type="body" sz="quarter" idx="22" hasCustomPrompt="1"/>
          </p:nvPr>
        </p:nvSpPr>
        <p:spPr>
          <a:xfrm>
            <a:off x="838201" y="3822270"/>
            <a:ext cx="1666875" cy="495300"/>
          </a:xfrm>
        </p:spPr>
        <p:txBody>
          <a:bodyPr>
            <a:normAutofit/>
          </a:bodyPr>
          <a:lstStyle>
            <a:lvl1pPr>
              <a:defRPr sz="2000">
                <a:solidFill>
                  <a:schemeClr val="accent2"/>
                </a:solidFill>
              </a:defRPr>
            </a:lvl1pPr>
          </a:lstStyle>
          <a:p>
            <a:pPr lvl="0"/>
            <a:r>
              <a:rPr lang="hu-HU" dirty="0"/>
              <a:t>2.</a:t>
            </a:r>
          </a:p>
        </p:txBody>
      </p:sp>
      <p:sp>
        <p:nvSpPr>
          <p:cNvPr id="27" name="Szöveg helye 3"/>
          <p:cNvSpPr>
            <a:spLocks noGrp="1"/>
          </p:cNvSpPr>
          <p:nvPr>
            <p:ph type="body" sz="quarter" idx="23" hasCustomPrompt="1"/>
          </p:nvPr>
        </p:nvSpPr>
        <p:spPr>
          <a:xfrm>
            <a:off x="838201" y="4317570"/>
            <a:ext cx="1666875" cy="495300"/>
          </a:xfrm>
        </p:spPr>
        <p:txBody>
          <a:bodyPr>
            <a:normAutofit/>
          </a:bodyPr>
          <a:lstStyle>
            <a:lvl1pPr>
              <a:defRPr sz="1400"/>
            </a:lvl1pPr>
          </a:lstStyle>
          <a:p>
            <a:pPr lvl="0"/>
            <a:r>
              <a:rPr lang="hu-HU" dirty="0"/>
              <a:t>Minta </a:t>
            </a:r>
            <a:r>
              <a:rPr lang="hu-HU" dirty="0" err="1"/>
              <a:t>alszöveg</a:t>
            </a:r>
            <a:endParaRPr lang="hu-HU" dirty="0"/>
          </a:p>
        </p:txBody>
      </p:sp>
      <p:sp>
        <p:nvSpPr>
          <p:cNvPr id="28" name="Szöveg helye 3"/>
          <p:cNvSpPr>
            <a:spLocks noGrp="1"/>
          </p:cNvSpPr>
          <p:nvPr>
            <p:ph type="body" sz="quarter" idx="24" hasCustomPrompt="1"/>
          </p:nvPr>
        </p:nvSpPr>
        <p:spPr>
          <a:xfrm>
            <a:off x="838200" y="4812870"/>
            <a:ext cx="1666875" cy="1247343"/>
          </a:xfrm>
        </p:spPr>
        <p:txBody>
          <a:bodyPr>
            <a:noAutofit/>
          </a:bodyPr>
          <a:lstStyle>
            <a:lvl1pPr>
              <a:defRPr sz="1100" baseline="0"/>
            </a:lvl1pPr>
          </a:lstStyle>
          <a:p>
            <a:pPr lvl="0"/>
            <a:r>
              <a:rPr lang="hu-HU" dirty="0"/>
              <a:t>Minta szövegtörzs szerkesztése. Kattintson ide a szövegtörzs szerkesztéséhez.</a:t>
            </a:r>
          </a:p>
        </p:txBody>
      </p:sp>
      <p:sp>
        <p:nvSpPr>
          <p:cNvPr id="29" name="Szöveg helye 3"/>
          <p:cNvSpPr>
            <a:spLocks noGrp="1"/>
          </p:cNvSpPr>
          <p:nvPr>
            <p:ph type="body" sz="quarter" idx="25" hasCustomPrompt="1"/>
          </p:nvPr>
        </p:nvSpPr>
        <p:spPr>
          <a:xfrm>
            <a:off x="9686924" y="3822270"/>
            <a:ext cx="1666875" cy="495300"/>
          </a:xfrm>
        </p:spPr>
        <p:txBody>
          <a:bodyPr>
            <a:normAutofit/>
          </a:bodyPr>
          <a:lstStyle>
            <a:lvl1pPr>
              <a:defRPr sz="2000">
                <a:solidFill>
                  <a:schemeClr val="accent2"/>
                </a:solidFill>
              </a:defRPr>
            </a:lvl1pPr>
          </a:lstStyle>
          <a:p>
            <a:pPr lvl="0"/>
            <a:r>
              <a:rPr lang="hu-HU" dirty="0"/>
              <a:t>4.</a:t>
            </a:r>
          </a:p>
        </p:txBody>
      </p:sp>
      <p:sp>
        <p:nvSpPr>
          <p:cNvPr id="30" name="Szöveg helye 3"/>
          <p:cNvSpPr>
            <a:spLocks noGrp="1"/>
          </p:cNvSpPr>
          <p:nvPr>
            <p:ph type="body" sz="quarter" idx="26" hasCustomPrompt="1"/>
          </p:nvPr>
        </p:nvSpPr>
        <p:spPr>
          <a:xfrm>
            <a:off x="9686924" y="4317570"/>
            <a:ext cx="1666875" cy="495300"/>
          </a:xfrm>
        </p:spPr>
        <p:txBody>
          <a:bodyPr>
            <a:normAutofit/>
          </a:bodyPr>
          <a:lstStyle>
            <a:lvl1pPr>
              <a:defRPr sz="1400"/>
            </a:lvl1pPr>
          </a:lstStyle>
          <a:p>
            <a:pPr lvl="0"/>
            <a:r>
              <a:rPr lang="hu-HU" dirty="0"/>
              <a:t>Minta </a:t>
            </a:r>
            <a:r>
              <a:rPr lang="hu-HU" dirty="0" err="1"/>
              <a:t>alszöveg</a:t>
            </a:r>
            <a:endParaRPr lang="hu-HU" dirty="0"/>
          </a:p>
        </p:txBody>
      </p:sp>
      <p:sp>
        <p:nvSpPr>
          <p:cNvPr id="31" name="Szöveg helye 3"/>
          <p:cNvSpPr>
            <a:spLocks noGrp="1"/>
          </p:cNvSpPr>
          <p:nvPr>
            <p:ph type="body" sz="quarter" idx="27" hasCustomPrompt="1"/>
          </p:nvPr>
        </p:nvSpPr>
        <p:spPr>
          <a:xfrm>
            <a:off x="9686923" y="4812870"/>
            <a:ext cx="1666875" cy="1247343"/>
          </a:xfrm>
        </p:spPr>
        <p:txBody>
          <a:bodyPr>
            <a:noAutofit/>
          </a:bodyPr>
          <a:lstStyle>
            <a:lvl1pPr>
              <a:defRPr sz="1100" baseline="0"/>
            </a:lvl1pPr>
          </a:lstStyle>
          <a:p>
            <a:pPr lvl="0"/>
            <a:r>
              <a:rPr lang="hu-HU" dirty="0"/>
              <a:t>Minta szövegtörzs szerkesztése. Kattintson ide a szövegtörzs szerkesztéséhez.</a:t>
            </a:r>
          </a:p>
        </p:txBody>
      </p:sp>
      <p:sp>
        <p:nvSpPr>
          <p:cNvPr id="18" name="Dia számának helye 5"/>
          <p:cNvSpPr>
            <a:spLocks noGrp="1"/>
          </p:cNvSpPr>
          <p:nvPr>
            <p:ph type="sldNum" sz="quarter" idx="4"/>
          </p:nvPr>
        </p:nvSpPr>
        <p:spPr>
          <a:xfrm>
            <a:off x="11715750" y="6381750"/>
            <a:ext cx="476250" cy="476250"/>
          </a:xfrm>
          <a:prstGeom prst="rect">
            <a:avLst/>
          </a:prstGeom>
        </p:spPr>
        <p:txBody>
          <a:bodyPr vert="horz" lIns="91440" tIns="45720" rIns="91440" bIns="45720" rtlCol="0" anchor="ctr"/>
          <a:lstStyle>
            <a:lvl1pPr algn="ctr">
              <a:defRPr sz="1200">
                <a:solidFill>
                  <a:schemeClr val="accent1"/>
                </a:solidFill>
              </a:defRPr>
            </a:lvl1pPr>
          </a:lstStyle>
          <a:p>
            <a:fld id="{084F0E43-EC6D-474A-A03A-1D600D39D828}" type="slidenum">
              <a:rPr lang="hu-HU" smtClean="0"/>
              <a:pPr/>
              <a:t>‹#›</a:t>
            </a:fld>
            <a:endParaRPr lang="hu-HU" dirty="0"/>
          </a:p>
        </p:txBody>
      </p:sp>
    </p:spTree>
    <p:extLst>
      <p:ext uri="{BB962C8B-B14F-4D97-AF65-F5344CB8AC3E}">
        <p14:creationId xmlns:p14="http://schemas.microsoft.com/office/powerpoint/2010/main" val="3895312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iemelések1">
    <p:spTree>
      <p:nvGrpSpPr>
        <p:cNvPr id="1" name=""/>
        <p:cNvGrpSpPr/>
        <p:nvPr/>
      </p:nvGrpSpPr>
      <p:grpSpPr>
        <a:xfrm>
          <a:off x="0" y="0"/>
          <a:ext cx="0" cy="0"/>
          <a:chOff x="0" y="0"/>
          <a:chExt cx="0" cy="0"/>
        </a:xfrm>
      </p:grpSpPr>
      <p:sp>
        <p:nvSpPr>
          <p:cNvPr id="3" name="Élőláb helye 2"/>
          <p:cNvSpPr>
            <a:spLocks noGrp="1"/>
          </p:cNvSpPr>
          <p:nvPr>
            <p:ph type="ftr" sz="quarter" idx="11"/>
          </p:nvPr>
        </p:nvSpPr>
        <p:spPr/>
        <p:txBody>
          <a:bodyPr/>
          <a:lstStyle/>
          <a:p>
            <a:r>
              <a:rPr lang="en-US"/>
              <a:t>4iG BASIC PRESENTATION TEMPLATE | FOOTER</a:t>
            </a:r>
            <a:endParaRPr lang="hu-HU"/>
          </a:p>
        </p:txBody>
      </p:sp>
      <p:sp>
        <p:nvSpPr>
          <p:cNvPr id="4" name="Dia számának helye 3"/>
          <p:cNvSpPr>
            <a:spLocks noGrp="1"/>
          </p:cNvSpPr>
          <p:nvPr>
            <p:ph type="sldNum" sz="quarter" idx="12"/>
          </p:nvPr>
        </p:nvSpPr>
        <p:spPr/>
        <p:txBody>
          <a:bodyPr/>
          <a:lstStyle/>
          <a:p>
            <a:fld id="{084F0E43-EC6D-474A-A03A-1D600D39D828}" type="slidenum">
              <a:rPr lang="hu-HU" smtClean="0"/>
              <a:t>‹#›</a:t>
            </a:fld>
            <a:endParaRPr lang="hu-HU" dirty="0"/>
          </a:p>
        </p:txBody>
      </p:sp>
      <p:sp>
        <p:nvSpPr>
          <p:cNvPr id="14" name="Cím 1"/>
          <p:cNvSpPr>
            <a:spLocks noGrp="1"/>
          </p:cNvSpPr>
          <p:nvPr>
            <p:ph type="ctrTitle" hasCustomPrompt="1"/>
          </p:nvPr>
        </p:nvSpPr>
        <p:spPr>
          <a:xfrm>
            <a:off x="838200" y="406400"/>
            <a:ext cx="9927866" cy="534987"/>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15" name="Szöveg helye 10"/>
          <p:cNvSpPr>
            <a:spLocks noGrp="1"/>
          </p:cNvSpPr>
          <p:nvPr>
            <p:ph type="body" sz="quarter" idx="16"/>
          </p:nvPr>
        </p:nvSpPr>
        <p:spPr>
          <a:xfrm>
            <a:off x="838200" y="1838326"/>
            <a:ext cx="3371850" cy="3198378"/>
          </a:xfrm>
          <a:blipFill>
            <a:blip r:embed="rId2"/>
            <a:stretch>
              <a:fillRect/>
            </a:stretch>
          </a:blipFill>
        </p:spPr>
        <p:txBody>
          <a:bodyPr lIns="180000" tIns="180000" rIns="180000" bIns="180000" anchor="t">
            <a:normAutofit/>
          </a:bodyPr>
          <a:lstStyle>
            <a:lvl1pPr marL="0" marR="0" indent="0" algn="ctr" defTabSz="914400" rtl="0" eaLnBrk="1" fontAlgn="auto" latinLnBrk="0" hangingPunct="1">
              <a:lnSpc>
                <a:spcPct val="20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hu-HU" dirty="0"/>
              <a:t>Mintaszöveg szerkesztése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hu-HU" dirty="0"/>
          </a:p>
        </p:txBody>
      </p:sp>
      <p:sp>
        <p:nvSpPr>
          <p:cNvPr id="16" name="Szöveg helye 10"/>
          <p:cNvSpPr>
            <a:spLocks noGrp="1"/>
          </p:cNvSpPr>
          <p:nvPr>
            <p:ph type="body" sz="quarter" idx="17"/>
          </p:nvPr>
        </p:nvSpPr>
        <p:spPr>
          <a:xfrm>
            <a:off x="4267200" y="1838326"/>
            <a:ext cx="3371850" cy="3198378"/>
          </a:xfrm>
          <a:blipFill>
            <a:blip r:embed="rId2"/>
            <a:stretch>
              <a:fillRect/>
            </a:stretch>
          </a:blipFill>
        </p:spPr>
        <p:txBody>
          <a:bodyPr lIns="180000" tIns="180000" rIns="180000" bIns="180000">
            <a:normAutofit/>
          </a:bodyPr>
          <a:lstStyle>
            <a:lvl1pPr>
              <a:defRPr sz="2000"/>
            </a:lvl1pPr>
          </a:lstStyle>
          <a:p>
            <a:pPr lvl="0"/>
            <a:r>
              <a:rPr lang="hu-HU" dirty="0"/>
              <a:t>Mintaszöveg szerkesztése</a:t>
            </a:r>
          </a:p>
        </p:txBody>
      </p:sp>
      <p:sp>
        <p:nvSpPr>
          <p:cNvPr id="17" name="Szöveg helye 10"/>
          <p:cNvSpPr>
            <a:spLocks noGrp="1"/>
          </p:cNvSpPr>
          <p:nvPr>
            <p:ph type="body" sz="quarter" idx="18"/>
          </p:nvPr>
        </p:nvSpPr>
        <p:spPr>
          <a:xfrm>
            <a:off x="7696200" y="1838326"/>
            <a:ext cx="3371850" cy="3198378"/>
          </a:xfrm>
          <a:blipFill>
            <a:blip r:embed="rId2"/>
            <a:stretch>
              <a:fillRect/>
            </a:stretch>
          </a:blipFill>
        </p:spPr>
        <p:txBody>
          <a:bodyPr lIns="180000" tIns="180000" rIns="180000" bIns="180000">
            <a:normAutofit/>
          </a:bodyPr>
          <a:lstStyle>
            <a:lvl1pPr>
              <a:defRPr sz="2000"/>
            </a:lvl1pPr>
          </a:lstStyle>
          <a:p>
            <a:pPr lvl="0"/>
            <a:r>
              <a:rPr lang="hu-HU" dirty="0"/>
              <a:t>Mintaszöveg szerkesztése</a:t>
            </a:r>
          </a:p>
        </p:txBody>
      </p:sp>
    </p:spTree>
    <p:extLst>
      <p:ext uri="{BB962C8B-B14F-4D97-AF65-F5344CB8AC3E}">
        <p14:creationId xmlns:p14="http://schemas.microsoft.com/office/powerpoint/2010/main" val="1831962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Előadás cím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Cím helye 1"/>
          <p:cNvSpPr>
            <a:spLocks noGrp="1"/>
          </p:cNvSpPr>
          <p:nvPr>
            <p:ph type="title" hasCustomPrompt="1"/>
          </p:nvPr>
        </p:nvSpPr>
        <p:spPr>
          <a:xfrm>
            <a:off x="838200" y="1609725"/>
            <a:ext cx="5153025" cy="1790303"/>
          </a:xfrm>
          <a:prstGeom prst="rect">
            <a:avLst/>
          </a:prstGeom>
        </p:spPr>
        <p:txBody>
          <a:bodyPr vert="horz" lIns="91440" tIns="45720" rIns="91440" bIns="45720" rtlCol="0" anchor="t">
            <a:normAutofit/>
          </a:bodyPr>
          <a:lstStyle>
            <a:lvl1pPr>
              <a:defRPr b="1">
                <a:solidFill>
                  <a:srgbClr val="FFFFFF"/>
                </a:solidFill>
              </a:defRPr>
            </a:lvl1pPr>
          </a:lstStyle>
          <a:p>
            <a:r>
              <a:rPr lang="hu-HU" dirty="0"/>
              <a:t>ELŐADÁSCÍM SZERKESZTÉSE</a:t>
            </a:r>
          </a:p>
        </p:txBody>
      </p:sp>
      <p:sp>
        <p:nvSpPr>
          <p:cNvPr id="3" name="Szöveg helye 2"/>
          <p:cNvSpPr>
            <a:spLocks noGrp="1"/>
          </p:cNvSpPr>
          <p:nvPr>
            <p:ph type="body" sz="quarter" idx="13" hasCustomPrompt="1"/>
          </p:nvPr>
        </p:nvSpPr>
        <p:spPr>
          <a:xfrm>
            <a:off x="838200" y="3400028"/>
            <a:ext cx="5153025" cy="1314450"/>
          </a:xfrm>
        </p:spPr>
        <p:txBody>
          <a:bodyPr/>
          <a:lstStyle>
            <a:lvl1pPr>
              <a:defRPr lang="hu-HU" sz="2400" kern="1200" baseline="0" dirty="0" smtClean="0">
                <a:solidFill>
                  <a:srgbClr val="FFFFFF"/>
                </a:solidFill>
                <a:latin typeface="+mn-lt"/>
                <a:ea typeface="+mn-ea"/>
                <a:cs typeface="+mn-cs"/>
              </a:defRPr>
            </a:lvl1pPr>
          </a:lstStyle>
          <a:p>
            <a:pPr lvl="0"/>
            <a:r>
              <a:rPr lang="hu-HU" dirty="0"/>
              <a:t>Mintanév szerkesztése</a:t>
            </a:r>
          </a:p>
          <a:p>
            <a:pPr lvl="0"/>
            <a:r>
              <a:rPr lang="hu-HU" dirty="0"/>
              <a:t>Mintabeosztás szerkesztése</a:t>
            </a:r>
          </a:p>
        </p:txBody>
      </p:sp>
    </p:spTree>
    <p:extLst>
      <p:ext uri="{BB962C8B-B14F-4D97-AF65-F5344CB8AC3E}">
        <p14:creationId xmlns:p14="http://schemas.microsoft.com/office/powerpoint/2010/main" val="3539080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iemelések2">
    <p:spTree>
      <p:nvGrpSpPr>
        <p:cNvPr id="1" name=""/>
        <p:cNvGrpSpPr/>
        <p:nvPr/>
      </p:nvGrpSpPr>
      <p:grpSpPr>
        <a:xfrm>
          <a:off x="0" y="0"/>
          <a:ext cx="0" cy="0"/>
          <a:chOff x="0" y="0"/>
          <a:chExt cx="0" cy="0"/>
        </a:xfrm>
      </p:grpSpPr>
      <p:sp>
        <p:nvSpPr>
          <p:cNvPr id="3" name="Élőláb helye 2"/>
          <p:cNvSpPr>
            <a:spLocks noGrp="1"/>
          </p:cNvSpPr>
          <p:nvPr>
            <p:ph type="ftr" sz="quarter" idx="11"/>
          </p:nvPr>
        </p:nvSpPr>
        <p:spPr/>
        <p:txBody>
          <a:bodyPr/>
          <a:lstStyle/>
          <a:p>
            <a:r>
              <a:rPr lang="en-US"/>
              <a:t>4iG BASIC PRESENTATION TEMPLATE | FOOTER</a:t>
            </a:r>
            <a:endParaRPr lang="hu-HU"/>
          </a:p>
        </p:txBody>
      </p:sp>
      <p:sp>
        <p:nvSpPr>
          <p:cNvPr id="4" name="Dia számának helye 3"/>
          <p:cNvSpPr>
            <a:spLocks noGrp="1"/>
          </p:cNvSpPr>
          <p:nvPr>
            <p:ph type="sldNum" sz="quarter" idx="12"/>
          </p:nvPr>
        </p:nvSpPr>
        <p:spPr/>
        <p:txBody>
          <a:bodyPr/>
          <a:lstStyle/>
          <a:p>
            <a:fld id="{084F0E43-EC6D-474A-A03A-1D600D39D828}" type="slidenum">
              <a:rPr lang="hu-HU" smtClean="0"/>
              <a:t>‹#›</a:t>
            </a:fld>
            <a:endParaRPr lang="hu-HU"/>
          </a:p>
        </p:txBody>
      </p:sp>
      <p:sp>
        <p:nvSpPr>
          <p:cNvPr id="14" name="Cím 1"/>
          <p:cNvSpPr>
            <a:spLocks noGrp="1"/>
          </p:cNvSpPr>
          <p:nvPr>
            <p:ph type="ctrTitle" hasCustomPrompt="1"/>
          </p:nvPr>
        </p:nvSpPr>
        <p:spPr>
          <a:xfrm>
            <a:off x="838199" y="406400"/>
            <a:ext cx="9935817" cy="534987"/>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15" name="Szöveg helye 10"/>
          <p:cNvSpPr>
            <a:spLocks noGrp="1"/>
          </p:cNvSpPr>
          <p:nvPr>
            <p:ph type="body" sz="quarter" idx="16"/>
          </p:nvPr>
        </p:nvSpPr>
        <p:spPr>
          <a:xfrm>
            <a:off x="838200" y="1838326"/>
            <a:ext cx="3371850" cy="3198378"/>
          </a:xfrm>
          <a:blipFill>
            <a:blip r:embed="rId2"/>
            <a:stretch>
              <a:fillRect/>
            </a:stretch>
          </a:blipFill>
        </p:spPr>
        <p:txBody>
          <a:bodyPr lIns="180000" tIns="180000" rIns="180000" bIns="180000" anchor="t">
            <a:normAutofit/>
          </a:bodyPr>
          <a:lstStyle>
            <a:lvl1pPr marL="0" marR="0" indent="0" algn="ctr" defTabSz="914400" rtl="0" eaLnBrk="1" fontAlgn="auto" latinLnBrk="0" hangingPunct="1">
              <a:lnSpc>
                <a:spcPct val="20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hu-HU" dirty="0"/>
              <a:t>Mintaszöveg szerkesztése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hu-HU" dirty="0"/>
          </a:p>
        </p:txBody>
      </p:sp>
      <p:sp>
        <p:nvSpPr>
          <p:cNvPr id="16" name="Szöveg helye 10"/>
          <p:cNvSpPr>
            <a:spLocks noGrp="1"/>
          </p:cNvSpPr>
          <p:nvPr>
            <p:ph type="body" sz="quarter" idx="17"/>
          </p:nvPr>
        </p:nvSpPr>
        <p:spPr>
          <a:xfrm>
            <a:off x="4267200" y="1838326"/>
            <a:ext cx="3371850" cy="3198378"/>
          </a:xfrm>
          <a:blipFill>
            <a:blip r:embed="rId2"/>
            <a:stretch>
              <a:fillRect/>
            </a:stretch>
          </a:blipFill>
        </p:spPr>
        <p:txBody>
          <a:bodyPr lIns="180000" tIns="180000" rIns="180000" bIns="180000">
            <a:normAutofit/>
          </a:bodyPr>
          <a:lstStyle>
            <a:lvl1pPr>
              <a:defRPr sz="2000"/>
            </a:lvl1pPr>
          </a:lstStyle>
          <a:p>
            <a:pPr lvl="0"/>
            <a:r>
              <a:rPr lang="hu-HU" dirty="0"/>
              <a:t>Mintaszöveg szerkesztése</a:t>
            </a:r>
          </a:p>
        </p:txBody>
      </p:sp>
      <p:sp>
        <p:nvSpPr>
          <p:cNvPr id="17" name="Szöveg helye 10"/>
          <p:cNvSpPr>
            <a:spLocks noGrp="1"/>
          </p:cNvSpPr>
          <p:nvPr>
            <p:ph type="body" sz="quarter" idx="18"/>
          </p:nvPr>
        </p:nvSpPr>
        <p:spPr>
          <a:xfrm>
            <a:off x="7696200" y="1838326"/>
            <a:ext cx="3371850" cy="3198378"/>
          </a:xfrm>
          <a:blipFill>
            <a:blip r:embed="rId2"/>
            <a:stretch>
              <a:fillRect/>
            </a:stretch>
          </a:blipFill>
        </p:spPr>
        <p:txBody>
          <a:bodyPr lIns="180000" tIns="180000" rIns="180000" bIns="180000">
            <a:normAutofit/>
          </a:bodyPr>
          <a:lstStyle>
            <a:lvl1pPr>
              <a:defRPr sz="2000"/>
            </a:lvl1pPr>
          </a:lstStyle>
          <a:p>
            <a:pPr lvl="0"/>
            <a:r>
              <a:rPr lang="hu-HU" dirty="0"/>
              <a:t>Mintaszöveg szerkesztése</a:t>
            </a:r>
          </a:p>
        </p:txBody>
      </p:sp>
    </p:spTree>
    <p:extLst>
      <p:ext uri="{BB962C8B-B14F-4D97-AF65-F5344CB8AC3E}">
        <p14:creationId xmlns:p14="http://schemas.microsoft.com/office/powerpoint/2010/main" val="3351681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iemelések3">
    <p:spTree>
      <p:nvGrpSpPr>
        <p:cNvPr id="1" name=""/>
        <p:cNvGrpSpPr/>
        <p:nvPr/>
      </p:nvGrpSpPr>
      <p:grpSpPr>
        <a:xfrm>
          <a:off x="0" y="0"/>
          <a:ext cx="0" cy="0"/>
          <a:chOff x="0" y="0"/>
          <a:chExt cx="0" cy="0"/>
        </a:xfrm>
      </p:grpSpPr>
      <p:sp>
        <p:nvSpPr>
          <p:cNvPr id="3" name="Élőláb helye 2"/>
          <p:cNvSpPr>
            <a:spLocks noGrp="1"/>
          </p:cNvSpPr>
          <p:nvPr>
            <p:ph type="ftr" sz="quarter" idx="11"/>
          </p:nvPr>
        </p:nvSpPr>
        <p:spPr/>
        <p:txBody>
          <a:bodyPr/>
          <a:lstStyle/>
          <a:p>
            <a:r>
              <a:rPr lang="en-US"/>
              <a:t>4iG BASIC PRESENTATION TEMPLATE | FOOTER</a:t>
            </a:r>
            <a:endParaRPr lang="hu-HU"/>
          </a:p>
        </p:txBody>
      </p:sp>
      <p:sp>
        <p:nvSpPr>
          <p:cNvPr id="4" name="Dia számának helye 3"/>
          <p:cNvSpPr>
            <a:spLocks noGrp="1"/>
          </p:cNvSpPr>
          <p:nvPr>
            <p:ph type="sldNum" sz="quarter" idx="12"/>
          </p:nvPr>
        </p:nvSpPr>
        <p:spPr/>
        <p:txBody>
          <a:bodyPr/>
          <a:lstStyle/>
          <a:p>
            <a:fld id="{084F0E43-EC6D-474A-A03A-1D600D39D828}" type="slidenum">
              <a:rPr lang="hu-HU" smtClean="0"/>
              <a:t>‹#›</a:t>
            </a:fld>
            <a:endParaRPr lang="hu-HU"/>
          </a:p>
        </p:txBody>
      </p:sp>
      <p:sp>
        <p:nvSpPr>
          <p:cNvPr id="11" name="Szöveg helye 10"/>
          <p:cNvSpPr>
            <a:spLocks noGrp="1"/>
          </p:cNvSpPr>
          <p:nvPr>
            <p:ph type="body" sz="quarter" idx="13"/>
          </p:nvPr>
        </p:nvSpPr>
        <p:spPr>
          <a:xfrm>
            <a:off x="2714625" y="1227931"/>
            <a:ext cx="2266950" cy="2447925"/>
          </a:xfrm>
          <a:blipFill>
            <a:blip r:embed="rId2"/>
            <a:stretch>
              <a:fillRect/>
            </a:stretch>
          </a:blipFill>
        </p:spPr>
        <p:txBody>
          <a:bodyPr lIns="180000" tIns="180000" rIns="180000" bIns="180000">
            <a:normAutofit/>
          </a:bodyPr>
          <a:lstStyle>
            <a:lvl1pPr>
              <a:defRPr lang="hu-HU" sz="1800" kern="1200" dirty="0" smtClean="0">
                <a:solidFill>
                  <a:srgbClr val="FFFFFF"/>
                </a:solidFill>
                <a:latin typeface="+mn-lt"/>
                <a:ea typeface="+mn-ea"/>
                <a:cs typeface="+mn-cs"/>
              </a:defRPr>
            </a:lvl1pPr>
          </a:lstStyle>
          <a:p>
            <a:pPr lvl="0"/>
            <a:r>
              <a:rPr lang="hu-HU" dirty="0"/>
              <a:t>Mintaszöveg szerkesztése</a:t>
            </a:r>
          </a:p>
        </p:txBody>
      </p:sp>
      <p:sp>
        <p:nvSpPr>
          <p:cNvPr id="12" name="Szöveg helye 10"/>
          <p:cNvSpPr>
            <a:spLocks noGrp="1"/>
          </p:cNvSpPr>
          <p:nvPr>
            <p:ph type="body" sz="quarter" idx="14"/>
          </p:nvPr>
        </p:nvSpPr>
        <p:spPr>
          <a:xfrm>
            <a:off x="5086350" y="1227931"/>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3" name="Szöveg helye 10"/>
          <p:cNvSpPr>
            <a:spLocks noGrp="1"/>
          </p:cNvSpPr>
          <p:nvPr>
            <p:ph type="body" sz="quarter" idx="15"/>
          </p:nvPr>
        </p:nvSpPr>
        <p:spPr>
          <a:xfrm>
            <a:off x="7391400" y="1227931"/>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4" name="Cím 1"/>
          <p:cNvSpPr>
            <a:spLocks noGrp="1"/>
          </p:cNvSpPr>
          <p:nvPr>
            <p:ph type="ctrTitle" hasCustomPrompt="1"/>
          </p:nvPr>
        </p:nvSpPr>
        <p:spPr>
          <a:xfrm>
            <a:off x="838199" y="406400"/>
            <a:ext cx="9943769" cy="534987"/>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15" name="Szöveg helye 10"/>
          <p:cNvSpPr>
            <a:spLocks noGrp="1"/>
          </p:cNvSpPr>
          <p:nvPr>
            <p:ph type="body" sz="quarter" idx="16"/>
          </p:nvPr>
        </p:nvSpPr>
        <p:spPr>
          <a:xfrm>
            <a:off x="2714625" y="3751624"/>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6" name="Szöveg helye 10"/>
          <p:cNvSpPr>
            <a:spLocks noGrp="1"/>
          </p:cNvSpPr>
          <p:nvPr>
            <p:ph type="body" sz="quarter" idx="17"/>
          </p:nvPr>
        </p:nvSpPr>
        <p:spPr>
          <a:xfrm>
            <a:off x="5086350" y="3751624"/>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7" name="Szöveg helye 10"/>
          <p:cNvSpPr>
            <a:spLocks noGrp="1"/>
          </p:cNvSpPr>
          <p:nvPr>
            <p:ph type="body" sz="quarter" idx="18"/>
          </p:nvPr>
        </p:nvSpPr>
        <p:spPr>
          <a:xfrm>
            <a:off x="7391400" y="3751624"/>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Tree>
    <p:extLst>
      <p:ext uri="{BB962C8B-B14F-4D97-AF65-F5344CB8AC3E}">
        <p14:creationId xmlns:p14="http://schemas.microsoft.com/office/powerpoint/2010/main" val="2015641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iemelések4">
    <p:spTree>
      <p:nvGrpSpPr>
        <p:cNvPr id="1" name=""/>
        <p:cNvGrpSpPr/>
        <p:nvPr/>
      </p:nvGrpSpPr>
      <p:grpSpPr>
        <a:xfrm>
          <a:off x="0" y="0"/>
          <a:ext cx="0" cy="0"/>
          <a:chOff x="0" y="0"/>
          <a:chExt cx="0" cy="0"/>
        </a:xfrm>
      </p:grpSpPr>
      <p:sp>
        <p:nvSpPr>
          <p:cNvPr id="3" name="Élőláb helye 2"/>
          <p:cNvSpPr>
            <a:spLocks noGrp="1"/>
          </p:cNvSpPr>
          <p:nvPr>
            <p:ph type="ftr" sz="quarter" idx="11"/>
          </p:nvPr>
        </p:nvSpPr>
        <p:spPr/>
        <p:txBody>
          <a:bodyPr/>
          <a:lstStyle/>
          <a:p>
            <a:r>
              <a:rPr lang="en-US"/>
              <a:t>4iG BASIC PRESENTATION TEMPLATE | FOOTER</a:t>
            </a:r>
            <a:endParaRPr lang="hu-HU"/>
          </a:p>
        </p:txBody>
      </p:sp>
      <p:sp>
        <p:nvSpPr>
          <p:cNvPr id="4" name="Dia számának helye 3"/>
          <p:cNvSpPr>
            <a:spLocks noGrp="1"/>
          </p:cNvSpPr>
          <p:nvPr>
            <p:ph type="sldNum" sz="quarter" idx="12"/>
          </p:nvPr>
        </p:nvSpPr>
        <p:spPr/>
        <p:txBody>
          <a:bodyPr/>
          <a:lstStyle/>
          <a:p>
            <a:fld id="{084F0E43-EC6D-474A-A03A-1D600D39D828}" type="slidenum">
              <a:rPr lang="hu-HU" smtClean="0"/>
              <a:t>‹#›</a:t>
            </a:fld>
            <a:endParaRPr lang="hu-HU"/>
          </a:p>
        </p:txBody>
      </p:sp>
      <p:sp>
        <p:nvSpPr>
          <p:cNvPr id="11" name="Szöveg helye 10"/>
          <p:cNvSpPr>
            <a:spLocks noGrp="1"/>
          </p:cNvSpPr>
          <p:nvPr>
            <p:ph type="body" sz="quarter" idx="13"/>
          </p:nvPr>
        </p:nvSpPr>
        <p:spPr>
          <a:xfrm>
            <a:off x="2714625" y="1227931"/>
            <a:ext cx="2266950" cy="2447925"/>
          </a:xfrm>
          <a:blipFill>
            <a:blip r:embed="rId2"/>
            <a:stretch>
              <a:fillRect/>
            </a:stretch>
          </a:blipFill>
        </p:spPr>
        <p:txBody>
          <a:bodyPr lIns="180000" tIns="180000" rIns="180000" bIns="180000">
            <a:normAutofit/>
          </a:bodyPr>
          <a:lstStyle>
            <a:lvl1pPr>
              <a:defRPr lang="hu-HU" sz="1800" kern="1200" dirty="0" smtClean="0">
                <a:solidFill>
                  <a:srgbClr val="FFFFFF"/>
                </a:solidFill>
                <a:latin typeface="+mn-lt"/>
                <a:ea typeface="+mn-ea"/>
                <a:cs typeface="+mn-cs"/>
              </a:defRPr>
            </a:lvl1pPr>
          </a:lstStyle>
          <a:p>
            <a:pPr lvl="0"/>
            <a:r>
              <a:rPr lang="hu-HU" dirty="0"/>
              <a:t>Mintaszöveg szerkesztése</a:t>
            </a:r>
          </a:p>
        </p:txBody>
      </p:sp>
      <p:sp>
        <p:nvSpPr>
          <p:cNvPr id="12" name="Szöveg helye 10"/>
          <p:cNvSpPr>
            <a:spLocks noGrp="1"/>
          </p:cNvSpPr>
          <p:nvPr>
            <p:ph type="body" sz="quarter" idx="14"/>
          </p:nvPr>
        </p:nvSpPr>
        <p:spPr>
          <a:xfrm>
            <a:off x="5086350" y="1227931"/>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3" name="Szöveg helye 10"/>
          <p:cNvSpPr>
            <a:spLocks noGrp="1"/>
          </p:cNvSpPr>
          <p:nvPr>
            <p:ph type="body" sz="quarter" idx="15"/>
          </p:nvPr>
        </p:nvSpPr>
        <p:spPr>
          <a:xfrm>
            <a:off x="7391400" y="1227931"/>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4" name="Cím 1"/>
          <p:cNvSpPr>
            <a:spLocks noGrp="1"/>
          </p:cNvSpPr>
          <p:nvPr>
            <p:ph type="ctrTitle" hasCustomPrompt="1"/>
          </p:nvPr>
        </p:nvSpPr>
        <p:spPr>
          <a:xfrm>
            <a:off x="838199" y="406400"/>
            <a:ext cx="9943769" cy="534987"/>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15" name="Szöveg helye 10"/>
          <p:cNvSpPr>
            <a:spLocks noGrp="1"/>
          </p:cNvSpPr>
          <p:nvPr>
            <p:ph type="body" sz="quarter" idx="16"/>
          </p:nvPr>
        </p:nvSpPr>
        <p:spPr>
          <a:xfrm>
            <a:off x="2714625" y="3751624"/>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6" name="Szöveg helye 10"/>
          <p:cNvSpPr>
            <a:spLocks noGrp="1"/>
          </p:cNvSpPr>
          <p:nvPr>
            <p:ph type="body" sz="quarter" idx="17"/>
          </p:nvPr>
        </p:nvSpPr>
        <p:spPr>
          <a:xfrm>
            <a:off x="5086350" y="3751624"/>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7" name="Szöveg helye 10"/>
          <p:cNvSpPr>
            <a:spLocks noGrp="1"/>
          </p:cNvSpPr>
          <p:nvPr>
            <p:ph type="body" sz="quarter" idx="18"/>
          </p:nvPr>
        </p:nvSpPr>
        <p:spPr>
          <a:xfrm>
            <a:off x="7391400" y="3751624"/>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Tree>
    <p:extLst>
      <p:ext uri="{BB962C8B-B14F-4D97-AF65-F5344CB8AC3E}">
        <p14:creationId xmlns:p14="http://schemas.microsoft.com/office/powerpoint/2010/main" val="3308874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iemelések5">
    <p:spTree>
      <p:nvGrpSpPr>
        <p:cNvPr id="1" name=""/>
        <p:cNvGrpSpPr/>
        <p:nvPr/>
      </p:nvGrpSpPr>
      <p:grpSpPr>
        <a:xfrm>
          <a:off x="0" y="0"/>
          <a:ext cx="0" cy="0"/>
          <a:chOff x="0" y="0"/>
          <a:chExt cx="0" cy="0"/>
        </a:xfrm>
      </p:grpSpPr>
      <p:sp>
        <p:nvSpPr>
          <p:cNvPr id="3" name="Élőláb helye 2"/>
          <p:cNvSpPr>
            <a:spLocks noGrp="1"/>
          </p:cNvSpPr>
          <p:nvPr>
            <p:ph type="ftr" sz="quarter" idx="11"/>
          </p:nvPr>
        </p:nvSpPr>
        <p:spPr/>
        <p:txBody>
          <a:bodyPr/>
          <a:lstStyle/>
          <a:p>
            <a:r>
              <a:rPr lang="en-US"/>
              <a:t>4iG BASIC PRESENTATION TEMPLATE | FOOTER</a:t>
            </a:r>
            <a:endParaRPr lang="hu-HU"/>
          </a:p>
        </p:txBody>
      </p:sp>
      <p:sp>
        <p:nvSpPr>
          <p:cNvPr id="4" name="Dia számának helye 3"/>
          <p:cNvSpPr>
            <a:spLocks noGrp="1"/>
          </p:cNvSpPr>
          <p:nvPr>
            <p:ph type="sldNum" sz="quarter" idx="12"/>
          </p:nvPr>
        </p:nvSpPr>
        <p:spPr/>
        <p:txBody>
          <a:bodyPr/>
          <a:lstStyle/>
          <a:p>
            <a:fld id="{084F0E43-EC6D-474A-A03A-1D600D39D828}" type="slidenum">
              <a:rPr lang="hu-HU" smtClean="0"/>
              <a:t>‹#›</a:t>
            </a:fld>
            <a:endParaRPr lang="hu-HU"/>
          </a:p>
        </p:txBody>
      </p:sp>
      <p:sp>
        <p:nvSpPr>
          <p:cNvPr id="11" name="Szöveg helye 10"/>
          <p:cNvSpPr>
            <a:spLocks noGrp="1"/>
          </p:cNvSpPr>
          <p:nvPr>
            <p:ph type="body" sz="quarter" idx="13"/>
          </p:nvPr>
        </p:nvSpPr>
        <p:spPr>
          <a:xfrm>
            <a:off x="2714625" y="1227931"/>
            <a:ext cx="2266950" cy="2447925"/>
          </a:xfrm>
          <a:blipFill>
            <a:blip r:embed="rId2"/>
            <a:stretch>
              <a:fillRect/>
            </a:stretch>
          </a:blipFill>
        </p:spPr>
        <p:txBody>
          <a:bodyPr lIns="180000" tIns="180000" rIns="180000" bIns="180000">
            <a:normAutofit/>
          </a:bodyPr>
          <a:lstStyle>
            <a:lvl1pPr>
              <a:defRPr lang="hu-HU" sz="1800" kern="1200" dirty="0" smtClean="0">
                <a:solidFill>
                  <a:srgbClr val="FFFFFF"/>
                </a:solidFill>
                <a:latin typeface="+mn-lt"/>
                <a:ea typeface="+mn-ea"/>
                <a:cs typeface="+mn-cs"/>
              </a:defRPr>
            </a:lvl1pPr>
          </a:lstStyle>
          <a:p>
            <a:pPr lvl="0"/>
            <a:r>
              <a:rPr lang="hu-HU" dirty="0"/>
              <a:t>Mintaszöveg szerkesztése</a:t>
            </a:r>
          </a:p>
        </p:txBody>
      </p:sp>
      <p:sp>
        <p:nvSpPr>
          <p:cNvPr id="12" name="Szöveg helye 10"/>
          <p:cNvSpPr>
            <a:spLocks noGrp="1"/>
          </p:cNvSpPr>
          <p:nvPr>
            <p:ph type="body" sz="quarter" idx="14"/>
          </p:nvPr>
        </p:nvSpPr>
        <p:spPr>
          <a:xfrm>
            <a:off x="5086350" y="1227931"/>
            <a:ext cx="2266950" cy="2447925"/>
          </a:xfrm>
          <a:blipFill>
            <a:blip r:embed="rId3"/>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3" name="Szöveg helye 10"/>
          <p:cNvSpPr>
            <a:spLocks noGrp="1"/>
          </p:cNvSpPr>
          <p:nvPr>
            <p:ph type="body" sz="quarter" idx="15"/>
          </p:nvPr>
        </p:nvSpPr>
        <p:spPr>
          <a:xfrm>
            <a:off x="7391400" y="1227931"/>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4" name="Cím 1"/>
          <p:cNvSpPr>
            <a:spLocks noGrp="1"/>
          </p:cNvSpPr>
          <p:nvPr>
            <p:ph type="ctrTitle" hasCustomPrompt="1"/>
          </p:nvPr>
        </p:nvSpPr>
        <p:spPr>
          <a:xfrm>
            <a:off x="838199" y="406400"/>
            <a:ext cx="9943769" cy="534987"/>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15" name="Szöveg helye 10"/>
          <p:cNvSpPr>
            <a:spLocks noGrp="1"/>
          </p:cNvSpPr>
          <p:nvPr>
            <p:ph type="body" sz="quarter" idx="16"/>
          </p:nvPr>
        </p:nvSpPr>
        <p:spPr>
          <a:xfrm>
            <a:off x="2714625" y="3751624"/>
            <a:ext cx="2266950" cy="2447925"/>
          </a:xfrm>
          <a:blipFill>
            <a:blip r:embed="rId3"/>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6" name="Szöveg helye 10"/>
          <p:cNvSpPr>
            <a:spLocks noGrp="1"/>
          </p:cNvSpPr>
          <p:nvPr>
            <p:ph type="body" sz="quarter" idx="17"/>
          </p:nvPr>
        </p:nvSpPr>
        <p:spPr>
          <a:xfrm>
            <a:off x="5086350" y="3751624"/>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7" name="Szöveg helye 10"/>
          <p:cNvSpPr>
            <a:spLocks noGrp="1"/>
          </p:cNvSpPr>
          <p:nvPr>
            <p:ph type="body" sz="quarter" idx="18"/>
          </p:nvPr>
        </p:nvSpPr>
        <p:spPr>
          <a:xfrm>
            <a:off x="7391400" y="3751624"/>
            <a:ext cx="2266950" cy="2447925"/>
          </a:xfrm>
          <a:blipFill>
            <a:blip r:embed="rId3"/>
            <a:stretch>
              <a:fillRect/>
            </a:stretch>
          </a:blipFill>
        </p:spPr>
        <p:txBody>
          <a:bodyPr lIns="180000" tIns="180000" rIns="180000" bIns="180000">
            <a:normAutofit/>
          </a:bodyPr>
          <a:lstStyle>
            <a:lvl1pPr>
              <a:defRPr sz="1800"/>
            </a:lvl1pPr>
          </a:lstStyle>
          <a:p>
            <a:pPr lvl="0"/>
            <a:r>
              <a:rPr lang="hu-HU" dirty="0"/>
              <a:t>Mintaszöveg szerkesztése</a:t>
            </a:r>
          </a:p>
        </p:txBody>
      </p:sp>
    </p:spTree>
    <p:extLst>
      <p:ext uri="{BB962C8B-B14F-4D97-AF65-F5344CB8AC3E}">
        <p14:creationId xmlns:p14="http://schemas.microsoft.com/office/powerpoint/2010/main" val="1816168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iemelések6">
    <p:spTree>
      <p:nvGrpSpPr>
        <p:cNvPr id="1" name=""/>
        <p:cNvGrpSpPr/>
        <p:nvPr/>
      </p:nvGrpSpPr>
      <p:grpSpPr>
        <a:xfrm>
          <a:off x="0" y="0"/>
          <a:ext cx="0" cy="0"/>
          <a:chOff x="0" y="0"/>
          <a:chExt cx="0" cy="0"/>
        </a:xfrm>
      </p:grpSpPr>
      <p:sp>
        <p:nvSpPr>
          <p:cNvPr id="3" name="Élőláb helye 2"/>
          <p:cNvSpPr>
            <a:spLocks noGrp="1"/>
          </p:cNvSpPr>
          <p:nvPr>
            <p:ph type="ftr" sz="quarter" idx="11"/>
          </p:nvPr>
        </p:nvSpPr>
        <p:spPr/>
        <p:txBody>
          <a:bodyPr/>
          <a:lstStyle/>
          <a:p>
            <a:r>
              <a:rPr lang="en-US"/>
              <a:t>4iG BASIC PRESENTATION TEMPLATE | FOOTER</a:t>
            </a:r>
            <a:endParaRPr lang="hu-HU"/>
          </a:p>
        </p:txBody>
      </p:sp>
      <p:sp>
        <p:nvSpPr>
          <p:cNvPr id="4" name="Dia számának helye 3"/>
          <p:cNvSpPr>
            <a:spLocks noGrp="1"/>
          </p:cNvSpPr>
          <p:nvPr>
            <p:ph type="sldNum" sz="quarter" idx="12"/>
          </p:nvPr>
        </p:nvSpPr>
        <p:spPr/>
        <p:txBody>
          <a:bodyPr/>
          <a:lstStyle/>
          <a:p>
            <a:fld id="{084F0E43-EC6D-474A-A03A-1D600D39D828}" type="slidenum">
              <a:rPr lang="hu-HU" smtClean="0"/>
              <a:t>‹#›</a:t>
            </a:fld>
            <a:endParaRPr lang="hu-HU"/>
          </a:p>
        </p:txBody>
      </p:sp>
      <p:sp>
        <p:nvSpPr>
          <p:cNvPr id="11" name="Szöveg helye 10"/>
          <p:cNvSpPr>
            <a:spLocks noGrp="1"/>
          </p:cNvSpPr>
          <p:nvPr>
            <p:ph type="body" sz="quarter" idx="13"/>
          </p:nvPr>
        </p:nvSpPr>
        <p:spPr>
          <a:xfrm>
            <a:off x="838200" y="1474354"/>
            <a:ext cx="1714500" cy="1955078"/>
          </a:xfrm>
          <a:blipFill>
            <a:blip r:embed="rId2"/>
            <a:stretch>
              <a:fillRect/>
            </a:stretch>
          </a:blipFill>
        </p:spPr>
        <p:txBody>
          <a:bodyPr lIns="180000" tIns="180000" rIns="180000" bIns="180000">
            <a:normAutofit/>
          </a:bodyPr>
          <a:lstStyle>
            <a:lvl1pPr>
              <a:defRPr lang="hu-HU" sz="1400" kern="1200" dirty="0" smtClean="0">
                <a:solidFill>
                  <a:srgbClr val="FFFFFF"/>
                </a:solidFill>
                <a:latin typeface="+mn-lt"/>
                <a:ea typeface="+mn-ea"/>
                <a:cs typeface="+mn-cs"/>
              </a:defRPr>
            </a:lvl1pPr>
          </a:lstStyle>
          <a:p>
            <a:pPr lvl="0"/>
            <a:r>
              <a:rPr lang="hu-HU" dirty="0"/>
              <a:t>Mintaszöveg szerkesztése</a:t>
            </a:r>
          </a:p>
        </p:txBody>
      </p:sp>
      <p:sp>
        <p:nvSpPr>
          <p:cNvPr id="12" name="Szöveg helye 10"/>
          <p:cNvSpPr>
            <a:spLocks noGrp="1"/>
          </p:cNvSpPr>
          <p:nvPr>
            <p:ph type="body" sz="quarter" idx="14"/>
          </p:nvPr>
        </p:nvSpPr>
        <p:spPr>
          <a:xfrm>
            <a:off x="3028325" y="1468797"/>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3" name="Szöveg helye 10"/>
          <p:cNvSpPr>
            <a:spLocks noGrp="1"/>
          </p:cNvSpPr>
          <p:nvPr>
            <p:ph type="body" sz="quarter" idx="15"/>
          </p:nvPr>
        </p:nvSpPr>
        <p:spPr>
          <a:xfrm>
            <a:off x="5218450" y="1468797"/>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4" name="Cím 1"/>
          <p:cNvSpPr>
            <a:spLocks noGrp="1"/>
          </p:cNvSpPr>
          <p:nvPr>
            <p:ph type="ctrTitle" hasCustomPrompt="1"/>
          </p:nvPr>
        </p:nvSpPr>
        <p:spPr>
          <a:xfrm>
            <a:off x="838200" y="406400"/>
            <a:ext cx="9951720" cy="534987"/>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15" name="Szöveg helye 10"/>
          <p:cNvSpPr>
            <a:spLocks noGrp="1"/>
          </p:cNvSpPr>
          <p:nvPr>
            <p:ph type="body" sz="quarter" idx="16"/>
          </p:nvPr>
        </p:nvSpPr>
        <p:spPr>
          <a:xfrm>
            <a:off x="838200" y="3951285"/>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6" name="Szöveg helye 10"/>
          <p:cNvSpPr>
            <a:spLocks noGrp="1"/>
          </p:cNvSpPr>
          <p:nvPr>
            <p:ph type="body" sz="quarter" idx="17"/>
          </p:nvPr>
        </p:nvSpPr>
        <p:spPr>
          <a:xfrm>
            <a:off x="3028325" y="3951285"/>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7" name="Szöveg helye 10"/>
          <p:cNvSpPr>
            <a:spLocks noGrp="1"/>
          </p:cNvSpPr>
          <p:nvPr>
            <p:ph type="body" sz="quarter" idx="18"/>
          </p:nvPr>
        </p:nvSpPr>
        <p:spPr>
          <a:xfrm>
            <a:off x="5213605" y="3951285"/>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8" name="Szöveg helye 10"/>
          <p:cNvSpPr>
            <a:spLocks noGrp="1"/>
          </p:cNvSpPr>
          <p:nvPr>
            <p:ph type="body" sz="quarter" idx="19"/>
          </p:nvPr>
        </p:nvSpPr>
        <p:spPr>
          <a:xfrm>
            <a:off x="7408575" y="1467208"/>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9" name="Szöveg helye 10"/>
          <p:cNvSpPr>
            <a:spLocks noGrp="1"/>
          </p:cNvSpPr>
          <p:nvPr>
            <p:ph type="body" sz="quarter" idx="20"/>
          </p:nvPr>
        </p:nvSpPr>
        <p:spPr>
          <a:xfrm>
            <a:off x="9598700" y="1467208"/>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20" name="Szöveg helye 10"/>
          <p:cNvSpPr>
            <a:spLocks noGrp="1"/>
          </p:cNvSpPr>
          <p:nvPr>
            <p:ph type="body" sz="quarter" idx="21"/>
          </p:nvPr>
        </p:nvSpPr>
        <p:spPr>
          <a:xfrm>
            <a:off x="7408575" y="3951285"/>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21" name="Szöveg helye 10"/>
          <p:cNvSpPr>
            <a:spLocks noGrp="1"/>
          </p:cNvSpPr>
          <p:nvPr>
            <p:ph type="body" sz="quarter" idx="22"/>
          </p:nvPr>
        </p:nvSpPr>
        <p:spPr>
          <a:xfrm>
            <a:off x="9598700" y="3951285"/>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Tree>
    <p:extLst>
      <p:ext uri="{BB962C8B-B14F-4D97-AF65-F5344CB8AC3E}">
        <p14:creationId xmlns:p14="http://schemas.microsoft.com/office/powerpoint/2010/main" val="2866682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iemelések7">
    <p:spTree>
      <p:nvGrpSpPr>
        <p:cNvPr id="1" name=""/>
        <p:cNvGrpSpPr/>
        <p:nvPr/>
      </p:nvGrpSpPr>
      <p:grpSpPr>
        <a:xfrm>
          <a:off x="0" y="0"/>
          <a:ext cx="0" cy="0"/>
          <a:chOff x="0" y="0"/>
          <a:chExt cx="0" cy="0"/>
        </a:xfrm>
      </p:grpSpPr>
      <p:sp>
        <p:nvSpPr>
          <p:cNvPr id="3" name="Élőláb helye 2"/>
          <p:cNvSpPr>
            <a:spLocks noGrp="1"/>
          </p:cNvSpPr>
          <p:nvPr>
            <p:ph type="ftr" sz="quarter" idx="11"/>
          </p:nvPr>
        </p:nvSpPr>
        <p:spPr/>
        <p:txBody>
          <a:bodyPr/>
          <a:lstStyle/>
          <a:p>
            <a:r>
              <a:rPr lang="en-US"/>
              <a:t>4iG BASIC PRESENTATION TEMPLATE | FOOTER</a:t>
            </a:r>
            <a:endParaRPr lang="hu-HU"/>
          </a:p>
        </p:txBody>
      </p:sp>
      <p:sp>
        <p:nvSpPr>
          <p:cNvPr id="4" name="Dia számának helye 3"/>
          <p:cNvSpPr>
            <a:spLocks noGrp="1"/>
          </p:cNvSpPr>
          <p:nvPr>
            <p:ph type="sldNum" sz="quarter" idx="12"/>
          </p:nvPr>
        </p:nvSpPr>
        <p:spPr/>
        <p:txBody>
          <a:bodyPr/>
          <a:lstStyle/>
          <a:p>
            <a:fld id="{084F0E43-EC6D-474A-A03A-1D600D39D828}" type="slidenum">
              <a:rPr lang="hu-HU" smtClean="0"/>
              <a:t>‹#›</a:t>
            </a:fld>
            <a:endParaRPr lang="hu-HU"/>
          </a:p>
        </p:txBody>
      </p:sp>
      <p:sp>
        <p:nvSpPr>
          <p:cNvPr id="11" name="Szöveg helye 10"/>
          <p:cNvSpPr>
            <a:spLocks noGrp="1"/>
          </p:cNvSpPr>
          <p:nvPr>
            <p:ph type="body" sz="quarter" idx="13"/>
          </p:nvPr>
        </p:nvSpPr>
        <p:spPr>
          <a:xfrm>
            <a:off x="838200" y="1474354"/>
            <a:ext cx="1714500" cy="1955078"/>
          </a:xfrm>
          <a:blipFill>
            <a:blip r:embed="rId2"/>
            <a:stretch>
              <a:fillRect/>
            </a:stretch>
          </a:blipFill>
        </p:spPr>
        <p:txBody>
          <a:bodyPr lIns="180000" tIns="180000" rIns="180000" bIns="180000">
            <a:normAutofit/>
          </a:bodyPr>
          <a:lstStyle>
            <a:lvl1pPr>
              <a:defRPr lang="hu-HU" sz="1400" kern="1200" dirty="0" smtClean="0">
                <a:solidFill>
                  <a:srgbClr val="FFFFFF"/>
                </a:solidFill>
                <a:latin typeface="+mn-lt"/>
                <a:ea typeface="+mn-ea"/>
                <a:cs typeface="+mn-cs"/>
              </a:defRPr>
            </a:lvl1pPr>
          </a:lstStyle>
          <a:p>
            <a:pPr lvl="0"/>
            <a:r>
              <a:rPr lang="hu-HU" dirty="0"/>
              <a:t>Mintaszöveg szerkesztése</a:t>
            </a:r>
          </a:p>
        </p:txBody>
      </p:sp>
      <p:sp>
        <p:nvSpPr>
          <p:cNvPr id="12" name="Szöveg helye 10"/>
          <p:cNvSpPr>
            <a:spLocks noGrp="1"/>
          </p:cNvSpPr>
          <p:nvPr>
            <p:ph type="body" sz="quarter" idx="14"/>
          </p:nvPr>
        </p:nvSpPr>
        <p:spPr>
          <a:xfrm>
            <a:off x="3028325" y="1468797"/>
            <a:ext cx="1714500" cy="1955078"/>
          </a:xfrm>
          <a:blipFill>
            <a:blip r:embed="rId3"/>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3" name="Szöveg helye 10"/>
          <p:cNvSpPr>
            <a:spLocks noGrp="1"/>
          </p:cNvSpPr>
          <p:nvPr>
            <p:ph type="body" sz="quarter" idx="15"/>
          </p:nvPr>
        </p:nvSpPr>
        <p:spPr>
          <a:xfrm>
            <a:off x="5218450" y="1468797"/>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4" name="Cím 1"/>
          <p:cNvSpPr>
            <a:spLocks noGrp="1"/>
          </p:cNvSpPr>
          <p:nvPr>
            <p:ph type="ctrTitle" hasCustomPrompt="1"/>
          </p:nvPr>
        </p:nvSpPr>
        <p:spPr>
          <a:xfrm>
            <a:off x="838200" y="406400"/>
            <a:ext cx="9951720" cy="534987"/>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15" name="Szöveg helye 10"/>
          <p:cNvSpPr>
            <a:spLocks noGrp="1"/>
          </p:cNvSpPr>
          <p:nvPr>
            <p:ph type="body" sz="quarter" idx="16"/>
          </p:nvPr>
        </p:nvSpPr>
        <p:spPr>
          <a:xfrm>
            <a:off x="838200" y="3951285"/>
            <a:ext cx="1714500" cy="1955078"/>
          </a:xfrm>
          <a:blipFill>
            <a:blip r:embed="rId3"/>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6" name="Szöveg helye 10"/>
          <p:cNvSpPr>
            <a:spLocks noGrp="1"/>
          </p:cNvSpPr>
          <p:nvPr>
            <p:ph type="body" sz="quarter" idx="17"/>
          </p:nvPr>
        </p:nvSpPr>
        <p:spPr>
          <a:xfrm>
            <a:off x="3028325" y="3951285"/>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7" name="Szöveg helye 10"/>
          <p:cNvSpPr>
            <a:spLocks noGrp="1"/>
          </p:cNvSpPr>
          <p:nvPr>
            <p:ph type="body" sz="quarter" idx="18"/>
          </p:nvPr>
        </p:nvSpPr>
        <p:spPr>
          <a:xfrm>
            <a:off x="5213605" y="3951285"/>
            <a:ext cx="1714500" cy="1955078"/>
          </a:xfrm>
          <a:blipFill>
            <a:blip r:embed="rId3"/>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8" name="Szöveg helye 10"/>
          <p:cNvSpPr>
            <a:spLocks noGrp="1"/>
          </p:cNvSpPr>
          <p:nvPr>
            <p:ph type="body" sz="quarter" idx="19"/>
          </p:nvPr>
        </p:nvSpPr>
        <p:spPr>
          <a:xfrm>
            <a:off x="7408575" y="1467208"/>
            <a:ext cx="1714500" cy="1955078"/>
          </a:xfrm>
          <a:blipFill>
            <a:blip r:embed="rId3"/>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9" name="Szöveg helye 10"/>
          <p:cNvSpPr>
            <a:spLocks noGrp="1"/>
          </p:cNvSpPr>
          <p:nvPr>
            <p:ph type="body" sz="quarter" idx="20"/>
          </p:nvPr>
        </p:nvSpPr>
        <p:spPr>
          <a:xfrm>
            <a:off x="9598700" y="1467208"/>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20" name="Szöveg helye 10"/>
          <p:cNvSpPr>
            <a:spLocks noGrp="1"/>
          </p:cNvSpPr>
          <p:nvPr>
            <p:ph type="body" sz="quarter" idx="21"/>
          </p:nvPr>
        </p:nvSpPr>
        <p:spPr>
          <a:xfrm>
            <a:off x="7408575" y="3951285"/>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21" name="Szöveg helye 10"/>
          <p:cNvSpPr>
            <a:spLocks noGrp="1"/>
          </p:cNvSpPr>
          <p:nvPr>
            <p:ph type="body" sz="quarter" idx="22"/>
          </p:nvPr>
        </p:nvSpPr>
        <p:spPr>
          <a:xfrm>
            <a:off x="9598700" y="3951285"/>
            <a:ext cx="1714500" cy="1955078"/>
          </a:xfrm>
          <a:blipFill>
            <a:blip r:embed="rId3"/>
            <a:stretch>
              <a:fillRect/>
            </a:stretch>
          </a:blipFill>
        </p:spPr>
        <p:txBody>
          <a:bodyPr lIns="180000" tIns="180000" rIns="180000" bIns="180000">
            <a:normAutofit/>
          </a:bodyPr>
          <a:lstStyle>
            <a:lvl1pPr>
              <a:defRPr sz="1400"/>
            </a:lvl1pPr>
          </a:lstStyle>
          <a:p>
            <a:pPr lvl="0"/>
            <a:r>
              <a:rPr lang="hu-HU" dirty="0"/>
              <a:t>Mintaszöveg szerkesztése</a:t>
            </a:r>
          </a:p>
        </p:txBody>
      </p:sp>
    </p:spTree>
    <p:extLst>
      <p:ext uri="{BB962C8B-B14F-4D97-AF65-F5344CB8AC3E}">
        <p14:creationId xmlns:p14="http://schemas.microsoft.com/office/powerpoint/2010/main" val="2253563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iemelések8">
    <p:spTree>
      <p:nvGrpSpPr>
        <p:cNvPr id="1" name=""/>
        <p:cNvGrpSpPr/>
        <p:nvPr/>
      </p:nvGrpSpPr>
      <p:grpSpPr>
        <a:xfrm>
          <a:off x="0" y="0"/>
          <a:ext cx="0" cy="0"/>
          <a:chOff x="0" y="0"/>
          <a:chExt cx="0" cy="0"/>
        </a:xfrm>
      </p:grpSpPr>
      <p:sp>
        <p:nvSpPr>
          <p:cNvPr id="3" name="Élőláb helye 2"/>
          <p:cNvSpPr>
            <a:spLocks noGrp="1"/>
          </p:cNvSpPr>
          <p:nvPr>
            <p:ph type="ftr" sz="quarter" idx="11"/>
          </p:nvPr>
        </p:nvSpPr>
        <p:spPr/>
        <p:txBody>
          <a:bodyPr/>
          <a:lstStyle/>
          <a:p>
            <a:r>
              <a:rPr lang="en-US"/>
              <a:t>4iG BASIC PRESENTATION TEMPLATE | FOOTER</a:t>
            </a:r>
            <a:endParaRPr lang="hu-HU"/>
          </a:p>
        </p:txBody>
      </p:sp>
      <p:sp>
        <p:nvSpPr>
          <p:cNvPr id="4" name="Dia számának helye 3"/>
          <p:cNvSpPr>
            <a:spLocks noGrp="1"/>
          </p:cNvSpPr>
          <p:nvPr>
            <p:ph type="sldNum" sz="quarter" idx="12"/>
          </p:nvPr>
        </p:nvSpPr>
        <p:spPr/>
        <p:txBody>
          <a:bodyPr/>
          <a:lstStyle/>
          <a:p>
            <a:fld id="{084F0E43-EC6D-474A-A03A-1D600D39D828}" type="slidenum">
              <a:rPr lang="hu-HU" smtClean="0"/>
              <a:t>‹#›</a:t>
            </a:fld>
            <a:endParaRPr lang="hu-HU"/>
          </a:p>
        </p:txBody>
      </p:sp>
      <p:sp>
        <p:nvSpPr>
          <p:cNvPr id="11" name="Szöveg helye 10"/>
          <p:cNvSpPr>
            <a:spLocks noGrp="1"/>
          </p:cNvSpPr>
          <p:nvPr>
            <p:ph type="body" sz="quarter" idx="13"/>
          </p:nvPr>
        </p:nvSpPr>
        <p:spPr>
          <a:xfrm>
            <a:off x="838200" y="1238971"/>
            <a:ext cx="1905000" cy="1649846"/>
          </a:xfrm>
          <a:blipFill>
            <a:blip r:embed="rId2"/>
            <a:stretch>
              <a:fillRect/>
            </a:stretch>
          </a:blipFill>
        </p:spPr>
        <p:txBody>
          <a:bodyPr lIns="180000" tIns="180000" rIns="180000" bIns="180000">
            <a:normAutofit/>
          </a:bodyPr>
          <a:lstStyle>
            <a:lvl1pPr>
              <a:defRPr lang="hu-HU" sz="1400" kern="1200" dirty="0" smtClean="0">
                <a:solidFill>
                  <a:srgbClr val="FFFFFF"/>
                </a:solidFill>
                <a:latin typeface="+mn-lt"/>
                <a:ea typeface="+mn-ea"/>
                <a:cs typeface="+mn-cs"/>
              </a:defRPr>
            </a:lvl1pPr>
          </a:lstStyle>
          <a:p>
            <a:pPr lvl="0"/>
            <a:r>
              <a:rPr lang="hu-HU" dirty="0"/>
              <a:t>Mintaszöveg szerkesztése</a:t>
            </a:r>
          </a:p>
        </p:txBody>
      </p:sp>
      <p:sp>
        <p:nvSpPr>
          <p:cNvPr id="14" name="Cím 1"/>
          <p:cNvSpPr>
            <a:spLocks noGrp="1"/>
          </p:cNvSpPr>
          <p:nvPr>
            <p:ph type="ctrTitle" hasCustomPrompt="1"/>
          </p:nvPr>
        </p:nvSpPr>
        <p:spPr>
          <a:xfrm>
            <a:off x="838199" y="406400"/>
            <a:ext cx="9943769" cy="534987"/>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22" name="Szöveg helye 10"/>
          <p:cNvSpPr>
            <a:spLocks noGrp="1"/>
          </p:cNvSpPr>
          <p:nvPr>
            <p:ph type="body" sz="quarter" idx="14"/>
          </p:nvPr>
        </p:nvSpPr>
        <p:spPr>
          <a:xfrm>
            <a:off x="2743200" y="1238971"/>
            <a:ext cx="1905000" cy="1649846"/>
          </a:xfrm>
          <a:blipFill>
            <a:blip r:embed="rId2"/>
            <a:stretch>
              <a:fillRect/>
            </a:stretch>
          </a:blipFill>
        </p:spPr>
        <p:txBody>
          <a:bodyPr lIns="180000" tIns="180000" rIns="180000" bIns="180000">
            <a:normAutofit/>
          </a:bodyPr>
          <a:lstStyle>
            <a:lvl1pPr>
              <a:defRPr lang="hu-HU" sz="1400" kern="1200" dirty="0" smtClean="0">
                <a:solidFill>
                  <a:srgbClr val="FFFFFF"/>
                </a:solidFill>
                <a:latin typeface="+mn-lt"/>
                <a:ea typeface="+mn-ea"/>
                <a:cs typeface="+mn-cs"/>
              </a:defRPr>
            </a:lvl1pPr>
          </a:lstStyle>
          <a:p>
            <a:pPr lvl="0"/>
            <a:r>
              <a:rPr lang="hu-HU" dirty="0"/>
              <a:t>Mintaszöveg szerkesztése</a:t>
            </a:r>
          </a:p>
        </p:txBody>
      </p:sp>
      <p:sp>
        <p:nvSpPr>
          <p:cNvPr id="23" name="Szöveg helye 10"/>
          <p:cNvSpPr>
            <a:spLocks noGrp="1"/>
          </p:cNvSpPr>
          <p:nvPr>
            <p:ph type="body" sz="quarter" idx="15"/>
          </p:nvPr>
        </p:nvSpPr>
        <p:spPr>
          <a:xfrm>
            <a:off x="4648200" y="1238971"/>
            <a:ext cx="1905000" cy="1649846"/>
          </a:xfrm>
          <a:blipFill>
            <a:blip r:embed="rId2"/>
            <a:stretch>
              <a:fillRect/>
            </a:stretch>
          </a:blipFill>
        </p:spPr>
        <p:txBody>
          <a:bodyPr lIns="180000" tIns="180000" rIns="180000" bIns="180000">
            <a:normAutofit/>
          </a:bodyPr>
          <a:lstStyle>
            <a:lvl1pPr>
              <a:defRPr lang="hu-HU" sz="1400" kern="1200" dirty="0" smtClean="0">
                <a:solidFill>
                  <a:srgbClr val="FFFFFF"/>
                </a:solidFill>
                <a:latin typeface="+mn-lt"/>
                <a:ea typeface="+mn-ea"/>
                <a:cs typeface="+mn-cs"/>
              </a:defRPr>
            </a:lvl1pPr>
          </a:lstStyle>
          <a:p>
            <a:pPr lvl="0"/>
            <a:r>
              <a:rPr lang="hu-HU" dirty="0"/>
              <a:t>Mintaszöveg szerkesztése</a:t>
            </a:r>
          </a:p>
        </p:txBody>
      </p:sp>
      <p:sp>
        <p:nvSpPr>
          <p:cNvPr id="24" name="Szöveg helye 10"/>
          <p:cNvSpPr>
            <a:spLocks noGrp="1"/>
          </p:cNvSpPr>
          <p:nvPr>
            <p:ph type="body" sz="quarter" idx="16"/>
          </p:nvPr>
        </p:nvSpPr>
        <p:spPr>
          <a:xfrm>
            <a:off x="6553200" y="1238971"/>
            <a:ext cx="1905000" cy="1649846"/>
          </a:xfrm>
          <a:blipFill>
            <a:blip r:embed="rId2"/>
            <a:stretch>
              <a:fillRect/>
            </a:stretch>
          </a:blipFill>
        </p:spPr>
        <p:txBody>
          <a:bodyPr lIns="180000" tIns="180000" rIns="180000" bIns="180000">
            <a:normAutofit/>
          </a:bodyPr>
          <a:lstStyle>
            <a:lvl1pPr>
              <a:defRPr lang="hu-HU" sz="1400" kern="1200" dirty="0" smtClean="0">
                <a:solidFill>
                  <a:srgbClr val="FFFFFF"/>
                </a:solidFill>
                <a:latin typeface="+mn-lt"/>
                <a:ea typeface="+mn-ea"/>
                <a:cs typeface="+mn-cs"/>
              </a:defRPr>
            </a:lvl1pPr>
          </a:lstStyle>
          <a:p>
            <a:pPr lvl="0"/>
            <a:r>
              <a:rPr lang="hu-HU" dirty="0"/>
              <a:t>Mintaszöveg szerkesztése</a:t>
            </a:r>
          </a:p>
        </p:txBody>
      </p:sp>
      <p:sp>
        <p:nvSpPr>
          <p:cNvPr id="25" name="Szöveg helye 10"/>
          <p:cNvSpPr>
            <a:spLocks noGrp="1"/>
          </p:cNvSpPr>
          <p:nvPr>
            <p:ph type="body" sz="quarter" idx="17"/>
          </p:nvPr>
        </p:nvSpPr>
        <p:spPr>
          <a:xfrm>
            <a:off x="8458200" y="1238971"/>
            <a:ext cx="1905000" cy="1649846"/>
          </a:xfrm>
          <a:blipFill>
            <a:blip r:embed="rId2"/>
            <a:stretch>
              <a:fillRect/>
            </a:stretch>
          </a:blipFill>
        </p:spPr>
        <p:txBody>
          <a:bodyPr lIns="180000" tIns="180000" rIns="180000" bIns="180000">
            <a:normAutofit/>
          </a:bodyPr>
          <a:lstStyle>
            <a:lvl1pPr>
              <a:defRPr lang="hu-HU" sz="1400" kern="1200" dirty="0" smtClean="0">
                <a:solidFill>
                  <a:srgbClr val="FFFFFF"/>
                </a:solidFill>
                <a:latin typeface="+mn-lt"/>
                <a:ea typeface="+mn-ea"/>
                <a:cs typeface="+mn-cs"/>
              </a:defRPr>
            </a:lvl1pPr>
          </a:lstStyle>
          <a:p>
            <a:pPr lvl="0"/>
            <a:r>
              <a:rPr lang="hu-HU" dirty="0"/>
              <a:t>Mintaszöveg szerkesztése</a:t>
            </a:r>
          </a:p>
        </p:txBody>
      </p:sp>
      <p:sp>
        <p:nvSpPr>
          <p:cNvPr id="36" name="Szöveg helye 10"/>
          <p:cNvSpPr>
            <a:spLocks noGrp="1"/>
          </p:cNvSpPr>
          <p:nvPr>
            <p:ph type="body" sz="quarter" idx="18"/>
          </p:nvPr>
        </p:nvSpPr>
        <p:spPr>
          <a:xfrm>
            <a:off x="838200" y="2888817"/>
            <a:ext cx="1905000" cy="1649846"/>
          </a:xfrm>
          <a:blipFill>
            <a:blip r:embed="rId2"/>
            <a:stretch>
              <a:fillRect/>
            </a:stretch>
          </a:blipFill>
        </p:spPr>
        <p:txBody>
          <a:bodyPr lIns="180000" tIns="180000" rIns="180000" bIns="180000">
            <a:normAutofit/>
          </a:bodyPr>
          <a:lstStyle>
            <a:lvl1pPr>
              <a:defRPr lang="hu-HU" sz="1400" kern="1200" dirty="0" smtClean="0">
                <a:solidFill>
                  <a:srgbClr val="FFFFFF"/>
                </a:solidFill>
                <a:latin typeface="+mn-lt"/>
                <a:ea typeface="+mn-ea"/>
                <a:cs typeface="+mn-cs"/>
              </a:defRPr>
            </a:lvl1pPr>
          </a:lstStyle>
          <a:p>
            <a:pPr lvl="0"/>
            <a:r>
              <a:rPr lang="hu-HU" dirty="0"/>
              <a:t>Mintaszöveg szerkesztése</a:t>
            </a:r>
          </a:p>
        </p:txBody>
      </p:sp>
      <p:sp>
        <p:nvSpPr>
          <p:cNvPr id="37" name="Szöveg helye 10"/>
          <p:cNvSpPr>
            <a:spLocks noGrp="1"/>
          </p:cNvSpPr>
          <p:nvPr>
            <p:ph type="body" sz="quarter" idx="19"/>
          </p:nvPr>
        </p:nvSpPr>
        <p:spPr>
          <a:xfrm>
            <a:off x="2743200" y="2888817"/>
            <a:ext cx="1905000" cy="1649846"/>
          </a:xfrm>
          <a:blipFill>
            <a:blip r:embed="rId2"/>
            <a:stretch>
              <a:fillRect/>
            </a:stretch>
          </a:blipFill>
        </p:spPr>
        <p:txBody>
          <a:bodyPr lIns="180000" tIns="180000" rIns="180000" bIns="180000">
            <a:normAutofit/>
          </a:bodyPr>
          <a:lstStyle>
            <a:lvl1pPr>
              <a:defRPr lang="hu-HU" sz="1400" kern="1200" dirty="0" smtClean="0">
                <a:solidFill>
                  <a:srgbClr val="FFFFFF"/>
                </a:solidFill>
                <a:latin typeface="+mn-lt"/>
                <a:ea typeface="+mn-ea"/>
                <a:cs typeface="+mn-cs"/>
              </a:defRPr>
            </a:lvl1pPr>
          </a:lstStyle>
          <a:p>
            <a:pPr lvl="0"/>
            <a:r>
              <a:rPr lang="hu-HU" dirty="0"/>
              <a:t>Mintaszöveg szerkesztése</a:t>
            </a:r>
          </a:p>
        </p:txBody>
      </p:sp>
      <p:sp>
        <p:nvSpPr>
          <p:cNvPr id="38" name="Szöveg helye 10"/>
          <p:cNvSpPr>
            <a:spLocks noGrp="1"/>
          </p:cNvSpPr>
          <p:nvPr>
            <p:ph type="body" sz="quarter" idx="20"/>
          </p:nvPr>
        </p:nvSpPr>
        <p:spPr>
          <a:xfrm>
            <a:off x="4648200" y="2888817"/>
            <a:ext cx="1905000" cy="1649846"/>
          </a:xfrm>
          <a:blipFill>
            <a:blip r:embed="rId2"/>
            <a:stretch>
              <a:fillRect/>
            </a:stretch>
          </a:blipFill>
        </p:spPr>
        <p:txBody>
          <a:bodyPr lIns="180000" tIns="180000" rIns="180000" bIns="180000">
            <a:normAutofit/>
          </a:bodyPr>
          <a:lstStyle>
            <a:lvl1pPr>
              <a:defRPr lang="hu-HU" sz="1400" kern="1200" dirty="0" smtClean="0">
                <a:solidFill>
                  <a:srgbClr val="FFFFFF"/>
                </a:solidFill>
                <a:latin typeface="+mn-lt"/>
                <a:ea typeface="+mn-ea"/>
                <a:cs typeface="+mn-cs"/>
              </a:defRPr>
            </a:lvl1pPr>
          </a:lstStyle>
          <a:p>
            <a:pPr lvl="0"/>
            <a:r>
              <a:rPr lang="hu-HU" dirty="0"/>
              <a:t>Mintaszöveg szerkesztése</a:t>
            </a:r>
          </a:p>
        </p:txBody>
      </p:sp>
      <p:sp>
        <p:nvSpPr>
          <p:cNvPr id="39" name="Szöveg helye 10"/>
          <p:cNvSpPr>
            <a:spLocks noGrp="1"/>
          </p:cNvSpPr>
          <p:nvPr>
            <p:ph type="body" sz="quarter" idx="21"/>
          </p:nvPr>
        </p:nvSpPr>
        <p:spPr>
          <a:xfrm>
            <a:off x="6553200" y="2888817"/>
            <a:ext cx="1905000" cy="1649846"/>
          </a:xfrm>
          <a:blipFill>
            <a:blip r:embed="rId2"/>
            <a:stretch>
              <a:fillRect/>
            </a:stretch>
          </a:blipFill>
        </p:spPr>
        <p:txBody>
          <a:bodyPr lIns="180000" tIns="180000" rIns="180000" bIns="180000">
            <a:normAutofit/>
          </a:bodyPr>
          <a:lstStyle>
            <a:lvl1pPr>
              <a:defRPr lang="hu-HU" sz="1400" kern="1200" dirty="0" smtClean="0">
                <a:solidFill>
                  <a:srgbClr val="FFFFFF"/>
                </a:solidFill>
                <a:latin typeface="+mn-lt"/>
                <a:ea typeface="+mn-ea"/>
                <a:cs typeface="+mn-cs"/>
              </a:defRPr>
            </a:lvl1pPr>
          </a:lstStyle>
          <a:p>
            <a:pPr lvl="0"/>
            <a:r>
              <a:rPr lang="hu-HU" dirty="0"/>
              <a:t>Mintaszöveg szerkesztése</a:t>
            </a:r>
          </a:p>
        </p:txBody>
      </p:sp>
      <p:sp>
        <p:nvSpPr>
          <p:cNvPr id="40" name="Szöveg helye 10"/>
          <p:cNvSpPr>
            <a:spLocks noGrp="1"/>
          </p:cNvSpPr>
          <p:nvPr>
            <p:ph type="body" sz="quarter" idx="22"/>
          </p:nvPr>
        </p:nvSpPr>
        <p:spPr>
          <a:xfrm>
            <a:off x="8458200" y="2888817"/>
            <a:ext cx="1905000" cy="1649846"/>
          </a:xfrm>
          <a:blipFill>
            <a:blip r:embed="rId2"/>
            <a:stretch>
              <a:fillRect/>
            </a:stretch>
          </a:blipFill>
        </p:spPr>
        <p:txBody>
          <a:bodyPr lIns="180000" tIns="180000" rIns="180000" bIns="180000">
            <a:normAutofit/>
          </a:bodyPr>
          <a:lstStyle>
            <a:lvl1pPr>
              <a:defRPr lang="hu-HU" sz="1400" kern="1200" dirty="0" smtClean="0">
                <a:solidFill>
                  <a:srgbClr val="FFFFFF"/>
                </a:solidFill>
                <a:latin typeface="+mn-lt"/>
                <a:ea typeface="+mn-ea"/>
                <a:cs typeface="+mn-cs"/>
              </a:defRPr>
            </a:lvl1pPr>
          </a:lstStyle>
          <a:p>
            <a:pPr lvl="0"/>
            <a:r>
              <a:rPr lang="hu-HU" dirty="0"/>
              <a:t>Mintaszöveg szerkesztése</a:t>
            </a:r>
          </a:p>
        </p:txBody>
      </p:sp>
      <p:sp>
        <p:nvSpPr>
          <p:cNvPr id="41" name="Szöveg helye 10"/>
          <p:cNvSpPr>
            <a:spLocks noGrp="1"/>
          </p:cNvSpPr>
          <p:nvPr>
            <p:ph type="body" sz="quarter" idx="23"/>
          </p:nvPr>
        </p:nvSpPr>
        <p:spPr>
          <a:xfrm>
            <a:off x="838200" y="4538663"/>
            <a:ext cx="1905000" cy="1649846"/>
          </a:xfrm>
          <a:blipFill>
            <a:blip r:embed="rId2"/>
            <a:stretch>
              <a:fillRect/>
            </a:stretch>
          </a:blipFill>
        </p:spPr>
        <p:txBody>
          <a:bodyPr lIns="180000" tIns="180000" rIns="180000" bIns="180000">
            <a:normAutofit/>
          </a:bodyPr>
          <a:lstStyle>
            <a:lvl1pPr>
              <a:defRPr lang="hu-HU" sz="1400" kern="1200" dirty="0" smtClean="0">
                <a:solidFill>
                  <a:srgbClr val="FFFFFF"/>
                </a:solidFill>
                <a:latin typeface="+mn-lt"/>
                <a:ea typeface="+mn-ea"/>
                <a:cs typeface="+mn-cs"/>
              </a:defRPr>
            </a:lvl1pPr>
          </a:lstStyle>
          <a:p>
            <a:pPr lvl="0"/>
            <a:r>
              <a:rPr lang="hu-HU" dirty="0"/>
              <a:t>Mintaszöveg szerkesztése</a:t>
            </a:r>
          </a:p>
        </p:txBody>
      </p:sp>
      <p:sp>
        <p:nvSpPr>
          <p:cNvPr id="42" name="Szöveg helye 10"/>
          <p:cNvSpPr>
            <a:spLocks noGrp="1"/>
          </p:cNvSpPr>
          <p:nvPr>
            <p:ph type="body" sz="quarter" idx="24"/>
          </p:nvPr>
        </p:nvSpPr>
        <p:spPr>
          <a:xfrm>
            <a:off x="2743200" y="4538663"/>
            <a:ext cx="1905000" cy="1649846"/>
          </a:xfrm>
          <a:blipFill>
            <a:blip r:embed="rId2"/>
            <a:stretch>
              <a:fillRect/>
            </a:stretch>
          </a:blipFill>
        </p:spPr>
        <p:txBody>
          <a:bodyPr lIns="180000" tIns="180000" rIns="180000" bIns="180000">
            <a:normAutofit/>
          </a:bodyPr>
          <a:lstStyle>
            <a:lvl1pPr>
              <a:defRPr lang="hu-HU" sz="1400" kern="1200" dirty="0" smtClean="0">
                <a:solidFill>
                  <a:srgbClr val="FFFFFF"/>
                </a:solidFill>
                <a:latin typeface="+mn-lt"/>
                <a:ea typeface="+mn-ea"/>
                <a:cs typeface="+mn-cs"/>
              </a:defRPr>
            </a:lvl1pPr>
          </a:lstStyle>
          <a:p>
            <a:pPr lvl="0"/>
            <a:r>
              <a:rPr lang="hu-HU" dirty="0"/>
              <a:t>Mintaszöveg szerkesztése</a:t>
            </a:r>
          </a:p>
        </p:txBody>
      </p:sp>
      <p:sp>
        <p:nvSpPr>
          <p:cNvPr id="43" name="Szöveg helye 10"/>
          <p:cNvSpPr>
            <a:spLocks noGrp="1"/>
          </p:cNvSpPr>
          <p:nvPr>
            <p:ph type="body" sz="quarter" idx="25"/>
          </p:nvPr>
        </p:nvSpPr>
        <p:spPr>
          <a:xfrm>
            <a:off x="4648200" y="4538663"/>
            <a:ext cx="1905000" cy="1649846"/>
          </a:xfrm>
          <a:blipFill>
            <a:blip r:embed="rId2"/>
            <a:stretch>
              <a:fillRect/>
            </a:stretch>
          </a:blipFill>
        </p:spPr>
        <p:txBody>
          <a:bodyPr lIns="180000" tIns="180000" rIns="180000" bIns="180000">
            <a:normAutofit/>
          </a:bodyPr>
          <a:lstStyle>
            <a:lvl1pPr>
              <a:defRPr lang="hu-HU" sz="1400" kern="1200" dirty="0" smtClean="0">
                <a:solidFill>
                  <a:srgbClr val="FFFFFF"/>
                </a:solidFill>
                <a:latin typeface="+mn-lt"/>
                <a:ea typeface="+mn-ea"/>
                <a:cs typeface="+mn-cs"/>
              </a:defRPr>
            </a:lvl1pPr>
          </a:lstStyle>
          <a:p>
            <a:pPr lvl="0"/>
            <a:r>
              <a:rPr lang="hu-HU" dirty="0"/>
              <a:t>Mintaszöveg szerkesztése</a:t>
            </a:r>
          </a:p>
        </p:txBody>
      </p:sp>
      <p:sp>
        <p:nvSpPr>
          <p:cNvPr id="44" name="Szöveg helye 10"/>
          <p:cNvSpPr>
            <a:spLocks noGrp="1"/>
          </p:cNvSpPr>
          <p:nvPr>
            <p:ph type="body" sz="quarter" idx="26"/>
          </p:nvPr>
        </p:nvSpPr>
        <p:spPr>
          <a:xfrm>
            <a:off x="6553200" y="4538663"/>
            <a:ext cx="1905000" cy="1649846"/>
          </a:xfrm>
          <a:blipFill>
            <a:blip r:embed="rId2"/>
            <a:stretch>
              <a:fillRect/>
            </a:stretch>
          </a:blipFill>
        </p:spPr>
        <p:txBody>
          <a:bodyPr lIns="180000" tIns="180000" rIns="180000" bIns="180000">
            <a:normAutofit/>
          </a:bodyPr>
          <a:lstStyle>
            <a:lvl1pPr>
              <a:defRPr lang="hu-HU" sz="1400" kern="1200" dirty="0" smtClean="0">
                <a:solidFill>
                  <a:srgbClr val="FFFFFF"/>
                </a:solidFill>
                <a:latin typeface="+mn-lt"/>
                <a:ea typeface="+mn-ea"/>
                <a:cs typeface="+mn-cs"/>
              </a:defRPr>
            </a:lvl1pPr>
          </a:lstStyle>
          <a:p>
            <a:pPr lvl="0"/>
            <a:r>
              <a:rPr lang="hu-HU" dirty="0"/>
              <a:t>Mintaszöveg szerkesztése</a:t>
            </a:r>
          </a:p>
        </p:txBody>
      </p:sp>
      <p:sp>
        <p:nvSpPr>
          <p:cNvPr id="45" name="Szöveg helye 10"/>
          <p:cNvSpPr>
            <a:spLocks noGrp="1"/>
          </p:cNvSpPr>
          <p:nvPr>
            <p:ph type="body" sz="quarter" idx="27"/>
          </p:nvPr>
        </p:nvSpPr>
        <p:spPr>
          <a:xfrm>
            <a:off x="8458200" y="4538663"/>
            <a:ext cx="1905000" cy="1649846"/>
          </a:xfrm>
          <a:blipFill>
            <a:blip r:embed="rId2"/>
            <a:stretch>
              <a:fillRect/>
            </a:stretch>
          </a:blipFill>
        </p:spPr>
        <p:txBody>
          <a:bodyPr lIns="180000" tIns="180000" rIns="180000" bIns="180000">
            <a:normAutofit/>
          </a:bodyPr>
          <a:lstStyle>
            <a:lvl1pPr>
              <a:defRPr lang="hu-HU" sz="1400" kern="1200" dirty="0" smtClean="0">
                <a:solidFill>
                  <a:srgbClr val="FFFFFF"/>
                </a:solidFill>
                <a:latin typeface="+mn-lt"/>
                <a:ea typeface="+mn-ea"/>
                <a:cs typeface="+mn-cs"/>
              </a:defRPr>
            </a:lvl1pPr>
          </a:lstStyle>
          <a:p>
            <a:pPr lvl="0"/>
            <a:r>
              <a:rPr lang="hu-HU" dirty="0"/>
              <a:t>Mintaszöveg szerkesztése</a:t>
            </a:r>
          </a:p>
        </p:txBody>
      </p:sp>
    </p:spTree>
    <p:extLst>
      <p:ext uri="{BB962C8B-B14F-4D97-AF65-F5344CB8AC3E}">
        <p14:creationId xmlns:p14="http://schemas.microsoft.com/office/powerpoint/2010/main" val="3244340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deó címmel">
    <p:spTree>
      <p:nvGrpSpPr>
        <p:cNvPr id="1" name=""/>
        <p:cNvGrpSpPr/>
        <p:nvPr/>
      </p:nvGrpSpPr>
      <p:grpSpPr>
        <a:xfrm>
          <a:off x="0" y="0"/>
          <a:ext cx="0" cy="0"/>
          <a:chOff x="0" y="0"/>
          <a:chExt cx="0" cy="0"/>
        </a:xfrm>
      </p:grpSpPr>
      <p:sp>
        <p:nvSpPr>
          <p:cNvPr id="4" name="Élőláb helye 3"/>
          <p:cNvSpPr>
            <a:spLocks noGrp="1"/>
          </p:cNvSpPr>
          <p:nvPr>
            <p:ph type="ftr" sz="quarter" idx="11"/>
          </p:nvPr>
        </p:nvSpPr>
        <p:spPr/>
        <p:txBody>
          <a:bodyPr/>
          <a:lstStyle/>
          <a:p>
            <a:r>
              <a:rPr lang="en-US"/>
              <a:t>4iG BASIC PRESENTATION TEMPLATE | FOOTER</a:t>
            </a:r>
            <a:endParaRPr lang="hu-HU"/>
          </a:p>
        </p:txBody>
      </p:sp>
      <p:sp>
        <p:nvSpPr>
          <p:cNvPr id="5" name="Dia számának helye 4"/>
          <p:cNvSpPr>
            <a:spLocks noGrp="1"/>
          </p:cNvSpPr>
          <p:nvPr>
            <p:ph type="sldNum" sz="quarter" idx="12"/>
          </p:nvPr>
        </p:nvSpPr>
        <p:spPr/>
        <p:txBody>
          <a:bodyPr/>
          <a:lstStyle/>
          <a:p>
            <a:fld id="{084F0E43-EC6D-474A-A03A-1D600D39D828}" type="slidenum">
              <a:rPr lang="hu-HU" smtClean="0"/>
              <a:t>‹#›</a:t>
            </a:fld>
            <a:endParaRPr lang="hu-HU"/>
          </a:p>
        </p:txBody>
      </p:sp>
      <p:sp>
        <p:nvSpPr>
          <p:cNvPr id="7" name="Médiafájl helye 6"/>
          <p:cNvSpPr>
            <a:spLocks noGrp="1"/>
          </p:cNvSpPr>
          <p:nvPr>
            <p:ph type="media" sz="quarter" idx="13" hasCustomPrompt="1"/>
          </p:nvPr>
        </p:nvSpPr>
        <p:spPr>
          <a:xfrm>
            <a:off x="838200" y="1266825"/>
            <a:ext cx="8943975" cy="4933950"/>
          </a:xfrm>
        </p:spPr>
        <p:txBody>
          <a:bodyPr/>
          <a:lstStyle>
            <a:lvl1pPr>
              <a:defRPr baseline="0"/>
            </a:lvl1pPr>
          </a:lstStyle>
          <a:p>
            <a:r>
              <a:rPr lang="hu-HU" dirty="0"/>
              <a:t>Videó beszúrása</a:t>
            </a:r>
          </a:p>
        </p:txBody>
      </p:sp>
      <p:sp>
        <p:nvSpPr>
          <p:cNvPr id="6" name="Cím 1"/>
          <p:cNvSpPr>
            <a:spLocks noGrp="1"/>
          </p:cNvSpPr>
          <p:nvPr>
            <p:ph type="ctrTitle" hasCustomPrompt="1"/>
          </p:nvPr>
        </p:nvSpPr>
        <p:spPr>
          <a:xfrm>
            <a:off x="838199" y="406400"/>
            <a:ext cx="9919915" cy="534987"/>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MINTACÍM SZERKESZTÉSE</a:t>
            </a:r>
          </a:p>
        </p:txBody>
      </p:sp>
    </p:spTree>
    <p:extLst>
      <p:ext uri="{BB962C8B-B14F-4D97-AF65-F5344CB8AC3E}">
        <p14:creationId xmlns:p14="http://schemas.microsoft.com/office/powerpoint/2010/main" val="1820313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deó">
    <p:spTree>
      <p:nvGrpSpPr>
        <p:cNvPr id="1" name=""/>
        <p:cNvGrpSpPr/>
        <p:nvPr/>
      </p:nvGrpSpPr>
      <p:grpSpPr>
        <a:xfrm>
          <a:off x="0" y="0"/>
          <a:ext cx="0" cy="0"/>
          <a:chOff x="0" y="0"/>
          <a:chExt cx="0" cy="0"/>
        </a:xfrm>
      </p:grpSpPr>
      <p:sp>
        <p:nvSpPr>
          <p:cNvPr id="4" name="Élőláb helye 3"/>
          <p:cNvSpPr>
            <a:spLocks noGrp="1"/>
          </p:cNvSpPr>
          <p:nvPr>
            <p:ph type="ftr" sz="quarter" idx="11"/>
          </p:nvPr>
        </p:nvSpPr>
        <p:spPr/>
        <p:txBody>
          <a:bodyPr/>
          <a:lstStyle/>
          <a:p>
            <a:r>
              <a:rPr lang="en-US"/>
              <a:t>4iG BASIC PRESENTATION TEMPLATE | FOOTER</a:t>
            </a:r>
            <a:endParaRPr lang="hu-HU"/>
          </a:p>
        </p:txBody>
      </p:sp>
      <p:sp>
        <p:nvSpPr>
          <p:cNvPr id="5" name="Dia számának helye 4"/>
          <p:cNvSpPr>
            <a:spLocks noGrp="1"/>
          </p:cNvSpPr>
          <p:nvPr>
            <p:ph type="sldNum" sz="quarter" idx="12"/>
          </p:nvPr>
        </p:nvSpPr>
        <p:spPr/>
        <p:txBody>
          <a:bodyPr/>
          <a:lstStyle/>
          <a:p>
            <a:fld id="{084F0E43-EC6D-474A-A03A-1D600D39D828}" type="slidenum">
              <a:rPr lang="hu-HU" smtClean="0"/>
              <a:t>‹#›</a:t>
            </a:fld>
            <a:endParaRPr lang="hu-HU"/>
          </a:p>
        </p:txBody>
      </p:sp>
      <p:sp>
        <p:nvSpPr>
          <p:cNvPr id="7" name="Médiafájl helye 6"/>
          <p:cNvSpPr>
            <a:spLocks noGrp="1"/>
          </p:cNvSpPr>
          <p:nvPr>
            <p:ph type="media" sz="quarter" idx="13" hasCustomPrompt="1"/>
          </p:nvPr>
        </p:nvSpPr>
        <p:spPr>
          <a:xfrm>
            <a:off x="838200" y="771525"/>
            <a:ext cx="9953625" cy="5419725"/>
          </a:xfrm>
        </p:spPr>
        <p:txBody>
          <a:bodyPr/>
          <a:lstStyle>
            <a:lvl1pPr>
              <a:defRPr baseline="0"/>
            </a:lvl1pPr>
          </a:lstStyle>
          <a:p>
            <a:r>
              <a:rPr lang="hu-HU" dirty="0"/>
              <a:t>Videó beszúrása</a:t>
            </a:r>
          </a:p>
        </p:txBody>
      </p:sp>
    </p:spTree>
    <p:extLst>
      <p:ext uri="{BB962C8B-B14F-4D97-AF65-F5344CB8AC3E}">
        <p14:creationId xmlns:p14="http://schemas.microsoft.com/office/powerpoint/2010/main" val="3077629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agram címmel">
    <p:spTree>
      <p:nvGrpSpPr>
        <p:cNvPr id="1" name=""/>
        <p:cNvGrpSpPr/>
        <p:nvPr/>
      </p:nvGrpSpPr>
      <p:grpSpPr>
        <a:xfrm>
          <a:off x="0" y="0"/>
          <a:ext cx="0" cy="0"/>
          <a:chOff x="0" y="0"/>
          <a:chExt cx="0" cy="0"/>
        </a:xfrm>
      </p:grpSpPr>
      <p:sp>
        <p:nvSpPr>
          <p:cNvPr id="6" name="Élőláb helye 5"/>
          <p:cNvSpPr>
            <a:spLocks noGrp="1"/>
          </p:cNvSpPr>
          <p:nvPr>
            <p:ph type="ftr" sz="quarter" idx="11"/>
          </p:nvPr>
        </p:nvSpPr>
        <p:spPr/>
        <p:txBody>
          <a:bodyPr/>
          <a:lstStyle/>
          <a:p>
            <a:r>
              <a:rPr lang="en-US"/>
              <a:t>4iG BASIC PRESENTATION TEMPLATE | FOOTER</a:t>
            </a:r>
            <a:endParaRPr lang="hu-HU"/>
          </a:p>
        </p:txBody>
      </p:sp>
      <p:sp>
        <p:nvSpPr>
          <p:cNvPr id="7" name="Dia számának helye 6"/>
          <p:cNvSpPr>
            <a:spLocks noGrp="1"/>
          </p:cNvSpPr>
          <p:nvPr>
            <p:ph type="sldNum" sz="quarter" idx="12"/>
          </p:nvPr>
        </p:nvSpPr>
        <p:spPr/>
        <p:txBody>
          <a:bodyPr/>
          <a:lstStyle/>
          <a:p>
            <a:fld id="{084F0E43-EC6D-474A-A03A-1D600D39D828}" type="slidenum">
              <a:rPr lang="hu-HU" smtClean="0"/>
              <a:t>‹#›</a:t>
            </a:fld>
            <a:endParaRPr lang="hu-HU"/>
          </a:p>
        </p:txBody>
      </p:sp>
      <p:sp>
        <p:nvSpPr>
          <p:cNvPr id="9" name="Cím 1"/>
          <p:cNvSpPr>
            <a:spLocks noGrp="1"/>
          </p:cNvSpPr>
          <p:nvPr>
            <p:ph type="ctrTitle" hasCustomPrompt="1"/>
          </p:nvPr>
        </p:nvSpPr>
        <p:spPr>
          <a:xfrm>
            <a:off x="838200" y="406400"/>
            <a:ext cx="9927866" cy="534987"/>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11" name="Diagram helye 10"/>
          <p:cNvSpPr>
            <a:spLocks noGrp="1"/>
          </p:cNvSpPr>
          <p:nvPr>
            <p:ph type="chart" sz="quarter" idx="13"/>
          </p:nvPr>
        </p:nvSpPr>
        <p:spPr>
          <a:xfrm>
            <a:off x="838200" y="1337252"/>
            <a:ext cx="10277475" cy="4752975"/>
          </a:xfrm>
        </p:spPr>
        <p:txBody>
          <a:bodyPr/>
          <a:lstStyle/>
          <a:p>
            <a:endParaRPr lang="hu-HU"/>
          </a:p>
        </p:txBody>
      </p:sp>
    </p:spTree>
    <p:extLst>
      <p:ext uri="{BB962C8B-B14F-4D97-AF65-F5344CB8AC3E}">
        <p14:creationId xmlns:p14="http://schemas.microsoft.com/office/powerpoint/2010/main" val="540840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Elválasztó">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ctrTitle" hasCustomPrompt="1"/>
          </p:nvPr>
        </p:nvSpPr>
        <p:spPr>
          <a:xfrm>
            <a:off x="838200" y="1609725"/>
            <a:ext cx="5067300" cy="942975"/>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ELVÁLASZTÓCÍM SZERKESZTÉSE</a:t>
            </a:r>
          </a:p>
        </p:txBody>
      </p:sp>
      <p:sp>
        <p:nvSpPr>
          <p:cNvPr id="3" name="Alcím 2"/>
          <p:cNvSpPr>
            <a:spLocks noGrp="1"/>
          </p:cNvSpPr>
          <p:nvPr>
            <p:ph type="subTitle" idx="1"/>
          </p:nvPr>
        </p:nvSpPr>
        <p:spPr>
          <a:xfrm>
            <a:off x="838200" y="2552700"/>
            <a:ext cx="5067300" cy="1152525"/>
          </a:xfrm>
        </p:spPr>
        <p:txBody>
          <a:bodyPr>
            <a:normAutofit/>
          </a:bodyPr>
          <a:lstStyle>
            <a:lvl1pPr marL="0" indent="0" algn="l">
              <a:buNone/>
              <a:defRPr sz="2000" baseline="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Kattintson ide az alcím mintájának szerkesztéséhez</a:t>
            </a:r>
          </a:p>
        </p:txBody>
      </p:sp>
      <p:sp>
        <p:nvSpPr>
          <p:cNvPr id="8"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rgbClr val="FFFFFF"/>
                </a:solidFill>
              </a:defRPr>
            </a:lvl1pPr>
          </a:lstStyle>
          <a:p>
            <a:r>
              <a:rPr lang="hu-HU" dirty="0"/>
              <a:t>4iG BASIC PRESENTATION TEMPLATE | FOOTER</a:t>
            </a:r>
          </a:p>
        </p:txBody>
      </p:sp>
    </p:spTree>
    <p:extLst>
      <p:ext uri="{BB962C8B-B14F-4D97-AF65-F5344CB8AC3E}">
        <p14:creationId xmlns:p14="http://schemas.microsoft.com/office/powerpoint/2010/main" val="1708628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ép kis szöveggel ">
    <p:spTree>
      <p:nvGrpSpPr>
        <p:cNvPr id="1" name=""/>
        <p:cNvGrpSpPr/>
        <p:nvPr/>
      </p:nvGrpSpPr>
      <p:grpSpPr>
        <a:xfrm>
          <a:off x="0" y="0"/>
          <a:ext cx="0" cy="0"/>
          <a:chOff x="0" y="0"/>
          <a:chExt cx="0" cy="0"/>
        </a:xfrm>
      </p:grpSpPr>
      <p:sp>
        <p:nvSpPr>
          <p:cNvPr id="3" name="Kép helye 2"/>
          <p:cNvSpPr>
            <a:spLocks noGrp="1"/>
          </p:cNvSpPr>
          <p:nvPr>
            <p:ph type="pic" idx="1"/>
          </p:nvPr>
        </p:nvSpPr>
        <p:spPr>
          <a:xfrm>
            <a:off x="3076575" y="1158875"/>
            <a:ext cx="8288338" cy="5108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8200" y="1158875"/>
            <a:ext cx="2009775" cy="51085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dirty="0"/>
              <a:t>Mintaszöveg szerkesztése</a:t>
            </a:r>
          </a:p>
        </p:txBody>
      </p:sp>
      <p:sp>
        <p:nvSpPr>
          <p:cNvPr id="6" name="Élőláb helye 5"/>
          <p:cNvSpPr>
            <a:spLocks noGrp="1"/>
          </p:cNvSpPr>
          <p:nvPr>
            <p:ph type="ftr" sz="quarter" idx="11"/>
          </p:nvPr>
        </p:nvSpPr>
        <p:spPr/>
        <p:txBody>
          <a:bodyPr/>
          <a:lstStyle/>
          <a:p>
            <a:r>
              <a:rPr lang="en-US"/>
              <a:t>4iG BASIC PRESENTATION TEMPLATE | FOOTER</a:t>
            </a:r>
            <a:endParaRPr lang="hu-HU"/>
          </a:p>
        </p:txBody>
      </p:sp>
      <p:sp>
        <p:nvSpPr>
          <p:cNvPr id="7" name="Dia számának helye 6"/>
          <p:cNvSpPr>
            <a:spLocks noGrp="1"/>
          </p:cNvSpPr>
          <p:nvPr>
            <p:ph type="sldNum" sz="quarter" idx="12"/>
          </p:nvPr>
        </p:nvSpPr>
        <p:spPr/>
        <p:txBody>
          <a:bodyPr/>
          <a:lstStyle/>
          <a:p>
            <a:fld id="{084F0E43-EC6D-474A-A03A-1D600D39D828}" type="slidenum">
              <a:rPr lang="hu-HU" smtClean="0"/>
              <a:t>‹#›</a:t>
            </a:fld>
            <a:endParaRPr lang="hu-HU"/>
          </a:p>
        </p:txBody>
      </p:sp>
      <p:sp>
        <p:nvSpPr>
          <p:cNvPr id="8" name="Cím 1"/>
          <p:cNvSpPr>
            <a:spLocks noGrp="1"/>
          </p:cNvSpPr>
          <p:nvPr>
            <p:ph type="ctrTitle" hasCustomPrompt="1"/>
          </p:nvPr>
        </p:nvSpPr>
        <p:spPr>
          <a:xfrm>
            <a:off x="838199" y="406400"/>
            <a:ext cx="9896061" cy="534987"/>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MINTACÍM SZERKESZTÉSE</a:t>
            </a:r>
          </a:p>
        </p:txBody>
      </p:sp>
    </p:spTree>
    <p:extLst>
      <p:ext uri="{BB962C8B-B14F-4D97-AF65-F5344CB8AC3E}">
        <p14:creationId xmlns:p14="http://schemas.microsoft.com/office/powerpoint/2010/main" val="1925476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Elforgatott">
    <p:spTree>
      <p:nvGrpSpPr>
        <p:cNvPr id="1" name=""/>
        <p:cNvGrpSpPr/>
        <p:nvPr/>
      </p:nvGrpSpPr>
      <p:grpSpPr>
        <a:xfrm>
          <a:off x="0" y="0"/>
          <a:ext cx="0" cy="0"/>
          <a:chOff x="0" y="0"/>
          <a:chExt cx="0" cy="0"/>
        </a:xfrm>
      </p:grpSpPr>
      <p:sp>
        <p:nvSpPr>
          <p:cNvPr id="2" name="Függőleges cím 1"/>
          <p:cNvSpPr>
            <a:spLocks noGrp="1"/>
          </p:cNvSpPr>
          <p:nvPr>
            <p:ph type="title" orient="vert" hasCustomPrompt="1"/>
          </p:nvPr>
        </p:nvSpPr>
        <p:spPr>
          <a:xfrm>
            <a:off x="8724900" y="365125"/>
            <a:ext cx="1933575" cy="5811838"/>
          </a:xfrm>
        </p:spPr>
        <p:txBody>
          <a:bodyPr vert="eaVert"/>
          <a:lstStyle>
            <a:lvl1pPr>
              <a:defRPr lang="hu-HU" sz="3200" b="1" kern="1200" dirty="0">
                <a:solidFill>
                  <a:srgbClr val="FFFFFF"/>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lvl1pPr marL="457200" indent="-457200">
              <a:buClr>
                <a:schemeClr val="accent1"/>
              </a:buClr>
              <a:buFont typeface="Arial" panose="020B0604020202020204" pitchFamily="34" charset="0"/>
              <a:buChar char="•"/>
              <a:defRPr/>
            </a:lvl1pPr>
            <a:lvl2pPr marL="800100" indent="-342900">
              <a:buClr>
                <a:schemeClr val="accent1"/>
              </a:buClr>
              <a:buFont typeface="Arial" panose="020B0604020202020204" pitchFamily="34" charset="0"/>
              <a:buChar char="•"/>
              <a:defRPr/>
            </a:lvl2pPr>
            <a:lvl3pPr>
              <a:buClr>
                <a:schemeClr val="accent1"/>
              </a:buClr>
              <a:defRPr/>
            </a:lvl3pPr>
            <a:lvl4pPr>
              <a:buClr>
                <a:schemeClr val="accent1"/>
              </a:buClr>
              <a:defRPr/>
            </a:lvl4pPr>
            <a:lvl5pPr>
              <a:buClr>
                <a:schemeClr val="accent1"/>
              </a:buClr>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5" name="Élőláb helye 4"/>
          <p:cNvSpPr>
            <a:spLocks noGrp="1"/>
          </p:cNvSpPr>
          <p:nvPr>
            <p:ph type="ftr" sz="quarter" idx="11"/>
          </p:nvPr>
        </p:nvSpPr>
        <p:spPr/>
        <p:txBody>
          <a:bodyPr/>
          <a:lstStyle/>
          <a:p>
            <a:r>
              <a:rPr lang="en-US"/>
              <a:t>4iG BASIC PRESENTATION TEMPLATE | FOOTER</a:t>
            </a:r>
            <a:endParaRPr lang="hu-HU"/>
          </a:p>
        </p:txBody>
      </p:sp>
      <p:sp>
        <p:nvSpPr>
          <p:cNvPr id="6" name="Dia számának helye 5"/>
          <p:cNvSpPr>
            <a:spLocks noGrp="1"/>
          </p:cNvSpPr>
          <p:nvPr>
            <p:ph type="sldNum" sz="quarter" idx="12"/>
          </p:nvPr>
        </p:nvSpPr>
        <p:spPr/>
        <p:txBody>
          <a:bodyPr/>
          <a:lstStyle/>
          <a:p>
            <a:fld id="{084F0E43-EC6D-474A-A03A-1D600D39D828}" type="slidenum">
              <a:rPr lang="hu-HU" smtClean="0"/>
              <a:t>‹#›</a:t>
            </a:fld>
            <a:endParaRPr lang="hu-HU"/>
          </a:p>
        </p:txBody>
      </p:sp>
    </p:spTree>
    <p:extLst>
      <p:ext uri="{BB962C8B-B14F-4D97-AF65-F5344CB8AC3E}">
        <p14:creationId xmlns:p14="http://schemas.microsoft.com/office/powerpoint/2010/main" val="16636136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öszönő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ím helye 1"/>
          <p:cNvSpPr>
            <a:spLocks noGrp="1"/>
          </p:cNvSpPr>
          <p:nvPr>
            <p:ph type="title" hasCustomPrompt="1"/>
          </p:nvPr>
        </p:nvSpPr>
        <p:spPr>
          <a:xfrm>
            <a:off x="838200" y="1609725"/>
            <a:ext cx="4985951" cy="1790303"/>
          </a:xfrm>
          <a:prstGeom prst="rect">
            <a:avLst/>
          </a:prstGeom>
        </p:spPr>
        <p:txBody>
          <a:bodyPr vert="horz" lIns="91440" tIns="45720" rIns="91440" bIns="45720" rtlCol="0" anchor="t">
            <a:normAutofit/>
          </a:bodyPr>
          <a:lstStyle>
            <a:lvl1pPr>
              <a:defRPr b="1">
                <a:solidFill>
                  <a:srgbClr val="FFFFFF"/>
                </a:solidFill>
              </a:defRPr>
            </a:lvl1pPr>
          </a:lstStyle>
          <a:p>
            <a:r>
              <a:rPr lang="hu-HU" dirty="0"/>
              <a:t>KÖSZÖNÖM A FIGYELMET!</a:t>
            </a:r>
          </a:p>
        </p:txBody>
      </p:sp>
    </p:spTree>
    <p:extLst>
      <p:ext uri="{BB962C8B-B14F-4D97-AF65-F5344CB8AC3E}">
        <p14:creationId xmlns:p14="http://schemas.microsoft.com/office/powerpoint/2010/main" val="26521604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lőadás címdia">
    <p:spTree>
      <p:nvGrpSpPr>
        <p:cNvPr id="1" name=""/>
        <p:cNvGrpSpPr/>
        <p:nvPr/>
      </p:nvGrpSpPr>
      <p:grpSpPr>
        <a:xfrm>
          <a:off x="0" y="0"/>
          <a:ext cx="0" cy="0"/>
          <a:chOff x="0" y="0"/>
          <a:chExt cx="0" cy="0"/>
        </a:xfrm>
      </p:grpSpPr>
      <p:pic>
        <p:nvPicPr>
          <p:cNvPr id="4" name="Kép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Cím helye 1"/>
          <p:cNvSpPr>
            <a:spLocks noGrp="1"/>
          </p:cNvSpPr>
          <p:nvPr>
            <p:ph type="title" hasCustomPrompt="1"/>
          </p:nvPr>
        </p:nvSpPr>
        <p:spPr>
          <a:xfrm>
            <a:off x="838200" y="1609725"/>
            <a:ext cx="5153025" cy="1790303"/>
          </a:xfrm>
          <a:prstGeom prst="rect">
            <a:avLst/>
          </a:prstGeom>
        </p:spPr>
        <p:txBody>
          <a:bodyPr vert="horz" lIns="91440" tIns="45720" rIns="91440" bIns="45720" rtlCol="0" anchor="t">
            <a:normAutofit/>
          </a:bodyPr>
          <a:lstStyle>
            <a:lvl1pPr>
              <a:defRPr b="1">
                <a:solidFill>
                  <a:srgbClr val="FFFFFF"/>
                </a:solidFill>
              </a:defRPr>
            </a:lvl1pPr>
          </a:lstStyle>
          <a:p>
            <a:r>
              <a:rPr lang="hu-HU" dirty="0"/>
              <a:t>ELŐADÁSCÍM SZERKESZTÉSE</a:t>
            </a:r>
          </a:p>
        </p:txBody>
      </p:sp>
      <p:sp>
        <p:nvSpPr>
          <p:cNvPr id="3" name="Szöveg helye 2"/>
          <p:cNvSpPr>
            <a:spLocks noGrp="1"/>
          </p:cNvSpPr>
          <p:nvPr>
            <p:ph type="body" sz="quarter" idx="13" hasCustomPrompt="1"/>
          </p:nvPr>
        </p:nvSpPr>
        <p:spPr>
          <a:xfrm>
            <a:off x="838200" y="3400028"/>
            <a:ext cx="5153025" cy="1314450"/>
          </a:xfrm>
        </p:spPr>
        <p:txBody>
          <a:bodyPr/>
          <a:lstStyle>
            <a:lvl1pPr>
              <a:defRPr lang="hu-HU" sz="2400" kern="1200" baseline="0" dirty="0" smtClean="0">
                <a:solidFill>
                  <a:srgbClr val="FFFFFF"/>
                </a:solidFill>
                <a:latin typeface="+mn-lt"/>
                <a:ea typeface="+mn-ea"/>
                <a:cs typeface="+mn-cs"/>
              </a:defRPr>
            </a:lvl1pPr>
          </a:lstStyle>
          <a:p>
            <a:pPr lvl="0"/>
            <a:r>
              <a:rPr lang="hu-HU" dirty="0"/>
              <a:t>Mintanév szerkesztése</a:t>
            </a:r>
          </a:p>
          <a:p>
            <a:pPr lvl="0"/>
            <a:r>
              <a:rPr lang="hu-HU" dirty="0"/>
              <a:t>Mintabeosztás szerkesztése</a:t>
            </a:r>
          </a:p>
        </p:txBody>
      </p:sp>
    </p:spTree>
    <p:extLst>
      <p:ext uri="{BB962C8B-B14F-4D97-AF65-F5344CB8AC3E}">
        <p14:creationId xmlns:p14="http://schemas.microsoft.com/office/powerpoint/2010/main" val="41131061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Előadás címdia">
    <p:spTree>
      <p:nvGrpSpPr>
        <p:cNvPr id="1" name=""/>
        <p:cNvGrpSpPr/>
        <p:nvPr/>
      </p:nvGrpSpPr>
      <p:grpSpPr>
        <a:xfrm>
          <a:off x="0" y="0"/>
          <a:ext cx="0" cy="0"/>
          <a:chOff x="0" y="0"/>
          <a:chExt cx="0" cy="0"/>
        </a:xfrm>
      </p:grpSpPr>
      <p:pic>
        <p:nvPicPr>
          <p:cNvPr id="2" name="Kép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Cím helye 1"/>
          <p:cNvSpPr>
            <a:spLocks noGrp="1"/>
          </p:cNvSpPr>
          <p:nvPr>
            <p:ph type="title" hasCustomPrompt="1"/>
          </p:nvPr>
        </p:nvSpPr>
        <p:spPr>
          <a:xfrm>
            <a:off x="838200" y="1609725"/>
            <a:ext cx="5153025" cy="1790303"/>
          </a:xfrm>
          <a:prstGeom prst="rect">
            <a:avLst/>
          </a:prstGeom>
        </p:spPr>
        <p:txBody>
          <a:bodyPr vert="horz" lIns="91440" tIns="45720" rIns="91440" bIns="45720" rtlCol="0" anchor="t">
            <a:normAutofit/>
          </a:bodyPr>
          <a:lstStyle>
            <a:lvl1pPr>
              <a:defRPr b="1">
                <a:solidFill>
                  <a:srgbClr val="FFFFFF"/>
                </a:solidFill>
              </a:defRPr>
            </a:lvl1pPr>
          </a:lstStyle>
          <a:p>
            <a:r>
              <a:rPr lang="hu-HU" dirty="0"/>
              <a:t>ELŐADÁSCÍM SZERKESZTÉSE</a:t>
            </a:r>
          </a:p>
        </p:txBody>
      </p:sp>
      <p:sp>
        <p:nvSpPr>
          <p:cNvPr id="3" name="Szöveg helye 2"/>
          <p:cNvSpPr>
            <a:spLocks noGrp="1"/>
          </p:cNvSpPr>
          <p:nvPr>
            <p:ph type="body" sz="quarter" idx="13" hasCustomPrompt="1"/>
          </p:nvPr>
        </p:nvSpPr>
        <p:spPr>
          <a:xfrm>
            <a:off x="838200" y="3400028"/>
            <a:ext cx="5153025" cy="1314450"/>
          </a:xfrm>
        </p:spPr>
        <p:txBody>
          <a:bodyPr/>
          <a:lstStyle>
            <a:lvl1pPr>
              <a:defRPr lang="hu-HU" sz="2400" kern="1200" baseline="0" dirty="0" smtClean="0">
                <a:solidFill>
                  <a:srgbClr val="FFFFFF"/>
                </a:solidFill>
                <a:latin typeface="+mn-lt"/>
                <a:ea typeface="+mn-ea"/>
                <a:cs typeface="+mn-cs"/>
              </a:defRPr>
            </a:lvl1pPr>
          </a:lstStyle>
          <a:p>
            <a:pPr lvl="0"/>
            <a:r>
              <a:rPr lang="hu-HU" dirty="0"/>
              <a:t>Mintanév szerkesztése</a:t>
            </a:r>
          </a:p>
          <a:p>
            <a:pPr lvl="0"/>
            <a:r>
              <a:rPr lang="hu-HU" dirty="0"/>
              <a:t>Mintabeosztás szerkesztése</a:t>
            </a:r>
          </a:p>
        </p:txBody>
      </p:sp>
    </p:spTree>
    <p:extLst>
      <p:ext uri="{BB962C8B-B14F-4D97-AF65-F5344CB8AC3E}">
        <p14:creationId xmlns:p14="http://schemas.microsoft.com/office/powerpoint/2010/main" val="2043008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Elválasztó">
    <p:spTree>
      <p:nvGrpSpPr>
        <p:cNvPr id="1" name=""/>
        <p:cNvGrpSpPr/>
        <p:nvPr/>
      </p:nvGrpSpPr>
      <p:grpSpPr>
        <a:xfrm>
          <a:off x="0" y="0"/>
          <a:ext cx="0" cy="0"/>
          <a:chOff x="0" y="0"/>
          <a:chExt cx="0" cy="0"/>
        </a:xfrm>
      </p:grpSpPr>
      <p:pic>
        <p:nvPicPr>
          <p:cNvPr id="4" name="Kép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ím 1"/>
          <p:cNvSpPr>
            <a:spLocks noGrp="1"/>
          </p:cNvSpPr>
          <p:nvPr>
            <p:ph type="ctrTitle" hasCustomPrompt="1"/>
          </p:nvPr>
        </p:nvSpPr>
        <p:spPr>
          <a:xfrm>
            <a:off x="838200" y="1609725"/>
            <a:ext cx="5067300" cy="942975"/>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ELVÁLASZTÓCÍM SZERKESZTÉSE</a:t>
            </a:r>
          </a:p>
        </p:txBody>
      </p:sp>
      <p:sp>
        <p:nvSpPr>
          <p:cNvPr id="3" name="Alcím 2"/>
          <p:cNvSpPr>
            <a:spLocks noGrp="1"/>
          </p:cNvSpPr>
          <p:nvPr>
            <p:ph type="subTitle" idx="1"/>
          </p:nvPr>
        </p:nvSpPr>
        <p:spPr>
          <a:xfrm>
            <a:off x="838200" y="2552700"/>
            <a:ext cx="5067300" cy="1152525"/>
          </a:xfrm>
        </p:spPr>
        <p:txBody>
          <a:bodyPr>
            <a:normAutofit/>
          </a:bodyPr>
          <a:lstStyle>
            <a:lvl1pPr marL="0" indent="0" algn="l">
              <a:buNone/>
              <a:defRPr sz="20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Kattintson ide az alcím mintájának szerkesztéséhez</a:t>
            </a:r>
          </a:p>
        </p:txBody>
      </p:sp>
      <p:sp>
        <p:nvSpPr>
          <p:cNvPr id="8"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chemeClr val="tx1">
                    <a:tint val="75000"/>
                  </a:schemeClr>
                </a:solidFill>
              </a:defRPr>
            </a:lvl1pPr>
          </a:lstStyle>
          <a:p>
            <a:r>
              <a:rPr lang="hu-HU" dirty="0"/>
              <a:t>4iG BASIC PRESENTATION TEMPLATE | FOOTER</a:t>
            </a:r>
          </a:p>
        </p:txBody>
      </p:sp>
    </p:spTree>
    <p:extLst>
      <p:ext uri="{BB962C8B-B14F-4D97-AF65-F5344CB8AC3E}">
        <p14:creationId xmlns:p14="http://schemas.microsoft.com/office/powerpoint/2010/main" val="27396553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Elválasztó">
    <p:spTree>
      <p:nvGrpSpPr>
        <p:cNvPr id="1" name=""/>
        <p:cNvGrpSpPr/>
        <p:nvPr/>
      </p:nvGrpSpPr>
      <p:grpSpPr>
        <a:xfrm>
          <a:off x="0" y="0"/>
          <a:ext cx="0" cy="0"/>
          <a:chOff x="0" y="0"/>
          <a:chExt cx="0" cy="0"/>
        </a:xfrm>
      </p:grpSpPr>
      <p:pic>
        <p:nvPicPr>
          <p:cNvPr id="4" name="Kép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ím 1"/>
          <p:cNvSpPr>
            <a:spLocks noGrp="1"/>
          </p:cNvSpPr>
          <p:nvPr>
            <p:ph type="ctrTitle" hasCustomPrompt="1"/>
          </p:nvPr>
        </p:nvSpPr>
        <p:spPr>
          <a:xfrm>
            <a:off x="838200" y="1609725"/>
            <a:ext cx="5067300" cy="942975"/>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ELVÁLASZTÓCÍM SZERKESZTÉSE</a:t>
            </a:r>
          </a:p>
        </p:txBody>
      </p:sp>
      <p:sp>
        <p:nvSpPr>
          <p:cNvPr id="3" name="Alcím 2"/>
          <p:cNvSpPr>
            <a:spLocks noGrp="1"/>
          </p:cNvSpPr>
          <p:nvPr>
            <p:ph type="subTitle" idx="1"/>
          </p:nvPr>
        </p:nvSpPr>
        <p:spPr>
          <a:xfrm>
            <a:off x="838200" y="2552700"/>
            <a:ext cx="5067300" cy="1152525"/>
          </a:xfrm>
        </p:spPr>
        <p:txBody>
          <a:bodyPr>
            <a:normAutofit/>
          </a:bodyPr>
          <a:lstStyle>
            <a:lvl1pPr marL="0" indent="0" algn="l">
              <a:buNone/>
              <a:defRPr sz="20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Kattintson ide az alcím mintájának szerkesztéséhez</a:t>
            </a:r>
          </a:p>
        </p:txBody>
      </p:sp>
      <p:sp>
        <p:nvSpPr>
          <p:cNvPr id="8"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chemeClr val="tx1">
                    <a:tint val="75000"/>
                  </a:schemeClr>
                </a:solidFill>
              </a:defRPr>
            </a:lvl1pPr>
          </a:lstStyle>
          <a:p>
            <a:r>
              <a:rPr lang="hu-HU" dirty="0"/>
              <a:t>4iG BASIC PRESENTATION TEMPLATE | FOOTER</a:t>
            </a:r>
          </a:p>
        </p:txBody>
      </p:sp>
    </p:spTree>
    <p:extLst>
      <p:ext uri="{BB962C8B-B14F-4D97-AF65-F5344CB8AC3E}">
        <p14:creationId xmlns:p14="http://schemas.microsoft.com/office/powerpoint/2010/main" val="826926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ljesképernyős kép">
    <p:spTree>
      <p:nvGrpSpPr>
        <p:cNvPr id="1" name=""/>
        <p:cNvGrpSpPr/>
        <p:nvPr/>
      </p:nvGrpSpPr>
      <p:grpSpPr>
        <a:xfrm>
          <a:off x="0" y="0"/>
          <a:ext cx="0" cy="0"/>
          <a:chOff x="0" y="0"/>
          <a:chExt cx="0" cy="0"/>
        </a:xfrm>
      </p:grpSpPr>
      <p:sp>
        <p:nvSpPr>
          <p:cNvPr id="6" name="Kép helye 5"/>
          <p:cNvSpPr>
            <a:spLocks noGrp="1"/>
          </p:cNvSpPr>
          <p:nvPr>
            <p:ph type="pic" sz="quarter" idx="10" hasCustomPrompt="1"/>
          </p:nvPr>
        </p:nvSpPr>
        <p:spPr>
          <a:xfrm>
            <a:off x="0" y="1"/>
            <a:ext cx="12191999" cy="6858000"/>
          </a:xfrm>
        </p:spPr>
        <p:txBody>
          <a:bodyPr anchor="ctr"/>
          <a:lstStyle>
            <a:lvl1pPr algn="ctr">
              <a:defRPr baseline="0"/>
            </a:lvl1pPr>
          </a:lstStyle>
          <a:p>
            <a:r>
              <a:rPr lang="hu-HU" dirty="0"/>
              <a:t>Teljesképernyős kép beszúrásához kattintson ide</a:t>
            </a:r>
          </a:p>
        </p:txBody>
      </p:sp>
    </p:spTree>
    <p:extLst>
      <p:ext uri="{BB962C8B-B14F-4D97-AF65-F5344CB8AC3E}">
        <p14:creationId xmlns:p14="http://schemas.microsoft.com/office/powerpoint/2010/main" val="39313177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Alapdia">
    <p:spTree>
      <p:nvGrpSpPr>
        <p:cNvPr id="1" name=""/>
        <p:cNvGrpSpPr/>
        <p:nvPr/>
      </p:nvGrpSpPr>
      <p:grpSpPr>
        <a:xfrm>
          <a:off x="0" y="0"/>
          <a:ext cx="0" cy="0"/>
          <a:chOff x="0" y="0"/>
          <a:chExt cx="0" cy="0"/>
        </a:xfrm>
      </p:grpSpPr>
      <p:sp>
        <p:nvSpPr>
          <p:cNvPr id="2" name="Cím 1"/>
          <p:cNvSpPr>
            <a:spLocks noGrp="1"/>
          </p:cNvSpPr>
          <p:nvPr>
            <p:ph type="ctrTitle" hasCustomPrompt="1"/>
          </p:nvPr>
        </p:nvSpPr>
        <p:spPr>
          <a:xfrm>
            <a:off x="838199" y="406400"/>
            <a:ext cx="9935817" cy="534987"/>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3" name="Alcím 2"/>
          <p:cNvSpPr>
            <a:spLocks noGrp="1"/>
          </p:cNvSpPr>
          <p:nvPr>
            <p:ph type="subTitle" idx="1" hasCustomPrompt="1"/>
          </p:nvPr>
        </p:nvSpPr>
        <p:spPr>
          <a:xfrm>
            <a:off x="838200" y="1347787"/>
            <a:ext cx="10363200" cy="4595814"/>
          </a:xfrm>
        </p:spPr>
        <p:txBody>
          <a:bodyPr>
            <a:normAutofit/>
          </a:bodyPr>
          <a:lstStyle>
            <a:lvl1pPr marL="285750" indent="-285750" algn="l">
              <a:buClr>
                <a:schemeClr val="accent1"/>
              </a:buClr>
              <a:buFont typeface="Arial" panose="020B0604020202020204" pitchFamily="34" charset="0"/>
              <a:buChar char="•"/>
              <a:defRPr sz="1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Kattintson ide a szöveg mintájának szerkesztéséhez</a:t>
            </a:r>
          </a:p>
        </p:txBody>
      </p:sp>
      <p:sp>
        <p:nvSpPr>
          <p:cNvPr id="8"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chemeClr val="tx1">
                    <a:tint val="75000"/>
                  </a:schemeClr>
                </a:solidFill>
              </a:defRPr>
            </a:lvl1pPr>
          </a:lstStyle>
          <a:p>
            <a:r>
              <a:rPr lang="hu-HU" dirty="0"/>
              <a:t>4iG BASIC PRESENTATION TEMPLATE | FOOTER</a:t>
            </a:r>
          </a:p>
        </p:txBody>
      </p:sp>
      <p:sp>
        <p:nvSpPr>
          <p:cNvPr id="10" name="Dia számának helye 5"/>
          <p:cNvSpPr>
            <a:spLocks noGrp="1"/>
          </p:cNvSpPr>
          <p:nvPr>
            <p:ph type="sldNum" sz="quarter" idx="12"/>
          </p:nvPr>
        </p:nvSpPr>
        <p:spPr>
          <a:xfrm>
            <a:off x="11753850" y="6492875"/>
            <a:ext cx="438150" cy="365125"/>
          </a:xfrm>
        </p:spPr>
        <p:txBody>
          <a:bodyPr/>
          <a:lstStyle/>
          <a:p>
            <a:fld id="{084F0E43-EC6D-474A-A03A-1D600D39D828}" type="slidenum">
              <a:rPr lang="hu-HU" smtClean="0"/>
              <a:t>‹#›</a:t>
            </a:fld>
            <a:endParaRPr lang="hu-HU" dirty="0"/>
          </a:p>
        </p:txBody>
      </p:sp>
    </p:spTree>
    <p:extLst>
      <p:ext uri="{BB962C8B-B14F-4D97-AF65-F5344CB8AC3E}">
        <p14:creationId xmlns:p14="http://schemas.microsoft.com/office/powerpoint/2010/main" val="29959508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elsorolás">
    <p:spTree>
      <p:nvGrpSpPr>
        <p:cNvPr id="1" name=""/>
        <p:cNvGrpSpPr/>
        <p:nvPr/>
      </p:nvGrpSpPr>
      <p:grpSpPr>
        <a:xfrm>
          <a:off x="0" y="0"/>
          <a:ext cx="0" cy="0"/>
          <a:chOff x="0" y="0"/>
          <a:chExt cx="0" cy="0"/>
        </a:xfrm>
      </p:grpSpPr>
      <p:sp>
        <p:nvSpPr>
          <p:cNvPr id="2" name="Cím 1"/>
          <p:cNvSpPr>
            <a:spLocks noGrp="1"/>
          </p:cNvSpPr>
          <p:nvPr>
            <p:ph type="ctrTitle" hasCustomPrompt="1"/>
          </p:nvPr>
        </p:nvSpPr>
        <p:spPr>
          <a:xfrm>
            <a:off x="838199" y="406400"/>
            <a:ext cx="9896061" cy="534987"/>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3" name="Alcím 2"/>
          <p:cNvSpPr>
            <a:spLocks noGrp="1"/>
          </p:cNvSpPr>
          <p:nvPr>
            <p:ph type="subTitle" idx="1" hasCustomPrompt="1"/>
          </p:nvPr>
        </p:nvSpPr>
        <p:spPr>
          <a:xfrm>
            <a:off x="2733675" y="1347787"/>
            <a:ext cx="6724650" cy="709612"/>
          </a:xfrm>
        </p:spPr>
        <p:txBody>
          <a:bodyPr>
            <a:no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Kattintson ide a szöveg mintájának szerkesztéséhez</a:t>
            </a:r>
          </a:p>
        </p:txBody>
      </p:sp>
      <p:sp>
        <p:nvSpPr>
          <p:cNvPr id="8"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chemeClr val="tx1">
                    <a:tint val="75000"/>
                  </a:schemeClr>
                </a:solidFill>
              </a:defRPr>
            </a:lvl1pPr>
          </a:lstStyle>
          <a:p>
            <a:r>
              <a:rPr lang="hu-HU" dirty="0"/>
              <a:t>4iG BASIC PRESENTATION TEMPLATE | FOOTER</a:t>
            </a:r>
          </a:p>
        </p:txBody>
      </p:sp>
      <p:sp>
        <p:nvSpPr>
          <p:cNvPr id="5" name="Szöveg helye 4"/>
          <p:cNvSpPr>
            <a:spLocks noGrp="1"/>
          </p:cNvSpPr>
          <p:nvPr>
            <p:ph type="body" sz="quarter" idx="10"/>
          </p:nvPr>
        </p:nvSpPr>
        <p:spPr>
          <a:xfrm>
            <a:off x="2733675" y="2171699"/>
            <a:ext cx="6724650" cy="3798887"/>
          </a:xfrm>
        </p:spPr>
        <p:txBody>
          <a:bodyPr/>
          <a:lstStyle>
            <a:lvl1pPr marL="457200" marR="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lang="hu-HU" sz="1600" kern="1200" baseline="0" dirty="0" smtClean="0">
                <a:solidFill>
                  <a:schemeClr val="tx1"/>
                </a:solidFill>
                <a:latin typeface="+mn-lt"/>
                <a:ea typeface="+mn-ea"/>
                <a:cs typeface="+mn-cs"/>
              </a:defRPr>
            </a:lvl1pPr>
          </a:lstStyle>
          <a:p>
            <a:pPr lvl="0"/>
            <a:r>
              <a:rPr lang="hu-HU" dirty="0"/>
              <a:t>Mintaszöveg szerkesztése</a:t>
            </a:r>
          </a:p>
          <a:p>
            <a:pPr lvl="0"/>
            <a:r>
              <a:rPr lang="hu-HU" dirty="0"/>
              <a:t>Mintaszöveg szerkesztése</a:t>
            </a:r>
          </a:p>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hu-HU" dirty="0"/>
              <a:t>Mintaszöveg szerkesztése</a:t>
            </a:r>
          </a:p>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hu-HU" dirty="0"/>
              <a:t>Mintaszöveg szerkesztése</a:t>
            </a:r>
          </a:p>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hu-HU" dirty="0"/>
              <a:t>Mintaszöveg szerkesztése</a:t>
            </a:r>
          </a:p>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hu-HU" dirty="0"/>
              <a:t>Mintaszöveg szerkesztése</a:t>
            </a:r>
          </a:p>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hu-HU" dirty="0"/>
              <a:t>Mintaszöveg szerkesztése</a:t>
            </a:r>
          </a:p>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hu-HU" dirty="0"/>
              <a:t>Mintaszöveg szerkesztése</a:t>
            </a:r>
          </a:p>
          <a:p>
            <a:pPr lvl="0"/>
            <a:endParaRPr lang="hu-HU" dirty="0"/>
          </a:p>
        </p:txBody>
      </p:sp>
      <p:sp>
        <p:nvSpPr>
          <p:cNvPr id="11" name="Dia számának helye 5"/>
          <p:cNvSpPr>
            <a:spLocks noGrp="1"/>
          </p:cNvSpPr>
          <p:nvPr>
            <p:ph type="sldNum" sz="quarter" idx="12"/>
          </p:nvPr>
        </p:nvSpPr>
        <p:spPr>
          <a:xfrm>
            <a:off x="11753850" y="6492875"/>
            <a:ext cx="438150" cy="365125"/>
          </a:xfrm>
        </p:spPr>
        <p:txBody>
          <a:bodyPr/>
          <a:lstStyle/>
          <a:p>
            <a:fld id="{084F0E43-EC6D-474A-A03A-1D600D39D828}" type="slidenum">
              <a:rPr lang="hu-HU" smtClean="0"/>
              <a:t>‹#›</a:t>
            </a:fld>
            <a:endParaRPr lang="hu-HU" dirty="0"/>
          </a:p>
        </p:txBody>
      </p:sp>
    </p:spTree>
    <p:extLst>
      <p:ext uri="{BB962C8B-B14F-4D97-AF65-F5344CB8AC3E}">
        <p14:creationId xmlns:p14="http://schemas.microsoft.com/office/powerpoint/2010/main" val="4109706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Elválasztó">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ctrTitle" hasCustomPrompt="1"/>
          </p:nvPr>
        </p:nvSpPr>
        <p:spPr>
          <a:xfrm>
            <a:off x="838200" y="1609725"/>
            <a:ext cx="5067300" cy="942975"/>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ELVÁLASZTÓCÍM SZERKESZTÉSE</a:t>
            </a:r>
          </a:p>
        </p:txBody>
      </p:sp>
      <p:sp>
        <p:nvSpPr>
          <p:cNvPr id="3" name="Alcím 2"/>
          <p:cNvSpPr>
            <a:spLocks noGrp="1"/>
          </p:cNvSpPr>
          <p:nvPr>
            <p:ph type="subTitle" idx="1"/>
          </p:nvPr>
        </p:nvSpPr>
        <p:spPr>
          <a:xfrm>
            <a:off x="838200" y="2552700"/>
            <a:ext cx="5067300" cy="1152525"/>
          </a:xfrm>
        </p:spPr>
        <p:txBody>
          <a:bodyPr>
            <a:normAutofit/>
          </a:bodyPr>
          <a:lstStyle>
            <a:lvl1pPr marL="0" indent="0" algn="l">
              <a:buNone/>
              <a:defRPr sz="2000" baseline="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Kattintson ide az alcím mintájának szerkesztéséhez</a:t>
            </a:r>
          </a:p>
        </p:txBody>
      </p:sp>
      <p:sp>
        <p:nvSpPr>
          <p:cNvPr id="8"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rgbClr val="FFFFFF"/>
                </a:solidFill>
              </a:defRPr>
            </a:lvl1pPr>
          </a:lstStyle>
          <a:p>
            <a:r>
              <a:rPr lang="hu-HU" dirty="0"/>
              <a:t>4iG BASIC PRESENTATION TEMPLATE | FOOTER</a:t>
            </a:r>
          </a:p>
        </p:txBody>
      </p:sp>
    </p:spTree>
    <p:extLst>
      <p:ext uri="{BB962C8B-B14F-4D97-AF65-F5344CB8AC3E}">
        <p14:creationId xmlns:p14="http://schemas.microsoft.com/office/powerpoint/2010/main" val="23582807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elsorolás2">
    <p:spTree>
      <p:nvGrpSpPr>
        <p:cNvPr id="1" name=""/>
        <p:cNvGrpSpPr/>
        <p:nvPr/>
      </p:nvGrpSpPr>
      <p:grpSpPr>
        <a:xfrm>
          <a:off x="0" y="0"/>
          <a:ext cx="0" cy="0"/>
          <a:chOff x="0" y="0"/>
          <a:chExt cx="0" cy="0"/>
        </a:xfrm>
      </p:grpSpPr>
      <p:sp>
        <p:nvSpPr>
          <p:cNvPr id="2" name="Cím 1"/>
          <p:cNvSpPr>
            <a:spLocks noGrp="1"/>
          </p:cNvSpPr>
          <p:nvPr>
            <p:ph type="ctrTitle" hasCustomPrompt="1"/>
          </p:nvPr>
        </p:nvSpPr>
        <p:spPr>
          <a:xfrm>
            <a:off x="838200" y="406400"/>
            <a:ext cx="9927866" cy="534987"/>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3" name="Alcím 2"/>
          <p:cNvSpPr>
            <a:spLocks noGrp="1"/>
          </p:cNvSpPr>
          <p:nvPr>
            <p:ph type="subTitle" idx="1" hasCustomPrompt="1"/>
          </p:nvPr>
        </p:nvSpPr>
        <p:spPr>
          <a:xfrm>
            <a:off x="838200" y="1204332"/>
            <a:ext cx="10534650" cy="709612"/>
          </a:xfrm>
        </p:spPr>
        <p:txBody>
          <a:bodyPr>
            <a:no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Kattintson ide a szöveg mintájának szerkesztéséhez</a:t>
            </a:r>
          </a:p>
        </p:txBody>
      </p:sp>
      <p:sp>
        <p:nvSpPr>
          <p:cNvPr id="8"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chemeClr val="tx1">
                    <a:tint val="75000"/>
                  </a:schemeClr>
                </a:solidFill>
              </a:defRPr>
            </a:lvl1pPr>
          </a:lstStyle>
          <a:p>
            <a:r>
              <a:rPr lang="hu-HU" dirty="0"/>
              <a:t>4iG BASIC PRESENTATION TEMPLATE | FOOTER</a:t>
            </a:r>
          </a:p>
        </p:txBody>
      </p:sp>
      <p:sp>
        <p:nvSpPr>
          <p:cNvPr id="5" name="Szöveg helye 4"/>
          <p:cNvSpPr>
            <a:spLocks noGrp="1"/>
          </p:cNvSpPr>
          <p:nvPr>
            <p:ph type="body" sz="quarter" idx="10"/>
          </p:nvPr>
        </p:nvSpPr>
        <p:spPr>
          <a:xfrm>
            <a:off x="838200" y="2710249"/>
            <a:ext cx="4848225" cy="3260337"/>
          </a:xfrm>
        </p:spPr>
        <p:txBody>
          <a:bodyPr/>
          <a:lstStyle>
            <a:lvl1pPr marL="457200" marR="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lang="hu-HU" sz="1600" kern="1200" baseline="0" dirty="0" smtClean="0">
                <a:solidFill>
                  <a:schemeClr val="tx1"/>
                </a:solidFill>
                <a:latin typeface="+mn-lt"/>
                <a:ea typeface="+mn-ea"/>
                <a:cs typeface="+mn-cs"/>
              </a:defRPr>
            </a:lvl1pPr>
          </a:lstStyle>
          <a:p>
            <a:pPr lvl="0"/>
            <a:r>
              <a:rPr lang="hu-HU" dirty="0"/>
              <a:t>Mintaszöveg szerkesztése</a:t>
            </a:r>
          </a:p>
          <a:p>
            <a:pPr lvl="0"/>
            <a:r>
              <a:rPr lang="hu-HU" dirty="0"/>
              <a:t>Mintaszöveg szerkesztése</a:t>
            </a:r>
          </a:p>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hu-HU" dirty="0"/>
              <a:t>Mintaszöveg szerkesztése</a:t>
            </a:r>
          </a:p>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hu-HU" dirty="0"/>
              <a:t>Mintaszöveg szerkesztése</a:t>
            </a:r>
          </a:p>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hu-HU" dirty="0"/>
              <a:t>Mintaszöveg szerkesztése</a:t>
            </a:r>
          </a:p>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hu-HU" dirty="0"/>
              <a:t>Mintaszöveg szerkesztése</a:t>
            </a:r>
          </a:p>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hu-HU" dirty="0"/>
              <a:t>Mintaszöveg szerkesztése</a:t>
            </a:r>
          </a:p>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hu-HU" dirty="0"/>
              <a:t>Mintaszöveg szerkesztése</a:t>
            </a:r>
          </a:p>
          <a:p>
            <a:pPr lvl="0"/>
            <a:endParaRPr lang="hu-HU" dirty="0"/>
          </a:p>
        </p:txBody>
      </p:sp>
      <p:sp>
        <p:nvSpPr>
          <p:cNvPr id="10" name="Szöveg helye 4"/>
          <p:cNvSpPr>
            <a:spLocks noGrp="1"/>
          </p:cNvSpPr>
          <p:nvPr>
            <p:ph type="body" sz="quarter" idx="11"/>
          </p:nvPr>
        </p:nvSpPr>
        <p:spPr>
          <a:xfrm>
            <a:off x="6524625" y="2710249"/>
            <a:ext cx="4848225" cy="3260336"/>
          </a:xfrm>
        </p:spPr>
        <p:txBody>
          <a:bodyPr/>
          <a:lstStyle>
            <a:lvl1pPr marL="457200" marR="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lang="hu-HU" sz="1600" kern="1200" baseline="0" dirty="0">
                <a:solidFill>
                  <a:schemeClr val="tx1"/>
                </a:solidFill>
                <a:latin typeface="+mn-lt"/>
                <a:ea typeface="+mn-ea"/>
                <a:cs typeface="+mn-cs"/>
              </a:defRPr>
            </a:lvl1pPr>
          </a:lstStyle>
          <a:p>
            <a:pPr lvl="0"/>
            <a:r>
              <a:rPr lang="hu-HU" dirty="0"/>
              <a:t>Mintaszöveg szerkesztése</a:t>
            </a:r>
          </a:p>
          <a:p>
            <a:pPr lvl="0"/>
            <a:r>
              <a:rPr lang="hu-HU" dirty="0"/>
              <a:t>Mintaszöveg szerkesztése</a:t>
            </a:r>
          </a:p>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hu-HU" dirty="0"/>
              <a:t>Mintaszöveg szerkesztése</a:t>
            </a:r>
          </a:p>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hu-HU" dirty="0"/>
              <a:t>Mintaszöveg szerkesztése</a:t>
            </a:r>
          </a:p>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hu-HU" dirty="0"/>
              <a:t>Mintaszöveg szerkesztése</a:t>
            </a:r>
          </a:p>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hu-HU" dirty="0"/>
              <a:t>Mintaszöveg szerkesztése</a:t>
            </a:r>
          </a:p>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hu-HU" dirty="0"/>
              <a:t>Mintaszöveg szerkesztése</a:t>
            </a:r>
          </a:p>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hu-HU" dirty="0"/>
              <a:t>Mintaszöveg szerkesztése</a:t>
            </a:r>
          </a:p>
          <a:p>
            <a:pPr lvl="0"/>
            <a:endParaRPr lang="hu-HU" dirty="0"/>
          </a:p>
        </p:txBody>
      </p:sp>
      <p:sp>
        <p:nvSpPr>
          <p:cNvPr id="11" name="Dia számának helye 5"/>
          <p:cNvSpPr>
            <a:spLocks noGrp="1"/>
          </p:cNvSpPr>
          <p:nvPr>
            <p:ph type="sldNum" sz="quarter" idx="12"/>
          </p:nvPr>
        </p:nvSpPr>
        <p:spPr>
          <a:xfrm>
            <a:off x="11753850" y="6492875"/>
            <a:ext cx="438150" cy="365125"/>
          </a:xfrm>
        </p:spPr>
        <p:txBody>
          <a:bodyPr/>
          <a:lstStyle/>
          <a:p>
            <a:fld id="{084F0E43-EC6D-474A-A03A-1D600D39D828}" type="slidenum">
              <a:rPr lang="hu-HU" smtClean="0"/>
              <a:t>‹#›</a:t>
            </a:fld>
            <a:endParaRPr lang="hu-HU" dirty="0"/>
          </a:p>
        </p:txBody>
      </p:sp>
      <p:sp>
        <p:nvSpPr>
          <p:cNvPr id="6" name="Szöveg helye 5"/>
          <p:cNvSpPr>
            <a:spLocks noGrp="1"/>
          </p:cNvSpPr>
          <p:nvPr>
            <p:ph type="body" sz="quarter" idx="13"/>
          </p:nvPr>
        </p:nvSpPr>
        <p:spPr>
          <a:xfrm>
            <a:off x="838200" y="1996977"/>
            <a:ext cx="4848225" cy="630238"/>
          </a:xfrm>
        </p:spPr>
        <p:txBody>
          <a:bodyPr>
            <a:normAutofit/>
          </a:bodyPr>
          <a:lstStyle>
            <a:lvl1pPr>
              <a:defRPr sz="2000" baseline="0">
                <a:solidFill>
                  <a:schemeClr val="accent1"/>
                </a:solidFill>
              </a:defRPr>
            </a:lvl1pPr>
          </a:lstStyle>
          <a:p>
            <a:pPr lvl="0"/>
            <a:r>
              <a:rPr lang="hu-HU" dirty="0"/>
              <a:t>Mintaszöveg szerkesztése</a:t>
            </a:r>
          </a:p>
        </p:txBody>
      </p:sp>
      <p:sp>
        <p:nvSpPr>
          <p:cNvPr id="12" name="Szöveg helye 5"/>
          <p:cNvSpPr>
            <a:spLocks noGrp="1"/>
          </p:cNvSpPr>
          <p:nvPr>
            <p:ph type="body" sz="quarter" idx="14"/>
          </p:nvPr>
        </p:nvSpPr>
        <p:spPr>
          <a:xfrm>
            <a:off x="6524625" y="1996977"/>
            <a:ext cx="4848225" cy="630238"/>
          </a:xfrm>
        </p:spPr>
        <p:txBody>
          <a:bodyPr>
            <a:normAutofit/>
          </a:bodyPr>
          <a:lstStyle>
            <a:lvl1pPr>
              <a:defRPr sz="2000" baseline="0">
                <a:solidFill>
                  <a:schemeClr val="accent1"/>
                </a:solidFill>
              </a:defRPr>
            </a:lvl1pPr>
          </a:lstStyle>
          <a:p>
            <a:pPr lvl="0"/>
            <a:r>
              <a:rPr lang="hu-HU" dirty="0"/>
              <a:t>Mintaszöveg szerkesztése</a:t>
            </a:r>
          </a:p>
        </p:txBody>
      </p:sp>
    </p:spTree>
    <p:extLst>
      <p:ext uri="{BB962C8B-B14F-4D97-AF65-F5344CB8AC3E}">
        <p14:creationId xmlns:p14="http://schemas.microsoft.com/office/powerpoint/2010/main" val="35312073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zöveg">
    <p:spTree>
      <p:nvGrpSpPr>
        <p:cNvPr id="1" name=""/>
        <p:cNvGrpSpPr/>
        <p:nvPr/>
      </p:nvGrpSpPr>
      <p:grpSpPr>
        <a:xfrm>
          <a:off x="0" y="0"/>
          <a:ext cx="0" cy="0"/>
          <a:chOff x="0" y="0"/>
          <a:chExt cx="0" cy="0"/>
        </a:xfrm>
      </p:grpSpPr>
      <p:sp>
        <p:nvSpPr>
          <p:cNvPr id="2" name="Cím 1"/>
          <p:cNvSpPr>
            <a:spLocks noGrp="1"/>
          </p:cNvSpPr>
          <p:nvPr>
            <p:ph type="ctrTitle" hasCustomPrompt="1"/>
          </p:nvPr>
        </p:nvSpPr>
        <p:spPr>
          <a:xfrm>
            <a:off x="838199" y="406400"/>
            <a:ext cx="9935817" cy="534987"/>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3" name="Alcím 2"/>
          <p:cNvSpPr>
            <a:spLocks noGrp="1"/>
          </p:cNvSpPr>
          <p:nvPr>
            <p:ph type="subTitle" idx="1" hasCustomPrompt="1"/>
          </p:nvPr>
        </p:nvSpPr>
        <p:spPr>
          <a:xfrm>
            <a:off x="838200" y="2047875"/>
            <a:ext cx="10363200" cy="38957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Kattintson ide a szöveg mintájának szerkesztéséhez</a:t>
            </a:r>
          </a:p>
        </p:txBody>
      </p:sp>
      <p:sp>
        <p:nvSpPr>
          <p:cNvPr id="8"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chemeClr val="tx1">
                    <a:tint val="75000"/>
                  </a:schemeClr>
                </a:solidFill>
              </a:defRPr>
            </a:lvl1pPr>
          </a:lstStyle>
          <a:p>
            <a:r>
              <a:rPr lang="hu-HU" dirty="0"/>
              <a:t>4iG BASIC PRESENTATION TEMPLATE | FOOTER</a:t>
            </a:r>
          </a:p>
        </p:txBody>
      </p:sp>
      <p:sp>
        <p:nvSpPr>
          <p:cNvPr id="5" name="Szöveg helye 4"/>
          <p:cNvSpPr>
            <a:spLocks noGrp="1"/>
          </p:cNvSpPr>
          <p:nvPr>
            <p:ph type="body" sz="quarter" idx="10"/>
          </p:nvPr>
        </p:nvSpPr>
        <p:spPr>
          <a:xfrm>
            <a:off x="838200" y="1381125"/>
            <a:ext cx="10363200" cy="514350"/>
          </a:xfrm>
        </p:spPr>
        <p:txBody>
          <a:bodyPr/>
          <a:lstStyle>
            <a:lvl1pPr>
              <a:defRPr lang="hu-HU" sz="2000" kern="1200" baseline="0" dirty="0" smtClean="0">
                <a:solidFill>
                  <a:schemeClr val="accent1"/>
                </a:solidFill>
                <a:latin typeface="+mn-lt"/>
                <a:ea typeface="+mn-ea"/>
                <a:cs typeface="+mn-cs"/>
              </a:defRPr>
            </a:lvl1pPr>
          </a:lstStyle>
          <a:p>
            <a:pPr lvl="0"/>
            <a:r>
              <a:rPr lang="hu-HU" dirty="0"/>
              <a:t>Mintaszöveg szerkesztése</a:t>
            </a:r>
          </a:p>
        </p:txBody>
      </p:sp>
      <p:sp>
        <p:nvSpPr>
          <p:cNvPr id="13" name="Dia számának helye 5"/>
          <p:cNvSpPr>
            <a:spLocks noGrp="1"/>
          </p:cNvSpPr>
          <p:nvPr>
            <p:ph type="sldNum" sz="quarter" idx="12"/>
          </p:nvPr>
        </p:nvSpPr>
        <p:spPr>
          <a:xfrm>
            <a:off x="11753850" y="6492875"/>
            <a:ext cx="438150" cy="365125"/>
          </a:xfrm>
        </p:spPr>
        <p:txBody>
          <a:bodyPr/>
          <a:lstStyle/>
          <a:p>
            <a:fld id="{084F0E43-EC6D-474A-A03A-1D600D39D828}" type="slidenum">
              <a:rPr lang="hu-HU" smtClean="0"/>
              <a:t>‹#›</a:t>
            </a:fld>
            <a:endParaRPr lang="hu-HU" dirty="0"/>
          </a:p>
        </p:txBody>
      </p:sp>
    </p:spTree>
    <p:extLst>
      <p:ext uri="{BB962C8B-B14F-4D97-AF65-F5344CB8AC3E}">
        <p14:creationId xmlns:p14="http://schemas.microsoft.com/office/powerpoint/2010/main" val="5972491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zöveg és kép">
    <p:spTree>
      <p:nvGrpSpPr>
        <p:cNvPr id="1" name=""/>
        <p:cNvGrpSpPr/>
        <p:nvPr/>
      </p:nvGrpSpPr>
      <p:grpSpPr>
        <a:xfrm>
          <a:off x="0" y="0"/>
          <a:ext cx="0" cy="0"/>
          <a:chOff x="0" y="0"/>
          <a:chExt cx="0" cy="0"/>
        </a:xfrm>
      </p:grpSpPr>
      <p:sp>
        <p:nvSpPr>
          <p:cNvPr id="11" name="Dia számának helye 5"/>
          <p:cNvSpPr>
            <a:spLocks noGrp="1"/>
          </p:cNvSpPr>
          <p:nvPr>
            <p:ph type="sldNum" sz="quarter" idx="12"/>
          </p:nvPr>
        </p:nvSpPr>
        <p:spPr>
          <a:xfrm>
            <a:off x="11753850" y="6492875"/>
            <a:ext cx="438150" cy="365125"/>
          </a:xfrm>
        </p:spPr>
        <p:txBody>
          <a:bodyPr/>
          <a:lstStyle/>
          <a:p>
            <a:fld id="{084F0E43-EC6D-474A-A03A-1D600D39D828}" type="slidenum">
              <a:rPr lang="hu-HU" smtClean="0"/>
              <a:t>‹#›</a:t>
            </a:fld>
            <a:endParaRPr lang="hu-HU" dirty="0"/>
          </a:p>
        </p:txBody>
      </p:sp>
      <p:sp>
        <p:nvSpPr>
          <p:cNvPr id="12" name="Cím 1"/>
          <p:cNvSpPr>
            <a:spLocks noGrp="1"/>
          </p:cNvSpPr>
          <p:nvPr>
            <p:ph type="ctrTitle" hasCustomPrompt="1"/>
          </p:nvPr>
        </p:nvSpPr>
        <p:spPr>
          <a:xfrm>
            <a:off x="838199" y="406400"/>
            <a:ext cx="9935817" cy="534987"/>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13" name="Alcím 2"/>
          <p:cNvSpPr>
            <a:spLocks noGrp="1"/>
          </p:cNvSpPr>
          <p:nvPr>
            <p:ph type="subTitle" idx="1" hasCustomPrompt="1"/>
          </p:nvPr>
        </p:nvSpPr>
        <p:spPr>
          <a:xfrm>
            <a:off x="838200" y="1347787"/>
            <a:ext cx="5961400" cy="4595814"/>
          </a:xfrm>
        </p:spPr>
        <p:txBody>
          <a:bodyPr>
            <a:normAutofit/>
          </a:bodyPr>
          <a:lstStyle>
            <a:lvl1pPr marL="342900" indent="-342900" algn="l">
              <a:buClr>
                <a:schemeClr val="accent1"/>
              </a:buClr>
              <a:buFont typeface="Arial" panose="020B0604020202020204" pitchFamily="34" charset="0"/>
              <a:buChar char="•"/>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Kattintson ide a szerkesztéshez</a:t>
            </a:r>
          </a:p>
        </p:txBody>
      </p:sp>
      <p:sp>
        <p:nvSpPr>
          <p:cNvPr id="8"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chemeClr val="tx1">
                    <a:tint val="75000"/>
                  </a:schemeClr>
                </a:solidFill>
              </a:defRPr>
            </a:lvl1pPr>
          </a:lstStyle>
          <a:p>
            <a:r>
              <a:rPr lang="hu-HU" dirty="0"/>
              <a:t>4iG BASIC PRESENTATION TEMPLATE | FOOTER</a:t>
            </a:r>
          </a:p>
        </p:txBody>
      </p:sp>
      <p:sp>
        <p:nvSpPr>
          <p:cNvPr id="9" name="Kép helye 16"/>
          <p:cNvSpPr>
            <a:spLocks noGrp="1"/>
          </p:cNvSpPr>
          <p:nvPr>
            <p:ph type="pic" sz="quarter" idx="13"/>
          </p:nvPr>
        </p:nvSpPr>
        <p:spPr>
          <a:xfrm>
            <a:off x="6981825" y="1347789"/>
            <a:ext cx="4595188" cy="4595812"/>
          </a:xfrm>
        </p:spPr>
        <p:txBody>
          <a:bodyPr/>
          <a:lstStyle/>
          <a:p>
            <a:endParaRPr lang="hu-HU" dirty="0"/>
          </a:p>
        </p:txBody>
      </p:sp>
    </p:spTree>
    <p:extLst>
      <p:ext uri="{BB962C8B-B14F-4D97-AF65-F5344CB8AC3E}">
        <p14:creationId xmlns:p14="http://schemas.microsoft.com/office/powerpoint/2010/main" val="12897940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elsorolás és kép">
    <p:spTree>
      <p:nvGrpSpPr>
        <p:cNvPr id="1" name=""/>
        <p:cNvGrpSpPr/>
        <p:nvPr/>
      </p:nvGrpSpPr>
      <p:grpSpPr>
        <a:xfrm>
          <a:off x="0" y="0"/>
          <a:ext cx="0" cy="0"/>
          <a:chOff x="0" y="0"/>
          <a:chExt cx="0" cy="0"/>
        </a:xfrm>
      </p:grpSpPr>
      <p:sp>
        <p:nvSpPr>
          <p:cNvPr id="11" name="Dia számának helye 5"/>
          <p:cNvSpPr>
            <a:spLocks noGrp="1"/>
          </p:cNvSpPr>
          <p:nvPr>
            <p:ph type="sldNum" sz="quarter" idx="12"/>
          </p:nvPr>
        </p:nvSpPr>
        <p:spPr>
          <a:xfrm>
            <a:off x="11753850" y="6492875"/>
            <a:ext cx="438150" cy="365125"/>
          </a:xfrm>
        </p:spPr>
        <p:txBody>
          <a:bodyPr/>
          <a:lstStyle/>
          <a:p>
            <a:fld id="{084F0E43-EC6D-474A-A03A-1D600D39D828}" type="slidenum">
              <a:rPr lang="hu-HU" smtClean="0"/>
              <a:t>‹#›</a:t>
            </a:fld>
            <a:endParaRPr lang="hu-HU" dirty="0"/>
          </a:p>
        </p:txBody>
      </p:sp>
      <p:sp>
        <p:nvSpPr>
          <p:cNvPr id="12" name="Cím 1"/>
          <p:cNvSpPr>
            <a:spLocks noGrp="1"/>
          </p:cNvSpPr>
          <p:nvPr>
            <p:ph type="ctrTitle" hasCustomPrompt="1"/>
          </p:nvPr>
        </p:nvSpPr>
        <p:spPr>
          <a:xfrm>
            <a:off x="838199" y="406400"/>
            <a:ext cx="9935817" cy="534987"/>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13" name="Alcím 2"/>
          <p:cNvSpPr>
            <a:spLocks noGrp="1"/>
          </p:cNvSpPr>
          <p:nvPr>
            <p:ph type="subTitle" idx="1" hasCustomPrompt="1"/>
          </p:nvPr>
        </p:nvSpPr>
        <p:spPr>
          <a:xfrm>
            <a:off x="838200" y="1771135"/>
            <a:ext cx="5961400" cy="4172466"/>
          </a:xfrm>
        </p:spPr>
        <p:txBody>
          <a:bodyPr/>
          <a:lstStyle>
            <a:lvl1pPr marL="342900" marR="0" indent="-3429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Listaszint szerkesztése</a:t>
            </a:r>
          </a:p>
          <a:p>
            <a:r>
              <a:rPr lang="hu-HU" dirty="0"/>
              <a:t>Listaszint szerkesztése</a:t>
            </a:r>
          </a:p>
          <a:p>
            <a:r>
              <a:rPr lang="hu-HU" dirty="0"/>
              <a:t>Listaszint szerkesztése</a:t>
            </a:r>
          </a:p>
          <a:p>
            <a:r>
              <a:rPr lang="hu-HU" dirty="0"/>
              <a:t>Listaszint szerkesztése</a:t>
            </a:r>
          </a:p>
          <a:p>
            <a:r>
              <a:rPr lang="hu-HU" dirty="0"/>
              <a:t>Listaszint szerkesztése</a:t>
            </a:r>
          </a:p>
          <a:p>
            <a:r>
              <a:rPr lang="hu-HU" dirty="0"/>
              <a:t>Listaszint szerkesztése</a:t>
            </a:r>
          </a:p>
          <a:p>
            <a:endParaRPr lang="hu-HU" dirty="0"/>
          </a:p>
        </p:txBody>
      </p:sp>
      <p:sp>
        <p:nvSpPr>
          <p:cNvPr id="17" name="Kép helye 16"/>
          <p:cNvSpPr>
            <a:spLocks noGrp="1"/>
          </p:cNvSpPr>
          <p:nvPr>
            <p:ph type="pic" sz="quarter" idx="13"/>
          </p:nvPr>
        </p:nvSpPr>
        <p:spPr>
          <a:xfrm>
            <a:off x="6981825" y="1347789"/>
            <a:ext cx="4595188" cy="4595812"/>
          </a:xfrm>
        </p:spPr>
        <p:txBody>
          <a:bodyPr/>
          <a:lstStyle/>
          <a:p>
            <a:endParaRPr lang="hu-HU" dirty="0"/>
          </a:p>
        </p:txBody>
      </p:sp>
      <p:sp>
        <p:nvSpPr>
          <p:cNvPr id="8"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chemeClr val="tx1">
                    <a:tint val="75000"/>
                  </a:schemeClr>
                </a:solidFill>
              </a:defRPr>
            </a:lvl1pPr>
          </a:lstStyle>
          <a:p>
            <a:r>
              <a:rPr lang="hu-HU" dirty="0"/>
              <a:t>4iG BASIC PRESENTATION TEMPLATE | FOOTER</a:t>
            </a:r>
          </a:p>
        </p:txBody>
      </p:sp>
      <p:sp>
        <p:nvSpPr>
          <p:cNvPr id="3" name="Szöveg helye 2"/>
          <p:cNvSpPr>
            <a:spLocks noGrp="1"/>
          </p:cNvSpPr>
          <p:nvPr>
            <p:ph type="body" sz="quarter" idx="14"/>
          </p:nvPr>
        </p:nvSpPr>
        <p:spPr>
          <a:xfrm>
            <a:off x="838537" y="1347789"/>
            <a:ext cx="5961063" cy="423861"/>
          </a:xfrm>
        </p:spPr>
        <p:txBody>
          <a:bodyPr>
            <a:normAutofit/>
          </a:bodyPr>
          <a:lstStyle>
            <a:lvl1pPr>
              <a:defRPr lang="hu-HU" sz="2000" kern="1200" dirty="0" smtClean="0">
                <a:solidFill>
                  <a:schemeClr val="accent1"/>
                </a:solidFill>
                <a:latin typeface="+mn-lt"/>
                <a:ea typeface="+mn-ea"/>
                <a:cs typeface="+mn-cs"/>
              </a:defRPr>
            </a:lvl1pPr>
          </a:lstStyle>
          <a:p>
            <a:pPr lvl="0"/>
            <a:r>
              <a:rPr lang="hu-HU" dirty="0"/>
              <a:t>Mintaszöveg szerkesztése</a:t>
            </a:r>
          </a:p>
        </p:txBody>
      </p:sp>
    </p:spTree>
    <p:extLst>
      <p:ext uri="{BB962C8B-B14F-4D97-AF65-F5344CB8AC3E}">
        <p14:creationId xmlns:p14="http://schemas.microsoft.com/office/powerpoint/2010/main" val="3922109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agram és kép">
    <p:spTree>
      <p:nvGrpSpPr>
        <p:cNvPr id="1" name=""/>
        <p:cNvGrpSpPr/>
        <p:nvPr/>
      </p:nvGrpSpPr>
      <p:grpSpPr>
        <a:xfrm>
          <a:off x="0" y="0"/>
          <a:ext cx="0" cy="0"/>
          <a:chOff x="0" y="0"/>
          <a:chExt cx="0" cy="0"/>
        </a:xfrm>
      </p:grpSpPr>
      <p:sp>
        <p:nvSpPr>
          <p:cNvPr id="11" name="Dia számának helye 5"/>
          <p:cNvSpPr>
            <a:spLocks noGrp="1"/>
          </p:cNvSpPr>
          <p:nvPr>
            <p:ph type="sldNum" sz="quarter" idx="12"/>
          </p:nvPr>
        </p:nvSpPr>
        <p:spPr>
          <a:xfrm>
            <a:off x="11753850" y="6492875"/>
            <a:ext cx="438150" cy="365125"/>
          </a:xfrm>
        </p:spPr>
        <p:txBody>
          <a:bodyPr/>
          <a:lstStyle/>
          <a:p>
            <a:fld id="{084F0E43-EC6D-474A-A03A-1D600D39D828}" type="slidenum">
              <a:rPr lang="hu-HU" smtClean="0"/>
              <a:t>‹#›</a:t>
            </a:fld>
            <a:endParaRPr lang="hu-HU" dirty="0"/>
          </a:p>
        </p:txBody>
      </p:sp>
      <p:sp>
        <p:nvSpPr>
          <p:cNvPr id="12" name="Cím 1"/>
          <p:cNvSpPr>
            <a:spLocks noGrp="1"/>
          </p:cNvSpPr>
          <p:nvPr>
            <p:ph type="ctrTitle" hasCustomPrompt="1"/>
          </p:nvPr>
        </p:nvSpPr>
        <p:spPr>
          <a:xfrm>
            <a:off x="838200" y="406400"/>
            <a:ext cx="9927866" cy="534987"/>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8"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chemeClr val="tx1">
                    <a:tint val="75000"/>
                  </a:schemeClr>
                </a:solidFill>
              </a:defRPr>
            </a:lvl1pPr>
          </a:lstStyle>
          <a:p>
            <a:r>
              <a:rPr lang="hu-HU" dirty="0"/>
              <a:t>4iG BASIC PRESENTATION TEMPLATE | FOOTER</a:t>
            </a:r>
          </a:p>
        </p:txBody>
      </p:sp>
      <p:sp>
        <p:nvSpPr>
          <p:cNvPr id="9" name="Kép helye 16"/>
          <p:cNvSpPr>
            <a:spLocks noGrp="1"/>
          </p:cNvSpPr>
          <p:nvPr>
            <p:ph type="pic" sz="quarter" idx="13"/>
          </p:nvPr>
        </p:nvSpPr>
        <p:spPr>
          <a:xfrm>
            <a:off x="6981825" y="1347789"/>
            <a:ext cx="4595188" cy="4595812"/>
          </a:xfrm>
        </p:spPr>
        <p:txBody>
          <a:bodyPr/>
          <a:lstStyle/>
          <a:p>
            <a:endParaRPr lang="hu-HU" dirty="0"/>
          </a:p>
        </p:txBody>
      </p:sp>
      <p:sp>
        <p:nvSpPr>
          <p:cNvPr id="3" name="Diagram helye 2"/>
          <p:cNvSpPr>
            <a:spLocks noGrp="1"/>
          </p:cNvSpPr>
          <p:nvPr>
            <p:ph type="chart" sz="quarter" idx="14"/>
          </p:nvPr>
        </p:nvSpPr>
        <p:spPr>
          <a:xfrm>
            <a:off x="838200" y="1347787"/>
            <a:ext cx="5961400" cy="4595814"/>
          </a:xfrm>
        </p:spPr>
        <p:txBody>
          <a:bodyPr/>
          <a:lstStyle/>
          <a:p>
            <a:endParaRPr lang="hu-HU"/>
          </a:p>
        </p:txBody>
      </p:sp>
    </p:spTree>
    <p:extLst>
      <p:ext uri="{BB962C8B-B14F-4D97-AF65-F5344CB8AC3E}">
        <p14:creationId xmlns:p14="http://schemas.microsoft.com/office/powerpoint/2010/main" val="26320159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ettős tartalom">
    <p:spTree>
      <p:nvGrpSpPr>
        <p:cNvPr id="1" name=""/>
        <p:cNvGrpSpPr/>
        <p:nvPr/>
      </p:nvGrpSpPr>
      <p:grpSpPr>
        <a:xfrm>
          <a:off x="0" y="0"/>
          <a:ext cx="0" cy="0"/>
          <a:chOff x="0" y="0"/>
          <a:chExt cx="0" cy="0"/>
        </a:xfrm>
      </p:grpSpPr>
      <p:sp>
        <p:nvSpPr>
          <p:cNvPr id="3" name="Tartalom helye 2"/>
          <p:cNvSpPr>
            <a:spLocks noGrp="1"/>
          </p:cNvSpPr>
          <p:nvPr>
            <p:ph sz="half" idx="1"/>
          </p:nvPr>
        </p:nvSpPr>
        <p:spPr>
          <a:xfrm>
            <a:off x="838200" y="1538070"/>
            <a:ext cx="5181600" cy="4351338"/>
          </a:xfrm>
        </p:spPr>
        <p:txBody>
          <a:bodyPr/>
          <a:lstStyle>
            <a:lvl2pPr marL="800100" indent="-342900">
              <a:buClr>
                <a:schemeClr val="accent1"/>
              </a:buClr>
              <a:buFont typeface="Arial" panose="020B0604020202020204" pitchFamily="34" charset="0"/>
              <a:buChar char="•"/>
              <a:defRPr/>
            </a:lvl2pPr>
            <a:lvl3pPr>
              <a:buClr>
                <a:schemeClr val="accent1"/>
              </a:buClr>
              <a:defRPr/>
            </a:lvl3pPr>
            <a:lvl4pPr>
              <a:buClr>
                <a:schemeClr val="accent1"/>
              </a:buClr>
              <a:defRPr/>
            </a:lvl4pPr>
            <a:lvl5pPr>
              <a:buClr>
                <a:schemeClr val="accent1"/>
              </a:buClr>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4" name="Tartalom helye 3"/>
          <p:cNvSpPr>
            <a:spLocks noGrp="1"/>
          </p:cNvSpPr>
          <p:nvPr>
            <p:ph sz="half" idx="2"/>
          </p:nvPr>
        </p:nvSpPr>
        <p:spPr>
          <a:xfrm>
            <a:off x="6172200" y="1538070"/>
            <a:ext cx="5181600" cy="4351338"/>
          </a:xfrm>
        </p:spPr>
        <p:txBody>
          <a:bodyPr/>
          <a:lstStyle>
            <a:lvl2pPr marL="800100" indent="-342900">
              <a:buClr>
                <a:schemeClr val="accent1"/>
              </a:buClr>
              <a:buFont typeface="Arial" panose="020B0604020202020204" pitchFamily="34" charset="0"/>
              <a:buChar char="•"/>
              <a:defRPr/>
            </a:lvl2pPr>
            <a:lvl3pPr>
              <a:buClr>
                <a:schemeClr val="accent1"/>
              </a:buClr>
              <a:defRPr/>
            </a:lvl3pPr>
            <a:lvl4pPr>
              <a:buClr>
                <a:schemeClr val="accent1"/>
              </a:buClr>
              <a:defRPr/>
            </a:lvl4pPr>
            <a:lvl5pPr>
              <a:buClr>
                <a:schemeClr val="accent1"/>
              </a:buClr>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6"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chemeClr val="tx1">
                    <a:tint val="75000"/>
                  </a:schemeClr>
                </a:solidFill>
              </a:defRPr>
            </a:lvl1pPr>
          </a:lstStyle>
          <a:p>
            <a:r>
              <a:rPr lang="hu-HU" dirty="0"/>
              <a:t>4iG BASIC PRESENTATION TEMPLATE | FOOTER</a:t>
            </a:r>
          </a:p>
        </p:txBody>
      </p:sp>
      <p:sp>
        <p:nvSpPr>
          <p:cNvPr id="9" name="Cím 1"/>
          <p:cNvSpPr>
            <a:spLocks noGrp="1"/>
          </p:cNvSpPr>
          <p:nvPr>
            <p:ph type="ctrTitle" hasCustomPrompt="1"/>
          </p:nvPr>
        </p:nvSpPr>
        <p:spPr>
          <a:xfrm>
            <a:off x="838199" y="406399"/>
            <a:ext cx="9943769" cy="534987"/>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11" name="Dia számának helye 8"/>
          <p:cNvSpPr>
            <a:spLocks noGrp="1"/>
          </p:cNvSpPr>
          <p:nvPr>
            <p:ph type="sldNum" sz="quarter" idx="12"/>
          </p:nvPr>
        </p:nvSpPr>
        <p:spPr>
          <a:xfrm>
            <a:off x="11791784" y="6492874"/>
            <a:ext cx="400216" cy="365125"/>
          </a:xfrm>
        </p:spPr>
        <p:txBody>
          <a:bodyPr/>
          <a:lstStyle/>
          <a:p>
            <a:fld id="{084F0E43-EC6D-474A-A03A-1D600D39D828}" type="slidenum">
              <a:rPr lang="hu-HU" smtClean="0"/>
              <a:t>‹#›</a:t>
            </a:fld>
            <a:endParaRPr lang="hu-HU"/>
          </a:p>
        </p:txBody>
      </p:sp>
    </p:spTree>
    <p:extLst>
      <p:ext uri="{BB962C8B-B14F-4D97-AF65-F5344CB8AC3E}">
        <p14:creationId xmlns:p14="http://schemas.microsoft.com/office/powerpoint/2010/main" val="6666886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ettős tartalom címmel">
    <p:spTree>
      <p:nvGrpSpPr>
        <p:cNvPr id="1" name=""/>
        <p:cNvGrpSpPr/>
        <p:nvPr/>
      </p:nvGrpSpPr>
      <p:grpSpPr>
        <a:xfrm>
          <a:off x="0" y="0"/>
          <a:ext cx="0" cy="0"/>
          <a:chOff x="0" y="0"/>
          <a:chExt cx="0" cy="0"/>
        </a:xfrm>
      </p:grpSpPr>
      <p:sp>
        <p:nvSpPr>
          <p:cNvPr id="3" name="Szöveg helye 2"/>
          <p:cNvSpPr>
            <a:spLocks noGrp="1"/>
          </p:cNvSpPr>
          <p:nvPr>
            <p:ph type="body" idx="1"/>
          </p:nvPr>
        </p:nvSpPr>
        <p:spPr>
          <a:xfrm>
            <a:off x="839788" y="1459490"/>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4" name="Tartalom helye 3"/>
          <p:cNvSpPr>
            <a:spLocks noGrp="1"/>
          </p:cNvSpPr>
          <p:nvPr>
            <p:ph sz="half" idx="2"/>
          </p:nvPr>
        </p:nvSpPr>
        <p:spPr>
          <a:xfrm>
            <a:off x="839788" y="2283402"/>
            <a:ext cx="5157787" cy="3684588"/>
          </a:xfrm>
        </p:spPr>
        <p:txBody>
          <a:bodyPr>
            <a:normAutofit/>
          </a:bodyPr>
          <a:lstStyle>
            <a:lvl1pPr marL="342900" indent="-342900">
              <a:buClr>
                <a:schemeClr val="accent1"/>
              </a:buClr>
              <a:buFont typeface="Arial" panose="020B0604020202020204" pitchFamily="34" charset="0"/>
              <a:buChar char="•"/>
              <a:defRPr sz="1800"/>
            </a:lvl1pPr>
            <a:lvl2pPr marL="800100" indent="-342900">
              <a:buClr>
                <a:schemeClr val="accent1"/>
              </a:buClr>
              <a:buFont typeface="Arial" panose="020B0604020202020204" pitchFamily="34" charset="0"/>
              <a:buChar char="•"/>
              <a:defRPr sz="1600"/>
            </a:lvl2pPr>
            <a:lvl3pPr marL="1143000" indent="-228600">
              <a:buClr>
                <a:schemeClr val="accent1"/>
              </a:buClr>
              <a:buFont typeface="Arial" panose="020B0604020202020204" pitchFamily="34" charset="0"/>
              <a:buChar char="•"/>
              <a:defRPr sz="1400"/>
            </a:lvl3pPr>
            <a:lvl4pPr marL="1600200" indent="-228600">
              <a:buClr>
                <a:schemeClr val="accent1"/>
              </a:buClr>
              <a:buFont typeface="Arial" panose="020B0604020202020204" pitchFamily="34" charset="0"/>
              <a:buChar char="•"/>
              <a:defRPr sz="1200"/>
            </a:lvl4pPr>
            <a:lvl5pPr marL="2057400" indent="-228600">
              <a:buClr>
                <a:schemeClr val="accent1"/>
              </a:buClr>
              <a:buFont typeface="Arial" panose="020B0604020202020204" pitchFamily="34" charset="0"/>
              <a:buChar char="•"/>
              <a:defRPr sz="1200"/>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5" name="Szöveg helye 4"/>
          <p:cNvSpPr>
            <a:spLocks noGrp="1"/>
          </p:cNvSpPr>
          <p:nvPr>
            <p:ph type="body" sz="quarter" idx="3"/>
          </p:nvPr>
        </p:nvSpPr>
        <p:spPr>
          <a:xfrm>
            <a:off x="6172200" y="1459490"/>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6" name="Tartalom helye 5"/>
          <p:cNvSpPr>
            <a:spLocks noGrp="1"/>
          </p:cNvSpPr>
          <p:nvPr>
            <p:ph sz="quarter" idx="4"/>
          </p:nvPr>
        </p:nvSpPr>
        <p:spPr>
          <a:xfrm>
            <a:off x="6172200" y="2283402"/>
            <a:ext cx="5183188" cy="3684588"/>
          </a:xfrm>
        </p:spPr>
        <p:txBody>
          <a:bodyPr>
            <a:normAutofit/>
          </a:bodyPr>
          <a:lstStyle>
            <a:lvl1pPr marL="342900" indent="-342900">
              <a:buClr>
                <a:schemeClr val="accent1"/>
              </a:buClr>
              <a:buFont typeface="Arial" panose="020B0604020202020204" pitchFamily="34" charset="0"/>
              <a:buChar char="•"/>
              <a:defRPr sz="1800"/>
            </a:lvl1pPr>
            <a:lvl2pPr marL="800100" indent="-342900">
              <a:buClr>
                <a:schemeClr val="accent1"/>
              </a:buClr>
              <a:buFont typeface="Arial" panose="020B0604020202020204" pitchFamily="34" charset="0"/>
              <a:buChar char="•"/>
              <a:defRPr sz="1600"/>
            </a:lvl2pPr>
            <a:lvl3pPr>
              <a:buClr>
                <a:schemeClr val="accent1"/>
              </a:buClr>
              <a:defRPr sz="1400"/>
            </a:lvl3pPr>
            <a:lvl4pPr>
              <a:buClr>
                <a:schemeClr val="accent1"/>
              </a:buClr>
              <a:defRPr sz="1200"/>
            </a:lvl4pPr>
            <a:lvl5pPr>
              <a:buClr>
                <a:schemeClr val="accent1"/>
              </a:buClr>
              <a:defRPr sz="1200"/>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8" name="Élőláb helye 7"/>
          <p:cNvSpPr>
            <a:spLocks noGrp="1"/>
          </p:cNvSpPr>
          <p:nvPr>
            <p:ph type="ftr" sz="quarter" idx="11"/>
          </p:nvPr>
        </p:nvSpPr>
        <p:spPr/>
        <p:txBody>
          <a:bodyPr/>
          <a:lstStyle/>
          <a:p>
            <a:r>
              <a:rPr lang="en-US"/>
              <a:t>4iG BASIC PRESENTATION TEMPLATE | FOOTER</a:t>
            </a:r>
            <a:endParaRPr lang="hu-HU"/>
          </a:p>
        </p:txBody>
      </p:sp>
      <p:sp>
        <p:nvSpPr>
          <p:cNvPr id="9" name="Dia számának helye 8"/>
          <p:cNvSpPr>
            <a:spLocks noGrp="1"/>
          </p:cNvSpPr>
          <p:nvPr>
            <p:ph type="sldNum" sz="quarter" idx="12"/>
          </p:nvPr>
        </p:nvSpPr>
        <p:spPr/>
        <p:txBody>
          <a:bodyPr/>
          <a:lstStyle/>
          <a:p>
            <a:fld id="{084F0E43-EC6D-474A-A03A-1D600D39D828}" type="slidenum">
              <a:rPr lang="hu-HU" smtClean="0"/>
              <a:t>‹#›</a:t>
            </a:fld>
            <a:endParaRPr lang="hu-HU" dirty="0"/>
          </a:p>
        </p:txBody>
      </p:sp>
      <p:sp>
        <p:nvSpPr>
          <p:cNvPr id="12" name="Cím 1"/>
          <p:cNvSpPr>
            <a:spLocks noGrp="1"/>
          </p:cNvSpPr>
          <p:nvPr>
            <p:ph type="ctrTitle" hasCustomPrompt="1"/>
          </p:nvPr>
        </p:nvSpPr>
        <p:spPr>
          <a:xfrm>
            <a:off x="838199" y="406400"/>
            <a:ext cx="9919915" cy="534987"/>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Tree>
    <p:extLst>
      <p:ext uri="{BB962C8B-B14F-4D97-AF65-F5344CB8AC3E}">
        <p14:creationId xmlns:p14="http://schemas.microsoft.com/office/powerpoint/2010/main" val="2215199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épek leírással">
    <p:spTree>
      <p:nvGrpSpPr>
        <p:cNvPr id="1" name=""/>
        <p:cNvGrpSpPr/>
        <p:nvPr/>
      </p:nvGrpSpPr>
      <p:grpSpPr>
        <a:xfrm>
          <a:off x="0" y="0"/>
          <a:ext cx="0" cy="0"/>
          <a:chOff x="0" y="0"/>
          <a:chExt cx="0" cy="0"/>
        </a:xfrm>
      </p:grpSpPr>
      <p:sp>
        <p:nvSpPr>
          <p:cNvPr id="2" name="Cím 1"/>
          <p:cNvSpPr>
            <a:spLocks noGrp="1"/>
          </p:cNvSpPr>
          <p:nvPr>
            <p:ph type="ctrTitle" hasCustomPrompt="1"/>
          </p:nvPr>
        </p:nvSpPr>
        <p:spPr>
          <a:xfrm>
            <a:off x="838199" y="406400"/>
            <a:ext cx="9935817" cy="534987"/>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8"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chemeClr val="tx1">
                    <a:tint val="75000"/>
                  </a:schemeClr>
                </a:solidFill>
              </a:defRPr>
            </a:lvl1pPr>
          </a:lstStyle>
          <a:p>
            <a:r>
              <a:rPr lang="hu-HU" dirty="0"/>
              <a:t>4iG BASIC PRESENTATION TEMPLATE | FOOTER</a:t>
            </a:r>
          </a:p>
        </p:txBody>
      </p:sp>
      <p:sp>
        <p:nvSpPr>
          <p:cNvPr id="10" name="Szöveg helye 10"/>
          <p:cNvSpPr>
            <a:spLocks noGrp="1"/>
          </p:cNvSpPr>
          <p:nvPr>
            <p:ph type="body" sz="quarter" idx="13" hasCustomPrompt="1"/>
          </p:nvPr>
        </p:nvSpPr>
        <p:spPr>
          <a:xfrm>
            <a:off x="1685925" y="3713740"/>
            <a:ext cx="1905000" cy="1649846"/>
          </a:xfrm>
          <a:blipFill>
            <a:blip r:embed="rId2"/>
            <a:stretch>
              <a:fillRect/>
            </a:stretch>
          </a:blipFill>
        </p:spPr>
        <p:txBody>
          <a:bodyPr lIns="180000" tIns="180000" rIns="180000" bIns="180000">
            <a:normAutofit/>
          </a:bodyPr>
          <a:lstStyle>
            <a:lvl1pPr algn="ctr">
              <a:defRPr lang="hu-HU" sz="1400" b="1" kern="1200" baseline="0" dirty="0" smtClean="0">
                <a:solidFill>
                  <a:schemeClr val="accent1"/>
                </a:solidFill>
                <a:latin typeface="+mn-lt"/>
                <a:ea typeface="+mn-ea"/>
                <a:cs typeface="+mn-cs"/>
              </a:defRPr>
            </a:lvl1pPr>
          </a:lstStyle>
          <a:p>
            <a:pPr lvl="0"/>
            <a:r>
              <a:rPr lang="hu-HU" dirty="0"/>
              <a:t>Mintanév szerkesztése</a:t>
            </a:r>
          </a:p>
        </p:txBody>
      </p:sp>
      <p:sp>
        <p:nvSpPr>
          <p:cNvPr id="5" name="Kép helye 4"/>
          <p:cNvSpPr>
            <a:spLocks noGrp="1"/>
          </p:cNvSpPr>
          <p:nvPr>
            <p:ph type="pic" sz="quarter" idx="14"/>
          </p:nvPr>
        </p:nvSpPr>
        <p:spPr>
          <a:xfrm>
            <a:off x="1685925" y="2063894"/>
            <a:ext cx="1905000" cy="1649846"/>
          </a:xfrm>
        </p:spPr>
        <p:txBody>
          <a:bodyPr/>
          <a:lstStyle/>
          <a:p>
            <a:endParaRPr lang="hu-HU"/>
          </a:p>
        </p:txBody>
      </p:sp>
      <p:sp>
        <p:nvSpPr>
          <p:cNvPr id="11" name="Szöveg helye 10"/>
          <p:cNvSpPr>
            <a:spLocks noGrp="1"/>
          </p:cNvSpPr>
          <p:nvPr>
            <p:ph type="body" sz="quarter" idx="15" hasCustomPrompt="1"/>
          </p:nvPr>
        </p:nvSpPr>
        <p:spPr>
          <a:xfrm>
            <a:off x="3752850" y="3713740"/>
            <a:ext cx="1905000" cy="1649846"/>
          </a:xfrm>
          <a:blipFill>
            <a:blip r:embed="rId2"/>
            <a:stretch>
              <a:fillRect/>
            </a:stretch>
          </a:blipFill>
        </p:spPr>
        <p:txBody>
          <a:bodyPr lIns="180000" tIns="180000" rIns="180000" bIns="180000">
            <a:normAutofit/>
          </a:bodyPr>
          <a:lstStyle>
            <a:lvl1pPr algn="ctr">
              <a:defRPr lang="hu-HU" sz="1400" b="1" kern="1200" baseline="0" dirty="0">
                <a:solidFill>
                  <a:schemeClr val="accent1"/>
                </a:solidFill>
                <a:latin typeface="+mn-lt"/>
                <a:ea typeface="+mn-ea"/>
                <a:cs typeface="+mn-cs"/>
              </a:defRPr>
            </a:lvl1pPr>
          </a:lstStyle>
          <a:p>
            <a:pPr lvl="0"/>
            <a:r>
              <a:rPr lang="hu-HU" dirty="0"/>
              <a:t>Mintanév szerkesztése</a:t>
            </a:r>
          </a:p>
        </p:txBody>
      </p:sp>
      <p:sp>
        <p:nvSpPr>
          <p:cNvPr id="12" name="Kép helye 4"/>
          <p:cNvSpPr>
            <a:spLocks noGrp="1"/>
          </p:cNvSpPr>
          <p:nvPr>
            <p:ph type="pic" sz="quarter" idx="16"/>
          </p:nvPr>
        </p:nvSpPr>
        <p:spPr>
          <a:xfrm>
            <a:off x="3752850" y="2063894"/>
            <a:ext cx="1905000" cy="1649846"/>
          </a:xfrm>
        </p:spPr>
        <p:txBody>
          <a:bodyPr/>
          <a:lstStyle/>
          <a:p>
            <a:endParaRPr lang="hu-HU"/>
          </a:p>
        </p:txBody>
      </p:sp>
      <p:sp>
        <p:nvSpPr>
          <p:cNvPr id="13" name="Szöveg helye 10"/>
          <p:cNvSpPr>
            <a:spLocks noGrp="1"/>
          </p:cNvSpPr>
          <p:nvPr>
            <p:ph type="body" sz="quarter" idx="17" hasCustomPrompt="1"/>
          </p:nvPr>
        </p:nvSpPr>
        <p:spPr>
          <a:xfrm>
            <a:off x="5819775" y="3713740"/>
            <a:ext cx="1905000" cy="1649846"/>
          </a:xfrm>
          <a:blipFill>
            <a:blip r:embed="rId2"/>
            <a:stretch>
              <a:fillRect/>
            </a:stretch>
          </a:blipFill>
        </p:spPr>
        <p:txBody>
          <a:bodyPr lIns="180000" tIns="180000" rIns="180000" bIns="180000">
            <a:normAutofit/>
          </a:bodyPr>
          <a:lstStyle>
            <a:lvl1pPr algn="ctr">
              <a:defRPr lang="hu-HU" sz="1400" b="1" kern="1200" baseline="0" dirty="0">
                <a:solidFill>
                  <a:schemeClr val="accent1"/>
                </a:solidFill>
                <a:latin typeface="+mn-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hu-HU" dirty="0"/>
              <a:t>Mintanév szerkesztése</a:t>
            </a:r>
          </a:p>
        </p:txBody>
      </p:sp>
      <p:sp>
        <p:nvSpPr>
          <p:cNvPr id="14" name="Kép helye 4"/>
          <p:cNvSpPr>
            <a:spLocks noGrp="1"/>
          </p:cNvSpPr>
          <p:nvPr>
            <p:ph type="pic" sz="quarter" idx="18"/>
          </p:nvPr>
        </p:nvSpPr>
        <p:spPr>
          <a:xfrm>
            <a:off x="5819775" y="2063894"/>
            <a:ext cx="1905000" cy="1649846"/>
          </a:xfrm>
        </p:spPr>
        <p:txBody>
          <a:bodyPr/>
          <a:lstStyle/>
          <a:p>
            <a:endParaRPr lang="hu-HU"/>
          </a:p>
        </p:txBody>
      </p:sp>
      <p:sp>
        <p:nvSpPr>
          <p:cNvPr id="15" name="Szöveg helye 10"/>
          <p:cNvSpPr>
            <a:spLocks noGrp="1"/>
          </p:cNvSpPr>
          <p:nvPr>
            <p:ph type="body" sz="quarter" idx="19" hasCustomPrompt="1"/>
          </p:nvPr>
        </p:nvSpPr>
        <p:spPr>
          <a:xfrm>
            <a:off x="7886700" y="3713740"/>
            <a:ext cx="1905000" cy="1649846"/>
          </a:xfrm>
          <a:blipFill>
            <a:blip r:embed="rId2"/>
            <a:stretch>
              <a:fillRect/>
            </a:stretch>
          </a:blipFill>
        </p:spPr>
        <p:txBody>
          <a:bodyPr lIns="180000" tIns="180000" rIns="180000" bIns="180000">
            <a:normAutofit/>
          </a:bodyPr>
          <a:lstStyle>
            <a:lvl1pPr algn="ctr">
              <a:defRPr lang="hu-HU" sz="1400" b="1" kern="1200" baseline="0" dirty="0">
                <a:solidFill>
                  <a:schemeClr val="accent1"/>
                </a:solidFill>
                <a:latin typeface="+mn-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hu-HU" dirty="0"/>
              <a:t>Mintanév szerkesztése</a:t>
            </a:r>
          </a:p>
        </p:txBody>
      </p:sp>
      <p:sp>
        <p:nvSpPr>
          <p:cNvPr id="16" name="Kép helye 4"/>
          <p:cNvSpPr>
            <a:spLocks noGrp="1"/>
          </p:cNvSpPr>
          <p:nvPr>
            <p:ph type="pic" sz="quarter" idx="20"/>
          </p:nvPr>
        </p:nvSpPr>
        <p:spPr>
          <a:xfrm>
            <a:off x="7886700" y="2063894"/>
            <a:ext cx="1905000" cy="1649846"/>
          </a:xfrm>
        </p:spPr>
        <p:txBody>
          <a:bodyPr/>
          <a:lstStyle/>
          <a:p>
            <a:endParaRPr lang="hu-HU"/>
          </a:p>
        </p:txBody>
      </p:sp>
      <p:sp>
        <p:nvSpPr>
          <p:cNvPr id="18" name="Dia számának helye 8"/>
          <p:cNvSpPr>
            <a:spLocks noGrp="1"/>
          </p:cNvSpPr>
          <p:nvPr>
            <p:ph type="sldNum" sz="quarter" idx="12"/>
          </p:nvPr>
        </p:nvSpPr>
        <p:spPr>
          <a:xfrm>
            <a:off x="11791784" y="6492874"/>
            <a:ext cx="400216" cy="365125"/>
          </a:xfrm>
        </p:spPr>
        <p:txBody>
          <a:bodyPr/>
          <a:lstStyle/>
          <a:p>
            <a:fld id="{084F0E43-EC6D-474A-A03A-1D600D39D828}" type="slidenum">
              <a:rPr lang="hu-HU" smtClean="0"/>
              <a:t>‹#›</a:t>
            </a:fld>
            <a:endParaRPr lang="hu-HU" dirty="0"/>
          </a:p>
        </p:txBody>
      </p:sp>
    </p:spTree>
    <p:extLst>
      <p:ext uri="{BB962C8B-B14F-4D97-AF65-F5344CB8AC3E}">
        <p14:creationId xmlns:p14="http://schemas.microsoft.com/office/powerpoint/2010/main" val="19167692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ép magyarázatokkal">
    <p:spTree>
      <p:nvGrpSpPr>
        <p:cNvPr id="1" name=""/>
        <p:cNvGrpSpPr/>
        <p:nvPr/>
      </p:nvGrpSpPr>
      <p:grpSpPr>
        <a:xfrm>
          <a:off x="0" y="0"/>
          <a:ext cx="0" cy="0"/>
          <a:chOff x="0" y="0"/>
          <a:chExt cx="0" cy="0"/>
        </a:xfrm>
      </p:grpSpPr>
      <p:sp>
        <p:nvSpPr>
          <p:cNvPr id="2" name="Cím 1"/>
          <p:cNvSpPr>
            <a:spLocks noGrp="1"/>
          </p:cNvSpPr>
          <p:nvPr>
            <p:ph type="ctrTitle" hasCustomPrompt="1"/>
          </p:nvPr>
        </p:nvSpPr>
        <p:spPr>
          <a:xfrm>
            <a:off x="838199" y="406400"/>
            <a:ext cx="9935817" cy="534987"/>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8"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chemeClr val="tx1">
                    <a:tint val="75000"/>
                  </a:schemeClr>
                </a:solidFill>
              </a:defRPr>
            </a:lvl1pPr>
          </a:lstStyle>
          <a:p>
            <a:r>
              <a:rPr lang="hu-HU" dirty="0"/>
              <a:t>4iG BASIC PRESENTATION TEMPLATE | FOOTER</a:t>
            </a:r>
          </a:p>
        </p:txBody>
      </p:sp>
      <p:sp>
        <p:nvSpPr>
          <p:cNvPr id="5" name="Kép helye 4"/>
          <p:cNvSpPr>
            <a:spLocks noGrp="1"/>
          </p:cNvSpPr>
          <p:nvPr>
            <p:ph type="pic" sz="quarter" idx="14"/>
          </p:nvPr>
        </p:nvSpPr>
        <p:spPr>
          <a:xfrm>
            <a:off x="3162298" y="1510507"/>
            <a:ext cx="5867400" cy="4280693"/>
          </a:xfrm>
        </p:spPr>
        <p:txBody>
          <a:bodyPr/>
          <a:lstStyle/>
          <a:p>
            <a:endParaRPr lang="hu-HU" dirty="0"/>
          </a:p>
        </p:txBody>
      </p:sp>
      <p:sp>
        <p:nvSpPr>
          <p:cNvPr id="4" name="Szöveg helye 3"/>
          <p:cNvSpPr>
            <a:spLocks noGrp="1"/>
          </p:cNvSpPr>
          <p:nvPr>
            <p:ph type="body" sz="quarter" idx="15" hasCustomPrompt="1"/>
          </p:nvPr>
        </p:nvSpPr>
        <p:spPr>
          <a:xfrm>
            <a:off x="838201" y="1262857"/>
            <a:ext cx="1666875" cy="495300"/>
          </a:xfrm>
        </p:spPr>
        <p:txBody>
          <a:bodyPr>
            <a:normAutofit/>
          </a:bodyPr>
          <a:lstStyle>
            <a:lvl1pPr>
              <a:defRPr sz="2000">
                <a:solidFill>
                  <a:schemeClr val="accent1"/>
                </a:solidFill>
              </a:defRPr>
            </a:lvl1pPr>
          </a:lstStyle>
          <a:p>
            <a:pPr lvl="0"/>
            <a:r>
              <a:rPr lang="hu-HU" dirty="0"/>
              <a:t>1.</a:t>
            </a:r>
          </a:p>
        </p:txBody>
      </p:sp>
      <p:sp>
        <p:nvSpPr>
          <p:cNvPr id="17" name="Szöveg helye 3"/>
          <p:cNvSpPr>
            <a:spLocks noGrp="1"/>
          </p:cNvSpPr>
          <p:nvPr>
            <p:ph type="body" sz="quarter" idx="16" hasCustomPrompt="1"/>
          </p:nvPr>
        </p:nvSpPr>
        <p:spPr>
          <a:xfrm>
            <a:off x="838201" y="1758157"/>
            <a:ext cx="1666875" cy="495300"/>
          </a:xfrm>
        </p:spPr>
        <p:txBody>
          <a:bodyPr>
            <a:normAutofit/>
          </a:bodyPr>
          <a:lstStyle>
            <a:lvl1pPr>
              <a:defRPr sz="1400"/>
            </a:lvl1pPr>
          </a:lstStyle>
          <a:p>
            <a:pPr lvl="0"/>
            <a:r>
              <a:rPr lang="hu-HU" dirty="0"/>
              <a:t>Minta </a:t>
            </a:r>
            <a:r>
              <a:rPr lang="hu-HU" dirty="0" err="1"/>
              <a:t>alszöveg</a:t>
            </a:r>
            <a:endParaRPr lang="hu-HU" dirty="0"/>
          </a:p>
        </p:txBody>
      </p:sp>
      <p:sp>
        <p:nvSpPr>
          <p:cNvPr id="19" name="Szöveg helye 3"/>
          <p:cNvSpPr>
            <a:spLocks noGrp="1"/>
          </p:cNvSpPr>
          <p:nvPr>
            <p:ph type="body" sz="quarter" idx="18" hasCustomPrompt="1"/>
          </p:nvPr>
        </p:nvSpPr>
        <p:spPr>
          <a:xfrm>
            <a:off x="838200" y="2253457"/>
            <a:ext cx="1666875" cy="1247343"/>
          </a:xfrm>
        </p:spPr>
        <p:txBody>
          <a:bodyPr>
            <a:noAutofit/>
          </a:bodyPr>
          <a:lstStyle>
            <a:lvl1pPr>
              <a:defRPr sz="1100" baseline="0"/>
            </a:lvl1pPr>
          </a:lstStyle>
          <a:p>
            <a:pPr lvl="0"/>
            <a:r>
              <a:rPr lang="hu-HU" dirty="0"/>
              <a:t>Minta szövegtörzs szerkesztése. Kattintson ide a szövegtörzs szerkesztéséhez.</a:t>
            </a:r>
          </a:p>
        </p:txBody>
      </p:sp>
      <p:sp>
        <p:nvSpPr>
          <p:cNvPr id="23" name="Szöveg helye 3"/>
          <p:cNvSpPr>
            <a:spLocks noGrp="1"/>
          </p:cNvSpPr>
          <p:nvPr>
            <p:ph type="body" sz="quarter" idx="19" hasCustomPrompt="1"/>
          </p:nvPr>
        </p:nvSpPr>
        <p:spPr>
          <a:xfrm>
            <a:off x="9686924" y="1262857"/>
            <a:ext cx="1666875" cy="495300"/>
          </a:xfrm>
        </p:spPr>
        <p:txBody>
          <a:bodyPr>
            <a:normAutofit/>
          </a:bodyPr>
          <a:lstStyle>
            <a:lvl1pPr>
              <a:defRPr sz="2000">
                <a:solidFill>
                  <a:schemeClr val="accent1"/>
                </a:solidFill>
              </a:defRPr>
            </a:lvl1pPr>
          </a:lstStyle>
          <a:p>
            <a:pPr lvl="0"/>
            <a:r>
              <a:rPr lang="hu-HU" dirty="0"/>
              <a:t>3.</a:t>
            </a:r>
          </a:p>
        </p:txBody>
      </p:sp>
      <p:sp>
        <p:nvSpPr>
          <p:cNvPr id="24" name="Szöveg helye 3"/>
          <p:cNvSpPr>
            <a:spLocks noGrp="1"/>
          </p:cNvSpPr>
          <p:nvPr>
            <p:ph type="body" sz="quarter" idx="20" hasCustomPrompt="1"/>
          </p:nvPr>
        </p:nvSpPr>
        <p:spPr>
          <a:xfrm>
            <a:off x="9686924" y="1758157"/>
            <a:ext cx="1666875" cy="495300"/>
          </a:xfrm>
        </p:spPr>
        <p:txBody>
          <a:bodyPr>
            <a:normAutofit/>
          </a:bodyPr>
          <a:lstStyle>
            <a:lvl1pPr>
              <a:defRPr sz="1400"/>
            </a:lvl1pPr>
          </a:lstStyle>
          <a:p>
            <a:pPr lvl="0"/>
            <a:r>
              <a:rPr lang="hu-HU" dirty="0"/>
              <a:t>Minta </a:t>
            </a:r>
            <a:r>
              <a:rPr lang="hu-HU" dirty="0" err="1"/>
              <a:t>alszöveg</a:t>
            </a:r>
            <a:endParaRPr lang="hu-HU" dirty="0"/>
          </a:p>
        </p:txBody>
      </p:sp>
      <p:sp>
        <p:nvSpPr>
          <p:cNvPr id="25" name="Szöveg helye 3"/>
          <p:cNvSpPr>
            <a:spLocks noGrp="1"/>
          </p:cNvSpPr>
          <p:nvPr>
            <p:ph type="body" sz="quarter" idx="21" hasCustomPrompt="1"/>
          </p:nvPr>
        </p:nvSpPr>
        <p:spPr>
          <a:xfrm>
            <a:off x="9686923" y="2253457"/>
            <a:ext cx="1666875" cy="1247343"/>
          </a:xfrm>
        </p:spPr>
        <p:txBody>
          <a:bodyPr>
            <a:noAutofit/>
          </a:bodyPr>
          <a:lstStyle>
            <a:lvl1pPr>
              <a:defRPr sz="1100" baseline="0"/>
            </a:lvl1pPr>
          </a:lstStyle>
          <a:p>
            <a:pPr lvl="0"/>
            <a:r>
              <a:rPr lang="hu-HU" dirty="0"/>
              <a:t>Minta szövegtörzs szerkesztése. Kattintson ide a szövegtörzs szerkesztéséhez.</a:t>
            </a:r>
          </a:p>
        </p:txBody>
      </p:sp>
      <p:sp>
        <p:nvSpPr>
          <p:cNvPr id="26" name="Szöveg helye 3"/>
          <p:cNvSpPr>
            <a:spLocks noGrp="1"/>
          </p:cNvSpPr>
          <p:nvPr>
            <p:ph type="body" sz="quarter" idx="22" hasCustomPrompt="1"/>
          </p:nvPr>
        </p:nvSpPr>
        <p:spPr>
          <a:xfrm>
            <a:off x="838201" y="3822270"/>
            <a:ext cx="1666875" cy="495300"/>
          </a:xfrm>
        </p:spPr>
        <p:txBody>
          <a:bodyPr>
            <a:normAutofit/>
          </a:bodyPr>
          <a:lstStyle>
            <a:lvl1pPr>
              <a:defRPr sz="2000">
                <a:solidFill>
                  <a:schemeClr val="accent1"/>
                </a:solidFill>
              </a:defRPr>
            </a:lvl1pPr>
          </a:lstStyle>
          <a:p>
            <a:pPr lvl="0"/>
            <a:r>
              <a:rPr lang="hu-HU" dirty="0"/>
              <a:t>2.</a:t>
            </a:r>
          </a:p>
        </p:txBody>
      </p:sp>
      <p:sp>
        <p:nvSpPr>
          <p:cNvPr id="27" name="Szöveg helye 3"/>
          <p:cNvSpPr>
            <a:spLocks noGrp="1"/>
          </p:cNvSpPr>
          <p:nvPr>
            <p:ph type="body" sz="quarter" idx="23" hasCustomPrompt="1"/>
          </p:nvPr>
        </p:nvSpPr>
        <p:spPr>
          <a:xfrm>
            <a:off x="838201" y="4317570"/>
            <a:ext cx="1666875" cy="495300"/>
          </a:xfrm>
        </p:spPr>
        <p:txBody>
          <a:bodyPr>
            <a:normAutofit/>
          </a:bodyPr>
          <a:lstStyle>
            <a:lvl1pPr>
              <a:defRPr sz="1400"/>
            </a:lvl1pPr>
          </a:lstStyle>
          <a:p>
            <a:pPr lvl="0"/>
            <a:r>
              <a:rPr lang="hu-HU" dirty="0"/>
              <a:t>Minta </a:t>
            </a:r>
            <a:r>
              <a:rPr lang="hu-HU" dirty="0" err="1"/>
              <a:t>alszöveg</a:t>
            </a:r>
            <a:endParaRPr lang="hu-HU" dirty="0"/>
          </a:p>
        </p:txBody>
      </p:sp>
      <p:sp>
        <p:nvSpPr>
          <p:cNvPr id="28" name="Szöveg helye 3"/>
          <p:cNvSpPr>
            <a:spLocks noGrp="1"/>
          </p:cNvSpPr>
          <p:nvPr>
            <p:ph type="body" sz="quarter" idx="24" hasCustomPrompt="1"/>
          </p:nvPr>
        </p:nvSpPr>
        <p:spPr>
          <a:xfrm>
            <a:off x="838200" y="4812870"/>
            <a:ext cx="1666875" cy="1247343"/>
          </a:xfrm>
        </p:spPr>
        <p:txBody>
          <a:bodyPr>
            <a:noAutofit/>
          </a:bodyPr>
          <a:lstStyle>
            <a:lvl1pPr>
              <a:defRPr sz="1100" baseline="0"/>
            </a:lvl1pPr>
          </a:lstStyle>
          <a:p>
            <a:pPr lvl="0"/>
            <a:r>
              <a:rPr lang="hu-HU" dirty="0"/>
              <a:t>Minta szövegtörzs szerkesztése. Kattintson ide a szövegtörzs szerkesztéséhez.</a:t>
            </a:r>
          </a:p>
        </p:txBody>
      </p:sp>
      <p:sp>
        <p:nvSpPr>
          <p:cNvPr id="29" name="Szöveg helye 3"/>
          <p:cNvSpPr>
            <a:spLocks noGrp="1"/>
          </p:cNvSpPr>
          <p:nvPr>
            <p:ph type="body" sz="quarter" idx="25" hasCustomPrompt="1"/>
          </p:nvPr>
        </p:nvSpPr>
        <p:spPr>
          <a:xfrm>
            <a:off x="9686924" y="3822270"/>
            <a:ext cx="1666875" cy="495300"/>
          </a:xfrm>
        </p:spPr>
        <p:txBody>
          <a:bodyPr>
            <a:normAutofit/>
          </a:bodyPr>
          <a:lstStyle>
            <a:lvl1pPr>
              <a:defRPr sz="2000">
                <a:solidFill>
                  <a:schemeClr val="accent1"/>
                </a:solidFill>
              </a:defRPr>
            </a:lvl1pPr>
          </a:lstStyle>
          <a:p>
            <a:pPr lvl="0"/>
            <a:r>
              <a:rPr lang="hu-HU" dirty="0"/>
              <a:t>4.</a:t>
            </a:r>
          </a:p>
        </p:txBody>
      </p:sp>
      <p:sp>
        <p:nvSpPr>
          <p:cNvPr id="30" name="Szöveg helye 3"/>
          <p:cNvSpPr>
            <a:spLocks noGrp="1"/>
          </p:cNvSpPr>
          <p:nvPr>
            <p:ph type="body" sz="quarter" idx="26" hasCustomPrompt="1"/>
          </p:nvPr>
        </p:nvSpPr>
        <p:spPr>
          <a:xfrm>
            <a:off x="9686924" y="4317570"/>
            <a:ext cx="1666875" cy="495300"/>
          </a:xfrm>
        </p:spPr>
        <p:txBody>
          <a:bodyPr>
            <a:normAutofit/>
          </a:bodyPr>
          <a:lstStyle>
            <a:lvl1pPr>
              <a:defRPr sz="1400"/>
            </a:lvl1pPr>
          </a:lstStyle>
          <a:p>
            <a:pPr lvl="0"/>
            <a:r>
              <a:rPr lang="hu-HU" dirty="0"/>
              <a:t>Minta </a:t>
            </a:r>
            <a:r>
              <a:rPr lang="hu-HU" dirty="0" err="1"/>
              <a:t>alszöveg</a:t>
            </a:r>
            <a:endParaRPr lang="hu-HU" dirty="0"/>
          </a:p>
        </p:txBody>
      </p:sp>
      <p:sp>
        <p:nvSpPr>
          <p:cNvPr id="31" name="Szöveg helye 3"/>
          <p:cNvSpPr>
            <a:spLocks noGrp="1"/>
          </p:cNvSpPr>
          <p:nvPr>
            <p:ph type="body" sz="quarter" idx="27" hasCustomPrompt="1"/>
          </p:nvPr>
        </p:nvSpPr>
        <p:spPr>
          <a:xfrm>
            <a:off x="9686923" y="4812870"/>
            <a:ext cx="1666875" cy="1247343"/>
          </a:xfrm>
        </p:spPr>
        <p:txBody>
          <a:bodyPr>
            <a:noAutofit/>
          </a:bodyPr>
          <a:lstStyle>
            <a:lvl1pPr>
              <a:defRPr sz="1100" baseline="0"/>
            </a:lvl1pPr>
          </a:lstStyle>
          <a:p>
            <a:pPr lvl="0"/>
            <a:r>
              <a:rPr lang="hu-HU" dirty="0"/>
              <a:t>Minta szövegtörzs szerkesztése. Kattintson ide a szövegtörzs szerkesztéséhez.</a:t>
            </a:r>
          </a:p>
        </p:txBody>
      </p:sp>
      <p:sp>
        <p:nvSpPr>
          <p:cNvPr id="33" name="Dia számának helye 3"/>
          <p:cNvSpPr>
            <a:spLocks noGrp="1"/>
          </p:cNvSpPr>
          <p:nvPr>
            <p:ph type="sldNum" sz="quarter" idx="12"/>
          </p:nvPr>
        </p:nvSpPr>
        <p:spPr>
          <a:xfrm>
            <a:off x="11791784" y="6492874"/>
            <a:ext cx="400216" cy="365125"/>
          </a:xfrm>
        </p:spPr>
        <p:txBody>
          <a:bodyPr/>
          <a:lstStyle/>
          <a:p>
            <a:fld id="{084F0E43-EC6D-474A-A03A-1D600D39D828}" type="slidenum">
              <a:rPr lang="hu-HU" smtClean="0"/>
              <a:t>‹#›</a:t>
            </a:fld>
            <a:endParaRPr lang="hu-HU" dirty="0"/>
          </a:p>
        </p:txBody>
      </p:sp>
    </p:spTree>
    <p:extLst>
      <p:ext uri="{BB962C8B-B14F-4D97-AF65-F5344CB8AC3E}">
        <p14:creationId xmlns:p14="http://schemas.microsoft.com/office/powerpoint/2010/main" val="9830375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iemelések1">
    <p:spTree>
      <p:nvGrpSpPr>
        <p:cNvPr id="1" name=""/>
        <p:cNvGrpSpPr/>
        <p:nvPr/>
      </p:nvGrpSpPr>
      <p:grpSpPr>
        <a:xfrm>
          <a:off x="0" y="0"/>
          <a:ext cx="0" cy="0"/>
          <a:chOff x="0" y="0"/>
          <a:chExt cx="0" cy="0"/>
        </a:xfrm>
      </p:grpSpPr>
      <p:sp>
        <p:nvSpPr>
          <p:cNvPr id="3" name="Élőláb helye 2"/>
          <p:cNvSpPr>
            <a:spLocks noGrp="1"/>
          </p:cNvSpPr>
          <p:nvPr>
            <p:ph type="ftr" sz="quarter" idx="11"/>
          </p:nvPr>
        </p:nvSpPr>
        <p:spPr/>
        <p:txBody>
          <a:bodyPr/>
          <a:lstStyle/>
          <a:p>
            <a:r>
              <a:rPr lang="en-US"/>
              <a:t>4iG BASIC PRESENTATION TEMPLATE | FOOTER</a:t>
            </a:r>
            <a:endParaRPr lang="hu-HU"/>
          </a:p>
        </p:txBody>
      </p:sp>
      <p:sp>
        <p:nvSpPr>
          <p:cNvPr id="4" name="Dia számának helye 3"/>
          <p:cNvSpPr>
            <a:spLocks noGrp="1"/>
          </p:cNvSpPr>
          <p:nvPr>
            <p:ph type="sldNum" sz="quarter" idx="12"/>
          </p:nvPr>
        </p:nvSpPr>
        <p:spPr/>
        <p:txBody>
          <a:bodyPr/>
          <a:lstStyle/>
          <a:p>
            <a:fld id="{084F0E43-EC6D-474A-A03A-1D600D39D828}" type="slidenum">
              <a:rPr lang="hu-HU" smtClean="0"/>
              <a:t>‹#›</a:t>
            </a:fld>
            <a:endParaRPr lang="hu-HU" dirty="0"/>
          </a:p>
        </p:txBody>
      </p:sp>
      <p:sp>
        <p:nvSpPr>
          <p:cNvPr id="14" name="Cím 1"/>
          <p:cNvSpPr>
            <a:spLocks noGrp="1"/>
          </p:cNvSpPr>
          <p:nvPr>
            <p:ph type="ctrTitle" hasCustomPrompt="1"/>
          </p:nvPr>
        </p:nvSpPr>
        <p:spPr>
          <a:xfrm>
            <a:off x="838200" y="406400"/>
            <a:ext cx="9927866" cy="534987"/>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15" name="Szöveg helye 10"/>
          <p:cNvSpPr>
            <a:spLocks noGrp="1"/>
          </p:cNvSpPr>
          <p:nvPr>
            <p:ph type="body" sz="quarter" idx="16"/>
          </p:nvPr>
        </p:nvSpPr>
        <p:spPr>
          <a:xfrm>
            <a:off x="838200" y="1838326"/>
            <a:ext cx="3371850" cy="3198378"/>
          </a:xfrm>
          <a:blipFill>
            <a:blip r:embed="rId2"/>
            <a:stretch>
              <a:fillRect/>
            </a:stretch>
          </a:blipFill>
        </p:spPr>
        <p:txBody>
          <a:bodyPr lIns="180000" tIns="180000" rIns="180000" bIns="180000" anchor="t">
            <a:normAutofit/>
          </a:bodyPr>
          <a:lstStyle>
            <a:lvl1pPr marL="0" marR="0" indent="0" algn="ctr" defTabSz="914400" rtl="0" eaLnBrk="1" fontAlgn="auto" latinLnBrk="0" hangingPunct="1">
              <a:lnSpc>
                <a:spcPct val="20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hu-HU" dirty="0"/>
              <a:t>Mintaszöveg szerkesztése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hu-HU" dirty="0"/>
          </a:p>
        </p:txBody>
      </p:sp>
      <p:sp>
        <p:nvSpPr>
          <p:cNvPr id="16" name="Szöveg helye 10"/>
          <p:cNvSpPr>
            <a:spLocks noGrp="1"/>
          </p:cNvSpPr>
          <p:nvPr>
            <p:ph type="body" sz="quarter" idx="17"/>
          </p:nvPr>
        </p:nvSpPr>
        <p:spPr>
          <a:xfrm>
            <a:off x="4267200" y="1838326"/>
            <a:ext cx="3371850" cy="3198378"/>
          </a:xfrm>
          <a:blipFill>
            <a:blip r:embed="rId2"/>
            <a:stretch>
              <a:fillRect/>
            </a:stretch>
          </a:blipFill>
        </p:spPr>
        <p:txBody>
          <a:bodyPr lIns="180000" tIns="180000" rIns="180000" bIns="180000">
            <a:normAutofit/>
          </a:bodyPr>
          <a:lstStyle>
            <a:lvl1pPr>
              <a:defRPr sz="2000"/>
            </a:lvl1pPr>
          </a:lstStyle>
          <a:p>
            <a:pPr lvl="0"/>
            <a:r>
              <a:rPr lang="hu-HU" dirty="0"/>
              <a:t>Mintaszöveg szerkesztése</a:t>
            </a:r>
          </a:p>
        </p:txBody>
      </p:sp>
      <p:sp>
        <p:nvSpPr>
          <p:cNvPr id="17" name="Szöveg helye 10"/>
          <p:cNvSpPr>
            <a:spLocks noGrp="1"/>
          </p:cNvSpPr>
          <p:nvPr>
            <p:ph type="body" sz="quarter" idx="18"/>
          </p:nvPr>
        </p:nvSpPr>
        <p:spPr>
          <a:xfrm>
            <a:off x="7696200" y="1838326"/>
            <a:ext cx="3371850" cy="3198378"/>
          </a:xfrm>
          <a:blipFill>
            <a:blip r:embed="rId2"/>
            <a:stretch>
              <a:fillRect/>
            </a:stretch>
          </a:blipFill>
        </p:spPr>
        <p:txBody>
          <a:bodyPr lIns="180000" tIns="180000" rIns="180000" bIns="180000">
            <a:normAutofit/>
          </a:bodyPr>
          <a:lstStyle>
            <a:lvl1pPr>
              <a:defRPr sz="2000"/>
            </a:lvl1pPr>
          </a:lstStyle>
          <a:p>
            <a:pPr lvl="0"/>
            <a:r>
              <a:rPr lang="hu-HU" dirty="0"/>
              <a:t>Mintaszöveg szerkesztése</a:t>
            </a:r>
          </a:p>
        </p:txBody>
      </p:sp>
    </p:spTree>
    <p:extLst>
      <p:ext uri="{BB962C8B-B14F-4D97-AF65-F5344CB8AC3E}">
        <p14:creationId xmlns:p14="http://schemas.microsoft.com/office/powerpoint/2010/main" val="3030741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ljesképernyős kép">
    <p:spTree>
      <p:nvGrpSpPr>
        <p:cNvPr id="1" name=""/>
        <p:cNvGrpSpPr/>
        <p:nvPr/>
      </p:nvGrpSpPr>
      <p:grpSpPr>
        <a:xfrm>
          <a:off x="0" y="0"/>
          <a:ext cx="0" cy="0"/>
          <a:chOff x="0" y="0"/>
          <a:chExt cx="0" cy="0"/>
        </a:xfrm>
      </p:grpSpPr>
      <p:sp>
        <p:nvSpPr>
          <p:cNvPr id="6" name="Kép helye 5"/>
          <p:cNvSpPr>
            <a:spLocks noGrp="1"/>
          </p:cNvSpPr>
          <p:nvPr>
            <p:ph type="pic" sz="quarter" idx="10" hasCustomPrompt="1"/>
          </p:nvPr>
        </p:nvSpPr>
        <p:spPr>
          <a:xfrm>
            <a:off x="0" y="0"/>
            <a:ext cx="12192000" cy="6858000"/>
          </a:xfrm>
        </p:spPr>
        <p:txBody>
          <a:bodyPr anchor="ctr"/>
          <a:lstStyle>
            <a:lvl1pPr algn="ctr">
              <a:defRPr baseline="0"/>
            </a:lvl1pPr>
          </a:lstStyle>
          <a:p>
            <a:r>
              <a:rPr lang="hu-HU" dirty="0"/>
              <a:t>Teljesképernyős kép beszúrásához kattintson ide</a:t>
            </a:r>
          </a:p>
        </p:txBody>
      </p:sp>
    </p:spTree>
    <p:extLst>
      <p:ext uri="{BB962C8B-B14F-4D97-AF65-F5344CB8AC3E}">
        <p14:creationId xmlns:p14="http://schemas.microsoft.com/office/powerpoint/2010/main" val="20823161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iemelések2">
    <p:spTree>
      <p:nvGrpSpPr>
        <p:cNvPr id="1" name=""/>
        <p:cNvGrpSpPr/>
        <p:nvPr/>
      </p:nvGrpSpPr>
      <p:grpSpPr>
        <a:xfrm>
          <a:off x="0" y="0"/>
          <a:ext cx="0" cy="0"/>
          <a:chOff x="0" y="0"/>
          <a:chExt cx="0" cy="0"/>
        </a:xfrm>
      </p:grpSpPr>
      <p:sp>
        <p:nvSpPr>
          <p:cNvPr id="3" name="Élőláb helye 2"/>
          <p:cNvSpPr>
            <a:spLocks noGrp="1"/>
          </p:cNvSpPr>
          <p:nvPr>
            <p:ph type="ftr" sz="quarter" idx="11"/>
          </p:nvPr>
        </p:nvSpPr>
        <p:spPr/>
        <p:txBody>
          <a:bodyPr/>
          <a:lstStyle/>
          <a:p>
            <a:r>
              <a:rPr lang="en-US"/>
              <a:t>4iG BASIC PRESENTATION TEMPLATE | FOOTER</a:t>
            </a:r>
            <a:endParaRPr lang="hu-HU"/>
          </a:p>
        </p:txBody>
      </p:sp>
      <p:sp>
        <p:nvSpPr>
          <p:cNvPr id="4" name="Dia számának helye 3"/>
          <p:cNvSpPr>
            <a:spLocks noGrp="1"/>
          </p:cNvSpPr>
          <p:nvPr>
            <p:ph type="sldNum" sz="quarter" idx="12"/>
          </p:nvPr>
        </p:nvSpPr>
        <p:spPr/>
        <p:txBody>
          <a:bodyPr/>
          <a:lstStyle/>
          <a:p>
            <a:fld id="{084F0E43-EC6D-474A-A03A-1D600D39D828}" type="slidenum">
              <a:rPr lang="hu-HU" smtClean="0"/>
              <a:t>‹#›</a:t>
            </a:fld>
            <a:endParaRPr lang="hu-HU"/>
          </a:p>
        </p:txBody>
      </p:sp>
      <p:sp>
        <p:nvSpPr>
          <p:cNvPr id="14" name="Cím 1"/>
          <p:cNvSpPr>
            <a:spLocks noGrp="1"/>
          </p:cNvSpPr>
          <p:nvPr>
            <p:ph type="ctrTitle" hasCustomPrompt="1"/>
          </p:nvPr>
        </p:nvSpPr>
        <p:spPr>
          <a:xfrm>
            <a:off x="838199" y="406400"/>
            <a:ext cx="9935817" cy="534987"/>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15" name="Szöveg helye 10"/>
          <p:cNvSpPr>
            <a:spLocks noGrp="1"/>
          </p:cNvSpPr>
          <p:nvPr>
            <p:ph type="body" sz="quarter" idx="16"/>
          </p:nvPr>
        </p:nvSpPr>
        <p:spPr>
          <a:xfrm>
            <a:off x="838200" y="1838326"/>
            <a:ext cx="3371850" cy="3198378"/>
          </a:xfrm>
          <a:blipFill>
            <a:blip r:embed="rId2"/>
            <a:stretch>
              <a:fillRect/>
            </a:stretch>
          </a:blipFill>
        </p:spPr>
        <p:txBody>
          <a:bodyPr lIns="180000" tIns="180000" rIns="180000" bIns="180000" anchor="t">
            <a:normAutofit/>
          </a:bodyPr>
          <a:lstStyle>
            <a:lvl1pPr marL="0" marR="0" indent="0" algn="ctr" defTabSz="914400" rtl="0" eaLnBrk="1" fontAlgn="auto" latinLnBrk="0" hangingPunct="1">
              <a:lnSpc>
                <a:spcPct val="20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hu-HU" dirty="0"/>
              <a:t>Mintaszöveg szerkesztése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hu-HU" dirty="0"/>
          </a:p>
        </p:txBody>
      </p:sp>
      <p:sp>
        <p:nvSpPr>
          <p:cNvPr id="16" name="Szöveg helye 10"/>
          <p:cNvSpPr>
            <a:spLocks noGrp="1"/>
          </p:cNvSpPr>
          <p:nvPr>
            <p:ph type="body" sz="quarter" idx="17"/>
          </p:nvPr>
        </p:nvSpPr>
        <p:spPr>
          <a:xfrm>
            <a:off x="4267200" y="1838326"/>
            <a:ext cx="3371850" cy="3198378"/>
          </a:xfrm>
          <a:blipFill>
            <a:blip r:embed="rId2"/>
            <a:stretch>
              <a:fillRect/>
            </a:stretch>
          </a:blipFill>
        </p:spPr>
        <p:txBody>
          <a:bodyPr lIns="180000" tIns="180000" rIns="180000" bIns="180000">
            <a:normAutofit/>
          </a:bodyPr>
          <a:lstStyle>
            <a:lvl1pPr>
              <a:defRPr sz="2000"/>
            </a:lvl1pPr>
          </a:lstStyle>
          <a:p>
            <a:pPr lvl="0"/>
            <a:r>
              <a:rPr lang="hu-HU" dirty="0"/>
              <a:t>Mintaszöveg szerkesztése</a:t>
            </a:r>
          </a:p>
        </p:txBody>
      </p:sp>
      <p:sp>
        <p:nvSpPr>
          <p:cNvPr id="17" name="Szöveg helye 10"/>
          <p:cNvSpPr>
            <a:spLocks noGrp="1"/>
          </p:cNvSpPr>
          <p:nvPr>
            <p:ph type="body" sz="quarter" idx="18"/>
          </p:nvPr>
        </p:nvSpPr>
        <p:spPr>
          <a:xfrm>
            <a:off x="7696200" y="1838326"/>
            <a:ext cx="3371850" cy="3198378"/>
          </a:xfrm>
          <a:blipFill>
            <a:blip r:embed="rId2"/>
            <a:stretch>
              <a:fillRect/>
            </a:stretch>
          </a:blipFill>
        </p:spPr>
        <p:txBody>
          <a:bodyPr lIns="180000" tIns="180000" rIns="180000" bIns="180000">
            <a:normAutofit/>
          </a:bodyPr>
          <a:lstStyle>
            <a:lvl1pPr>
              <a:defRPr sz="2000"/>
            </a:lvl1pPr>
          </a:lstStyle>
          <a:p>
            <a:pPr lvl="0"/>
            <a:r>
              <a:rPr lang="hu-HU" dirty="0"/>
              <a:t>Mintaszöveg szerkesztése</a:t>
            </a:r>
          </a:p>
        </p:txBody>
      </p:sp>
    </p:spTree>
    <p:extLst>
      <p:ext uri="{BB962C8B-B14F-4D97-AF65-F5344CB8AC3E}">
        <p14:creationId xmlns:p14="http://schemas.microsoft.com/office/powerpoint/2010/main" val="12570072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iemelések3">
    <p:spTree>
      <p:nvGrpSpPr>
        <p:cNvPr id="1" name=""/>
        <p:cNvGrpSpPr/>
        <p:nvPr/>
      </p:nvGrpSpPr>
      <p:grpSpPr>
        <a:xfrm>
          <a:off x="0" y="0"/>
          <a:ext cx="0" cy="0"/>
          <a:chOff x="0" y="0"/>
          <a:chExt cx="0" cy="0"/>
        </a:xfrm>
      </p:grpSpPr>
      <p:sp>
        <p:nvSpPr>
          <p:cNvPr id="3" name="Élőláb helye 2"/>
          <p:cNvSpPr>
            <a:spLocks noGrp="1"/>
          </p:cNvSpPr>
          <p:nvPr>
            <p:ph type="ftr" sz="quarter" idx="11"/>
          </p:nvPr>
        </p:nvSpPr>
        <p:spPr/>
        <p:txBody>
          <a:bodyPr/>
          <a:lstStyle/>
          <a:p>
            <a:r>
              <a:rPr lang="en-US"/>
              <a:t>4iG BASIC PRESENTATION TEMPLATE | FOOTER</a:t>
            </a:r>
            <a:endParaRPr lang="hu-HU"/>
          </a:p>
        </p:txBody>
      </p:sp>
      <p:sp>
        <p:nvSpPr>
          <p:cNvPr id="4" name="Dia számának helye 3"/>
          <p:cNvSpPr>
            <a:spLocks noGrp="1"/>
          </p:cNvSpPr>
          <p:nvPr>
            <p:ph type="sldNum" sz="quarter" idx="12"/>
          </p:nvPr>
        </p:nvSpPr>
        <p:spPr/>
        <p:txBody>
          <a:bodyPr/>
          <a:lstStyle/>
          <a:p>
            <a:fld id="{084F0E43-EC6D-474A-A03A-1D600D39D828}" type="slidenum">
              <a:rPr lang="hu-HU" smtClean="0"/>
              <a:t>‹#›</a:t>
            </a:fld>
            <a:endParaRPr lang="hu-HU"/>
          </a:p>
        </p:txBody>
      </p:sp>
      <p:sp>
        <p:nvSpPr>
          <p:cNvPr id="11" name="Szöveg helye 10"/>
          <p:cNvSpPr>
            <a:spLocks noGrp="1"/>
          </p:cNvSpPr>
          <p:nvPr>
            <p:ph type="body" sz="quarter" idx="13"/>
          </p:nvPr>
        </p:nvSpPr>
        <p:spPr>
          <a:xfrm>
            <a:off x="2714625" y="1227931"/>
            <a:ext cx="2266950" cy="2447925"/>
          </a:xfrm>
          <a:blipFill>
            <a:blip r:embed="rId2"/>
            <a:stretch>
              <a:fillRect/>
            </a:stretch>
          </a:blipFill>
        </p:spPr>
        <p:txBody>
          <a:bodyPr lIns="180000" tIns="180000" rIns="180000" bIns="180000">
            <a:normAutofit/>
          </a:bodyPr>
          <a:lstStyle>
            <a:lvl1pPr>
              <a:defRPr lang="hu-HU" sz="1800" kern="1200" dirty="0" smtClean="0">
                <a:solidFill>
                  <a:schemeClr val="tx1"/>
                </a:solidFill>
                <a:latin typeface="+mn-lt"/>
                <a:ea typeface="+mn-ea"/>
                <a:cs typeface="+mn-cs"/>
              </a:defRPr>
            </a:lvl1pPr>
          </a:lstStyle>
          <a:p>
            <a:pPr lvl="0"/>
            <a:r>
              <a:rPr lang="hu-HU" dirty="0"/>
              <a:t>Mintaszöveg szerkesztése</a:t>
            </a:r>
          </a:p>
        </p:txBody>
      </p:sp>
      <p:sp>
        <p:nvSpPr>
          <p:cNvPr id="12" name="Szöveg helye 10"/>
          <p:cNvSpPr>
            <a:spLocks noGrp="1"/>
          </p:cNvSpPr>
          <p:nvPr>
            <p:ph type="body" sz="quarter" idx="14"/>
          </p:nvPr>
        </p:nvSpPr>
        <p:spPr>
          <a:xfrm>
            <a:off x="5086350" y="1227931"/>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3" name="Szöveg helye 10"/>
          <p:cNvSpPr>
            <a:spLocks noGrp="1"/>
          </p:cNvSpPr>
          <p:nvPr>
            <p:ph type="body" sz="quarter" idx="15"/>
          </p:nvPr>
        </p:nvSpPr>
        <p:spPr>
          <a:xfrm>
            <a:off x="7391400" y="1227931"/>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4" name="Cím 1"/>
          <p:cNvSpPr>
            <a:spLocks noGrp="1"/>
          </p:cNvSpPr>
          <p:nvPr>
            <p:ph type="ctrTitle" hasCustomPrompt="1"/>
          </p:nvPr>
        </p:nvSpPr>
        <p:spPr>
          <a:xfrm>
            <a:off x="838199" y="406400"/>
            <a:ext cx="9943769" cy="534987"/>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15" name="Szöveg helye 10"/>
          <p:cNvSpPr>
            <a:spLocks noGrp="1"/>
          </p:cNvSpPr>
          <p:nvPr>
            <p:ph type="body" sz="quarter" idx="16"/>
          </p:nvPr>
        </p:nvSpPr>
        <p:spPr>
          <a:xfrm>
            <a:off x="2714625" y="3751624"/>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6" name="Szöveg helye 10"/>
          <p:cNvSpPr>
            <a:spLocks noGrp="1"/>
          </p:cNvSpPr>
          <p:nvPr>
            <p:ph type="body" sz="quarter" idx="17"/>
          </p:nvPr>
        </p:nvSpPr>
        <p:spPr>
          <a:xfrm>
            <a:off x="5086350" y="3751624"/>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7" name="Szöveg helye 10"/>
          <p:cNvSpPr>
            <a:spLocks noGrp="1"/>
          </p:cNvSpPr>
          <p:nvPr>
            <p:ph type="body" sz="quarter" idx="18"/>
          </p:nvPr>
        </p:nvSpPr>
        <p:spPr>
          <a:xfrm>
            <a:off x="7391400" y="3751624"/>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Tree>
    <p:extLst>
      <p:ext uri="{BB962C8B-B14F-4D97-AF65-F5344CB8AC3E}">
        <p14:creationId xmlns:p14="http://schemas.microsoft.com/office/powerpoint/2010/main" val="29940213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iemelések4">
    <p:spTree>
      <p:nvGrpSpPr>
        <p:cNvPr id="1" name=""/>
        <p:cNvGrpSpPr/>
        <p:nvPr/>
      </p:nvGrpSpPr>
      <p:grpSpPr>
        <a:xfrm>
          <a:off x="0" y="0"/>
          <a:ext cx="0" cy="0"/>
          <a:chOff x="0" y="0"/>
          <a:chExt cx="0" cy="0"/>
        </a:xfrm>
      </p:grpSpPr>
      <p:sp>
        <p:nvSpPr>
          <p:cNvPr id="3" name="Élőláb helye 2"/>
          <p:cNvSpPr>
            <a:spLocks noGrp="1"/>
          </p:cNvSpPr>
          <p:nvPr>
            <p:ph type="ftr" sz="quarter" idx="11"/>
          </p:nvPr>
        </p:nvSpPr>
        <p:spPr/>
        <p:txBody>
          <a:bodyPr/>
          <a:lstStyle/>
          <a:p>
            <a:r>
              <a:rPr lang="en-US"/>
              <a:t>4iG BASIC PRESENTATION TEMPLATE | FOOTER</a:t>
            </a:r>
            <a:endParaRPr lang="hu-HU"/>
          </a:p>
        </p:txBody>
      </p:sp>
      <p:sp>
        <p:nvSpPr>
          <p:cNvPr id="4" name="Dia számának helye 3"/>
          <p:cNvSpPr>
            <a:spLocks noGrp="1"/>
          </p:cNvSpPr>
          <p:nvPr>
            <p:ph type="sldNum" sz="quarter" idx="12"/>
          </p:nvPr>
        </p:nvSpPr>
        <p:spPr/>
        <p:txBody>
          <a:bodyPr/>
          <a:lstStyle/>
          <a:p>
            <a:fld id="{084F0E43-EC6D-474A-A03A-1D600D39D828}" type="slidenum">
              <a:rPr lang="hu-HU" smtClean="0"/>
              <a:t>‹#›</a:t>
            </a:fld>
            <a:endParaRPr lang="hu-HU"/>
          </a:p>
        </p:txBody>
      </p:sp>
      <p:sp>
        <p:nvSpPr>
          <p:cNvPr id="11" name="Szöveg helye 10"/>
          <p:cNvSpPr>
            <a:spLocks noGrp="1"/>
          </p:cNvSpPr>
          <p:nvPr>
            <p:ph type="body" sz="quarter" idx="13"/>
          </p:nvPr>
        </p:nvSpPr>
        <p:spPr>
          <a:xfrm>
            <a:off x="2714625" y="1227931"/>
            <a:ext cx="2266950" cy="2447925"/>
          </a:xfrm>
          <a:blipFill>
            <a:blip r:embed="rId2"/>
            <a:stretch>
              <a:fillRect/>
            </a:stretch>
          </a:blipFill>
        </p:spPr>
        <p:txBody>
          <a:bodyPr lIns="180000" tIns="180000" rIns="180000" bIns="180000">
            <a:normAutofit/>
          </a:bodyPr>
          <a:lstStyle>
            <a:lvl1pPr>
              <a:defRPr lang="hu-HU" sz="1800" kern="1200" dirty="0" smtClean="0">
                <a:solidFill>
                  <a:schemeClr val="tx1"/>
                </a:solidFill>
                <a:latin typeface="+mn-lt"/>
                <a:ea typeface="+mn-ea"/>
                <a:cs typeface="+mn-cs"/>
              </a:defRPr>
            </a:lvl1pPr>
          </a:lstStyle>
          <a:p>
            <a:pPr lvl="0"/>
            <a:r>
              <a:rPr lang="hu-HU" dirty="0"/>
              <a:t>Mintaszöveg szerkesztése</a:t>
            </a:r>
          </a:p>
        </p:txBody>
      </p:sp>
      <p:sp>
        <p:nvSpPr>
          <p:cNvPr id="12" name="Szöveg helye 10"/>
          <p:cNvSpPr>
            <a:spLocks noGrp="1"/>
          </p:cNvSpPr>
          <p:nvPr>
            <p:ph type="body" sz="quarter" idx="14"/>
          </p:nvPr>
        </p:nvSpPr>
        <p:spPr>
          <a:xfrm>
            <a:off x="5086350" y="1227931"/>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3" name="Szöveg helye 10"/>
          <p:cNvSpPr>
            <a:spLocks noGrp="1"/>
          </p:cNvSpPr>
          <p:nvPr>
            <p:ph type="body" sz="quarter" idx="15"/>
          </p:nvPr>
        </p:nvSpPr>
        <p:spPr>
          <a:xfrm>
            <a:off x="7391400" y="1227931"/>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4" name="Cím 1"/>
          <p:cNvSpPr>
            <a:spLocks noGrp="1"/>
          </p:cNvSpPr>
          <p:nvPr>
            <p:ph type="ctrTitle" hasCustomPrompt="1"/>
          </p:nvPr>
        </p:nvSpPr>
        <p:spPr>
          <a:xfrm>
            <a:off x="838199" y="406400"/>
            <a:ext cx="9943769" cy="534987"/>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15" name="Szöveg helye 10"/>
          <p:cNvSpPr>
            <a:spLocks noGrp="1"/>
          </p:cNvSpPr>
          <p:nvPr>
            <p:ph type="body" sz="quarter" idx="16"/>
          </p:nvPr>
        </p:nvSpPr>
        <p:spPr>
          <a:xfrm>
            <a:off x="2714625" y="3751624"/>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6" name="Szöveg helye 10"/>
          <p:cNvSpPr>
            <a:spLocks noGrp="1"/>
          </p:cNvSpPr>
          <p:nvPr>
            <p:ph type="body" sz="quarter" idx="17"/>
          </p:nvPr>
        </p:nvSpPr>
        <p:spPr>
          <a:xfrm>
            <a:off x="5086350" y="3751624"/>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7" name="Szöveg helye 10"/>
          <p:cNvSpPr>
            <a:spLocks noGrp="1"/>
          </p:cNvSpPr>
          <p:nvPr>
            <p:ph type="body" sz="quarter" idx="18"/>
          </p:nvPr>
        </p:nvSpPr>
        <p:spPr>
          <a:xfrm>
            <a:off x="7391400" y="3751624"/>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Tree>
    <p:extLst>
      <p:ext uri="{BB962C8B-B14F-4D97-AF65-F5344CB8AC3E}">
        <p14:creationId xmlns:p14="http://schemas.microsoft.com/office/powerpoint/2010/main" val="15986356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iemelések5">
    <p:spTree>
      <p:nvGrpSpPr>
        <p:cNvPr id="1" name=""/>
        <p:cNvGrpSpPr/>
        <p:nvPr/>
      </p:nvGrpSpPr>
      <p:grpSpPr>
        <a:xfrm>
          <a:off x="0" y="0"/>
          <a:ext cx="0" cy="0"/>
          <a:chOff x="0" y="0"/>
          <a:chExt cx="0" cy="0"/>
        </a:xfrm>
      </p:grpSpPr>
      <p:sp>
        <p:nvSpPr>
          <p:cNvPr id="3" name="Élőláb helye 2"/>
          <p:cNvSpPr>
            <a:spLocks noGrp="1"/>
          </p:cNvSpPr>
          <p:nvPr>
            <p:ph type="ftr" sz="quarter" idx="11"/>
          </p:nvPr>
        </p:nvSpPr>
        <p:spPr/>
        <p:txBody>
          <a:bodyPr/>
          <a:lstStyle/>
          <a:p>
            <a:r>
              <a:rPr lang="en-US"/>
              <a:t>4iG BASIC PRESENTATION TEMPLATE | FOOTER</a:t>
            </a:r>
            <a:endParaRPr lang="hu-HU"/>
          </a:p>
        </p:txBody>
      </p:sp>
      <p:sp>
        <p:nvSpPr>
          <p:cNvPr id="4" name="Dia számának helye 3"/>
          <p:cNvSpPr>
            <a:spLocks noGrp="1"/>
          </p:cNvSpPr>
          <p:nvPr>
            <p:ph type="sldNum" sz="quarter" idx="12"/>
          </p:nvPr>
        </p:nvSpPr>
        <p:spPr/>
        <p:txBody>
          <a:bodyPr/>
          <a:lstStyle/>
          <a:p>
            <a:fld id="{084F0E43-EC6D-474A-A03A-1D600D39D828}" type="slidenum">
              <a:rPr lang="hu-HU" smtClean="0"/>
              <a:t>‹#›</a:t>
            </a:fld>
            <a:endParaRPr lang="hu-HU"/>
          </a:p>
        </p:txBody>
      </p:sp>
      <p:sp>
        <p:nvSpPr>
          <p:cNvPr id="11" name="Szöveg helye 10"/>
          <p:cNvSpPr>
            <a:spLocks noGrp="1"/>
          </p:cNvSpPr>
          <p:nvPr>
            <p:ph type="body" sz="quarter" idx="13"/>
          </p:nvPr>
        </p:nvSpPr>
        <p:spPr>
          <a:xfrm>
            <a:off x="2714625" y="1227931"/>
            <a:ext cx="2266950" cy="2447925"/>
          </a:xfrm>
          <a:blipFill>
            <a:blip r:embed="rId2"/>
            <a:stretch>
              <a:fillRect/>
            </a:stretch>
          </a:blipFill>
        </p:spPr>
        <p:txBody>
          <a:bodyPr lIns="180000" tIns="180000" rIns="180000" bIns="180000">
            <a:normAutofit/>
          </a:bodyPr>
          <a:lstStyle>
            <a:lvl1pPr>
              <a:defRPr lang="hu-HU" sz="1800" kern="1200" dirty="0" smtClean="0">
                <a:solidFill>
                  <a:schemeClr val="tx1"/>
                </a:solidFill>
                <a:latin typeface="+mn-lt"/>
                <a:ea typeface="+mn-ea"/>
                <a:cs typeface="+mn-cs"/>
              </a:defRPr>
            </a:lvl1pPr>
          </a:lstStyle>
          <a:p>
            <a:pPr lvl="0"/>
            <a:r>
              <a:rPr lang="hu-HU" dirty="0"/>
              <a:t>Mintaszöveg szerkesztése</a:t>
            </a:r>
          </a:p>
        </p:txBody>
      </p:sp>
      <p:sp>
        <p:nvSpPr>
          <p:cNvPr id="12" name="Szöveg helye 10"/>
          <p:cNvSpPr>
            <a:spLocks noGrp="1"/>
          </p:cNvSpPr>
          <p:nvPr>
            <p:ph type="body" sz="quarter" idx="14"/>
          </p:nvPr>
        </p:nvSpPr>
        <p:spPr>
          <a:xfrm>
            <a:off x="5086350" y="1227931"/>
            <a:ext cx="2266950" cy="2447925"/>
          </a:xfrm>
          <a:blipFill>
            <a:blip r:embed="rId3"/>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3" name="Szöveg helye 10"/>
          <p:cNvSpPr>
            <a:spLocks noGrp="1"/>
          </p:cNvSpPr>
          <p:nvPr>
            <p:ph type="body" sz="quarter" idx="15"/>
          </p:nvPr>
        </p:nvSpPr>
        <p:spPr>
          <a:xfrm>
            <a:off x="7391400" y="1227931"/>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4" name="Cím 1"/>
          <p:cNvSpPr>
            <a:spLocks noGrp="1"/>
          </p:cNvSpPr>
          <p:nvPr>
            <p:ph type="ctrTitle" hasCustomPrompt="1"/>
          </p:nvPr>
        </p:nvSpPr>
        <p:spPr>
          <a:xfrm>
            <a:off x="838199" y="406400"/>
            <a:ext cx="9943769" cy="534987"/>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15" name="Szöveg helye 10"/>
          <p:cNvSpPr>
            <a:spLocks noGrp="1"/>
          </p:cNvSpPr>
          <p:nvPr>
            <p:ph type="body" sz="quarter" idx="16"/>
          </p:nvPr>
        </p:nvSpPr>
        <p:spPr>
          <a:xfrm>
            <a:off x="2714625" y="3751624"/>
            <a:ext cx="2266950" cy="2447925"/>
          </a:xfrm>
          <a:blipFill>
            <a:blip r:embed="rId3"/>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6" name="Szöveg helye 10"/>
          <p:cNvSpPr>
            <a:spLocks noGrp="1"/>
          </p:cNvSpPr>
          <p:nvPr>
            <p:ph type="body" sz="quarter" idx="17"/>
          </p:nvPr>
        </p:nvSpPr>
        <p:spPr>
          <a:xfrm>
            <a:off x="5086350" y="3751624"/>
            <a:ext cx="2266950" cy="2447925"/>
          </a:xfrm>
          <a:blipFill>
            <a:blip r:embed="rId2"/>
            <a:stretch>
              <a:fillRect/>
            </a:stretch>
          </a:blipFill>
        </p:spPr>
        <p:txBody>
          <a:bodyPr lIns="180000" tIns="180000" rIns="180000" bIns="180000">
            <a:normAutofit/>
          </a:bodyPr>
          <a:lstStyle>
            <a:lvl1pPr>
              <a:defRPr sz="1800"/>
            </a:lvl1pPr>
          </a:lstStyle>
          <a:p>
            <a:pPr lvl="0"/>
            <a:r>
              <a:rPr lang="hu-HU" dirty="0"/>
              <a:t>Mintaszöveg szerkesztése</a:t>
            </a:r>
          </a:p>
        </p:txBody>
      </p:sp>
      <p:sp>
        <p:nvSpPr>
          <p:cNvPr id="17" name="Szöveg helye 10"/>
          <p:cNvSpPr>
            <a:spLocks noGrp="1"/>
          </p:cNvSpPr>
          <p:nvPr>
            <p:ph type="body" sz="quarter" idx="18"/>
          </p:nvPr>
        </p:nvSpPr>
        <p:spPr>
          <a:xfrm>
            <a:off x="7391400" y="3751624"/>
            <a:ext cx="2266950" cy="2447925"/>
          </a:xfrm>
          <a:blipFill>
            <a:blip r:embed="rId3"/>
            <a:stretch>
              <a:fillRect/>
            </a:stretch>
          </a:blipFill>
        </p:spPr>
        <p:txBody>
          <a:bodyPr lIns="180000" tIns="180000" rIns="180000" bIns="180000">
            <a:normAutofit/>
          </a:bodyPr>
          <a:lstStyle>
            <a:lvl1pPr>
              <a:defRPr sz="1800"/>
            </a:lvl1pPr>
          </a:lstStyle>
          <a:p>
            <a:pPr lvl="0"/>
            <a:r>
              <a:rPr lang="hu-HU" dirty="0"/>
              <a:t>Mintaszöveg szerkesztése</a:t>
            </a:r>
          </a:p>
        </p:txBody>
      </p:sp>
    </p:spTree>
    <p:extLst>
      <p:ext uri="{BB962C8B-B14F-4D97-AF65-F5344CB8AC3E}">
        <p14:creationId xmlns:p14="http://schemas.microsoft.com/office/powerpoint/2010/main" val="19603726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iemelések6">
    <p:spTree>
      <p:nvGrpSpPr>
        <p:cNvPr id="1" name=""/>
        <p:cNvGrpSpPr/>
        <p:nvPr/>
      </p:nvGrpSpPr>
      <p:grpSpPr>
        <a:xfrm>
          <a:off x="0" y="0"/>
          <a:ext cx="0" cy="0"/>
          <a:chOff x="0" y="0"/>
          <a:chExt cx="0" cy="0"/>
        </a:xfrm>
      </p:grpSpPr>
      <p:sp>
        <p:nvSpPr>
          <p:cNvPr id="3" name="Élőláb helye 2"/>
          <p:cNvSpPr>
            <a:spLocks noGrp="1"/>
          </p:cNvSpPr>
          <p:nvPr>
            <p:ph type="ftr" sz="quarter" idx="11"/>
          </p:nvPr>
        </p:nvSpPr>
        <p:spPr/>
        <p:txBody>
          <a:bodyPr/>
          <a:lstStyle/>
          <a:p>
            <a:r>
              <a:rPr lang="en-US"/>
              <a:t>4iG BASIC PRESENTATION TEMPLATE | FOOTER</a:t>
            </a:r>
            <a:endParaRPr lang="hu-HU"/>
          </a:p>
        </p:txBody>
      </p:sp>
      <p:sp>
        <p:nvSpPr>
          <p:cNvPr id="4" name="Dia számának helye 3"/>
          <p:cNvSpPr>
            <a:spLocks noGrp="1"/>
          </p:cNvSpPr>
          <p:nvPr>
            <p:ph type="sldNum" sz="quarter" idx="12"/>
          </p:nvPr>
        </p:nvSpPr>
        <p:spPr/>
        <p:txBody>
          <a:bodyPr/>
          <a:lstStyle/>
          <a:p>
            <a:fld id="{084F0E43-EC6D-474A-A03A-1D600D39D828}" type="slidenum">
              <a:rPr lang="hu-HU" smtClean="0"/>
              <a:t>‹#›</a:t>
            </a:fld>
            <a:endParaRPr lang="hu-HU"/>
          </a:p>
        </p:txBody>
      </p:sp>
      <p:sp>
        <p:nvSpPr>
          <p:cNvPr id="11" name="Szöveg helye 10"/>
          <p:cNvSpPr>
            <a:spLocks noGrp="1"/>
          </p:cNvSpPr>
          <p:nvPr>
            <p:ph type="body" sz="quarter" idx="13"/>
          </p:nvPr>
        </p:nvSpPr>
        <p:spPr>
          <a:xfrm>
            <a:off x="838200" y="1474354"/>
            <a:ext cx="1714500" cy="1955078"/>
          </a:xfrm>
          <a:blipFill>
            <a:blip r:embed="rId2"/>
            <a:stretch>
              <a:fillRect/>
            </a:stretch>
          </a:blipFill>
        </p:spPr>
        <p:txBody>
          <a:bodyPr lIns="180000" tIns="180000" rIns="180000" bIns="180000">
            <a:normAutofit/>
          </a:bodyPr>
          <a:lstStyle>
            <a:lvl1pPr>
              <a:defRPr lang="hu-HU" sz="1400" kern="1200" dirty="0" smtClean="0">
                <a:solidFill>
                  <a:schemeClr val="tx1"/>
                </a:solidFill>
                <a:latin typeface="+mn-lt"/>
                <a:ea typeface="+mn-ea"/>
                <a:cs typeface="+mn-cs"/>
              </a:defRPr>
            </a:lvl1pPr>
          </a:lstStyle>
          <a:p>
            <a:pPr lvl="0"/>
            <a:r>
              <a:rPr lang="hu-HU" dirty="0"/>
              <a:t>Mintaszöveg szerkesztése</a:t>
            </a:r>
          </a:p>
        </p:txBody>
      </p:sp>
      <p:sp>
        <p:nvSpPr>
          <p:cNvPr id="12" name="Szöveg helye 10"/>
          <p:cNvSpPr>
            <a:spLocks noGrp="1"/>
          </p:cNvSpPr>
          <p:nvPr>
            <p:ph type="body" sz="quarter" idx="14"/>
          </p:nvPr>
        </p:nvSpPr>
        <p:spPr>
          <a:xfrm>
            <a:off x="3028325" y="1468797"/>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3" name="Szöveg helye 10"/>
          <p:cNvSpPr>
            <a:spLocks noGrp="1"/>
          </p:cNvSpPr>
          <p:nvPr>
            <p:ph type="body" sz="quarter" idx="15"/>
          </p:nvPr>
        </p:nvSpPr>
        <p:spPr>
          <a:xfrm>
            <a:off x="5218450" y="1468797"/>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4" name="Cím 1"/>
          <p:cNvSpPr>
            <a:spLocks noGrp="1"/>
          </p:cNvSpPr>
          <p:nvPr>
            <p:ph type="ctrTitle" hasCustomPrompt="1"/>
          </p:nvPr>
        </p:nvSpPr>
        <p:spPr>
          <a:xfrm>
            <a:off x="838200" y="406400"/>
            <a:ext cx="9951720" cy="534987"/>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15" name="Szöveg helye 10"/>
          <p:cNvSpPr>
            <a:spLocks noGrp="1"/>
          </p:cNvSpPr>
          <p:nvPr>
            <p:ph type="body" sz="quarter" idx="16"/>
          </p:nvPr>
        </p:nvSpPr>
        <p:spPr>
          <a:xfrm>
            <a:off x="838200" y="3951285"/>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6" name="Szöveg helye 10"/>
          <p:cNvSpPr>
            <a:spLocks noGrp="1"/>
          </p:cNvSpPr>
          <p:nvPr>
            <p:ph type="body" sz="quarter" idx="17"/>
          </p:nvPr>
        </p:nvSpPr>
        <p:spPr>
          <a:xfrm>
            <a:off x="3028325" y="3951285"/>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7" name="Szöveg helye 10"/>
          <p:cNvSpPr>
            <a:spLocks noGrp="1"/>
          </p:cNvSpPr>
          <p:nvPr>
            <p:ph type="body" sz="quarter" idx="18"/>
          </p:nvPr>
        </p:nvSpPr>
        <p:spPr>
          <a:xfrm>
            <a:off x="5213605" y="3951285"/>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8" name="Szöveg helye 10"/>
          <p:cNvSpPr>
            <a:spLocks noGrp="1"/>
          </p:cNvSpPr>
          <p:nvPr>
            <p:ph type="body" sz="quarter" idx="19"/>
          </p:nvPr>
        </p:nvSpPr>
        <p:spPr>
          <a:xfrm>
            <a:off x="7408575" y="1467208"/>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9" name="Szöveg helye 10"/>
          <p:cNvSpPr>
            <a:spLocks noGrp="1"/>
          </p:cNvSpPr>
          <p:nvPr>
            <p:ph type="body" sz="quarter" idx="20"/>
          </p:nvPr>
        </p:nvSpPr>
        <p:spPr>
          <a:xfrm>
            <a:off x="9598700" y="1467208"/>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20" name="Szöveg helye 10"/>
          <p:cNvSpPr>
            <a:spLocks noGrp="1"/>
          </p:cNvSpPr>
          <p:nvPr>
            <p:ph type="body" sz="quarter" idx="21"/>
          </p:nvPr>
        </p:nvSpPr>
        <p:spPr>
          <a:xfrm>
            <a:off x="7408575" y="3951285"/>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21" name="Szöveg helye 10"/>
          <p:cNvSpPr>
            <a:spLocks noGrp="1"/>
          </p:cNvSpPr>
          <p:nvPr>
            <p:ph type="body" sz="quarter" idx="22"/>
          </p:nvPr>
        </p:nvSpPr>
        <p:spPr>
          <a:xfrm>
            <a:off x="9598700" y="3951285"/>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Tree>
    <p:extLst>
      <p:ext uri="{BB962C8B-B14F-4D97-AF65-F5344CB8AC3E}">
        <p14:creationId xmlns:p14="http://schemas.microsoft.com/office/powerpoint/2010/main" val="10213403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iemelések7">
    <p:spTree>
      <p:nvGrpSpPr>
        <p:cNvPr id="1" name=""/>
        <p:cNvGrpSpPr/>
        <p:nvPr/>
      </p:nvGrpSpPr>
      <p:grpSpPr>
        <a:xfrm>
          <a:off x="0" y="0"/>
          <a:ext cx="0" cy="0"/>
          <a:chOff x="0" y="0"/>
          <a:chExt cx="0" cy="0"/>
        </a:xfrm>
      </p:grpSpPr>
      <p:sp>
        <p:nvSpPr>
          <p:cNvPr id="3" name="Élőláb helye 2"/>
          <p:cNvSpPr>
            <a:spLocks noGrp="1"/>
          </p:cNvSpPr>
          <p:nvPr>
            <p:ph type="ftr" sz="quarter" idx="11"/>
          </p:nvPr>
        </p:nvSpPr>
        <p:spPr/>
        <p:txBody>
          <a:bodyPr/>
          <a:lstStyle/>
          <a:p>
            <a:r>
              <a:rPr lang="en-US"/>
              <a:t>4iG BASIC PRESENTATION TEMPLATE | FOOTER</a:t>
            </a:r>
            <a:endParaRPr lang="hu-HU"/>
          </a:p>
        </p:txBody>
      </p:sp>
      <p:sp>
        <p:nvSpPr>
          <p:cNvPr id="4" name="Dia számának helye 3"/>
          <p:cNvSpPr>
            <a:spLocks noGrp="1"/>
          </p:cNvSpPr>
          <p:nvPr>
            <p:ph type="sldNum" sz="quarter" idx="12"/>
          </p:nvPr>
        </p:nvSpPr>
        <p:spPr/>
        <p:txBody>
          <a:bodyPr/>
          <a:lstStyle/>
          <a:p>
            <a:fld id="{084F0E43-EC6D-474A-A03A-1D600D39D828}" type="slidenum">
              <a:rPr lang="hu-HU" smtClean="0"/>
              <a:t>‹#›</a:t>
            </a:fld>
            <a:endParaRPr lang="hu-HU"/>
          </a:p>
        </p:txBody>
      </p:sp>
      <p:sp>
        <p:nvSpPr>
          <p:cNvPr id="11" name="Szöveg helye 10"/>
          <p:cNvSpPr>
            <a:spLocks noGrp="1"/>
          </p:cNvSpPr>
          <p:nvPr>
            <p:ph type="body" sz="quarter" idx="13"/>
          </p:nvPr>
        </p:nvSpPr>
        <p:spPr>
          <a:xfrm>
            <a:off x="838200" y="1474354"/>
            <a:ext cx="1714500" cy="1955078"/>
          </a:xfrm>
          <a:blipFill>
            <a:blip r:embed="rId2"/>
            <a:stretch>
              <a:fillRect/>
            </a:stretch>
          </a:blipFill>
        </p:spPr>
        <p:txBody>
          <a:bodyPr lIns="180000" tIns="180000" rIns="180000" bIns="180000">
            <a:normAutofit/>
          </a:bodyPr>
          <a:lstStyle>
            <a:lvl1pPr>
              <a:defRPr lang="hu-HU" sz="1400" kern="1200" dirty="0" smtClean="0">
                <a:solidFill>
                  <a:schemeClr val="tx1"/>
                </a:solidFill>
                <a:latin typeface="+mn-lt"/>
                <a:ea typeface="+mn-ea"/>
                <a:cs typeface="+mn-cs"/>
              </a:defRPr>
            </a:lvl1pPr>
          </a:lstStyle>
          <a:p>
            <a:pPr lvl="0"/>
            <a:r>
              <a:rPr lang="hu-HU" dirty="0"/>
              <a:t>Mintaszöveg szerkesztése</a:t>
            </a:r>
          </a:p>
        </p:txBody>
      </p:sp>
      <p:sp>
        <p:nvSpPr>
          <p:cNvPr id="12" name="Szöveg helye 10"/>
          <p:cNvSpPr>
            <a:spLocks noGrp="1"/>
          </p:cNvSpPr>
          <p:nvPr>
            <p:ph type="body" sz="quarter" idx="14"/>
          </p:nvPr>
        </p:nvSpPr>
        <p:spPr>
          <a:xfrm>
            <a:off x="3028325" y="1468797"/>
            <a:ext cx="1714500" cy="1955078"/>
          </a:xfrm>
          <a:blipFill>
            <a:blip r:embed="rId3"/>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3" name="Szöveg helye 10"/>
          <p:cNvSpPr>
            <a:spLocks noGrp="1"/>
          </p:cNvSpPr>
          <p:nvPr>
            <p:ph type="body" sz="quarter" idx="15"/>
          </p:nvPr>
        </p:nvSpPr>
        <p:spPr>
          <a:xfrm>
            <a:off x="5218450" y="1468797"/>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4" name="Cím 1"/>
          <p:cNvSpPr>
            <a:spLocks noGrp="1"/>
          </p:cNvSpPr>
          <p:nvPr>
            <p:ph type="ctrTitle" hasCustomPrompt="1"/>
          </p:nvPr>
        </p:nvSpPr>
        <p:spPr>
          <a:xfrm>
            <a:off x="838200" y="406400"/>
            <a:ext cx="9951720" cy="534987"/>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15" name="Szöveg helye 10"/>
          <p:cNvSpPr>
            <a:spLocks noGrp="1"/>
          </p:cNvSpPr>
          <p:nvPr>
            <p:ph type="body" sz="quarter" idx="16"/>
          </p:nvPr>
        </p:nvSpPr>
        <p:spPr>
          <a:xfrm>
            <a:off x="838200" y="3951285"/>
            <a:ext cx="1714500" cy="1955078"/>
          </a:xfrm>
          <a:blipFill>
            <a:blip r:embed="rId3"/>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6" name="Szöveg helye 10"/>
          <p:cNvSpPr>
            <a:spLocks noGrp="1"/>
          </p:cNvSpPr>
          <p:nvPr>
            <p:ph type="body" sz="quarter" idx="17"/>
          </p:nvPr>
        </p:nvSpPr>
        <p:spPr>
          <a:xfrm>
            <a:off x="3028325" y="3951285"/>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7" name="Szöveg helye 10"/>
          <p:cNvSpPr>
            <a:spLocks noGrp="1"/>
          </p:cNvSpPr>
          <p:nvPr>
            <p:ph type="body" sz="quarter" idx="18"/>
          </p:nvPr>
        </p:nvSpPr>
        <p:spPr>
          <a:xfrm>
            <a:off x="5213605" y="3951285"/>
            <a:ext cx="1714500" cy="1955078"/>
          </a:xfrm>
          <a:blipFill>
            <a:blip r:embed="rId3"/>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8" name="Szöveg helye 10"/>
          <p:cNvSpPr>
            <a:spLocks noGrp="1"/>
          </p:cNvSpPr>
          <p:nvPr>
            <p:ph type="body" sz="quarter" idx="19"/>
          </p:nvPr>
        </p:nvSpPr>
        <p:spPr>
          <a:xfrm>
            <a:off x="7408575" y="1467208"/>
            <a:ext cx="1714500" cy="1955078"/>
          </a:xfrm>
          <a:blipFill>
            <a:blip r:embed="rId3"/>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19" name="Szöveg helye 10"/>
          <p:cNvSpPr>
            <a:spLocks noGrp="1"/>
          </p:cNvSpPr>
          <p:nvPr>
            <p:ph type="body" sz="quarter" idx="20"/>
          </p:nvPr>
        </p:nvSpPr>
        <p:spPr>
          <a:xfrm>
            <a:off x="9598700" y="1467208"/>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20" name="Szöveg helye 10"/>
          <p:cNvSpPr>
            <a:spLocks noGrp="1"/>
          </p:cNvSpPr>
          <p:nvPr>
            <p:ph type="body" sz="quarter" idx="21"/>
          </p:nvPr>
        </p:nvSpPr>
        <p:spPr>
          <a:xfrm>
            <a:off x="7408575" y="3951285"/>
            <a:ext cx="1714500" cy="1955078"/>
          </a:xfrm>
          <a:blipFill>
            <a:blip r:embed="rId2"/>
            <a:stretch>
              <a:fillRect/>
            </a:stretch>
          </a:blipFill>
        </p:spPr>
        <p:txBody>
          <a:bodyPr lIns="180000" tIns="180000" rIns="180000" bIns="180000">
            <a:normAutofit/>
          </a:bodyPr>
          <a:lstStyle>
            <a:lvl1pPr>
              <a:defRPr sz="1400"/>
            </a:lvl1pPr>
          </a:lstStyle>
          <a:p>
            <a:pPr lvl="0"/>
            <a:r>
              <a:rPr lang="hu-HU" dirty="0"/>
              <a:t>Mintaszöveg szerkesztése</a:t>
            </a:r>
          </a:p>
        </p:txBody>
      </p:sp>
      <p:sp>
        <p:nvSpPr>
          <p:cNvPr id="21" name="Szöveg helye 10"/>
          <p:cNvSpPr>
            <a:spLocks noGrp="1"/>
          </p:cNvSpPr>
          <p:nvPr>
            <p:ph type="body" sz="quarter" idx="22"/>
          </p:nvPr>
        </p:nvSpPr>
        <p:spPr>
          <a:xfrm>
            <a:off x="9598700" y="3951285"/>
            <a:ext cx="1714500" cy="1955078"/>
          </a:xfrm>
          <a:blipFill>
            <a:blip r:embed="rId3"/>
            <a:stretch>
              <a:fillRect/>
            </a:stretch>
          </a:blipFill>
        </p:spPr>
        <p:txBody>
          <a:bodyPr lIns="180000" tIns="180000" rIns="180000" bIns="180000">
            <a:normAutofit/>
          </a:bodyPr>
          <a:lstStyle>
            <a:lvl1pPr>
              <a:defRPr sz="1400"/>
            </a:lvl1pPr>
          </a:lstStyle>
          <a:p>
            <a:pPr lvl="0"/>
            <a:r>
              <a:rPr lang="hu-HU" dirty="0"/>
              <a:t>Mintaszöveg szerkesztése</a:t>
            </a:r>
          </a:p>
        </p:txBody>
      </p:sp>
    </p:spTree>
    <p:extLst>
      <p:ext uri="{BB962C8B-B14F-4D97-AF65-F5344CB8AC3E}">
        <p14:creationId xmlns:p14="http://schemas.microsoft.com/office/powerpoint/2010/main" val="2144152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iemelések8">
    <p:spTree>
      <p:nvGrpSpPr>
        <p:cNvPr id="1" name=""/>
        <p:cNvGrpSpPr/>
        <p:nvPr/>
      </p:nvGrpSpPr>
      <p:grpSpPr>
        <a:xfrm>
          <a:off x="0" y="0"/>
          <a:ext cx="0" cy="0"/>
          <a:chOff x="0" y="0"/>
          <a:chExt cx="0" cy="0"/>
        </a:xfrm>
      </p:grpSpPr>
      <p:sp>
        <p:nvSpPr>
          <p:cNvPr id="3" name="Élőláb helye 2"/>
          <p:cNvSpPr>
            <a:spLocks noGrp="1"/>
          </p:cNvSpPr>
          <p:nvPr>
            <p:ph type="ftr" sz="quarter" idx="11"/>
          </p:nvPr>
        </p:nvSpPr>
        <p:spPr/>
        <p:txBody>
          <a:bodyPr/>
          <a:lstStyle/>
          <a:p>
            <a:r>
              <a:rPr lang="en-US"/>
              <a:t>4iG BASIC PRESENTATION TEMPLATE | FOOTER</a:t>
            </a:r>
            <a:endParaRPr lang="hu-HU"/>
          </a:p>
        </p:txBody>
      </p:sp>
      <p:sp>
        <p:nvSpPr>
          <p:cNvPr id="4" name="Dia számának helye 3"/>
          <p:cNvSpPr>
            <a:spLocks noGrp="1"/>
          </p:cNvSpPr>
          <p:nvPr>
            <p:ph type="sldNum" sz="quarter" idx="12"/>
          </p:nvPr>
        </p:nvSpPr>
        <p:spPr/>
        <p:txBody>
          <a:bodyPr/>
          <a:lstStyle/>
          <a:p>
            <a:fld id="{084F0E43-EC6D-474A-A03A-1D600D39D828}" type="slidenum">
              <a:rPr lang="hu-HU" smtClean="0"/>
              <a:t>‹#›</a:t>
            </a:fld>
            <a:endParaRPr lang="hu-HU"/>
          </a:p>
        </p:txBody>
      </p:sp>
      <p:sp>
        <p:nvSpPr>
          <p:cNvPr id="11" name="Szöveg helye 10"/>
          <p:cNvSpPr>
            <a:spLocks noGrp="1"/>
          </p:cNvSpPr>
          <p:nvPr>
            <p:ph type="body" sz="quarter" idx="13"/>
          </p:nvPr>
        </p:nvSpPr>
        <p:spPr>
          <a:xfrm>
            <a:off x="838200" y="1238971"/>
            <a:ext cx="1905000" cy="1649846"/>
          </a:xfrm>
          <a:blipFill>
            <a:blip r:embed="rId2"/>
            <a:stretch>
              <a:fillRect/>
            </a:stretch>
          </a:blipFill>
        </p:spPr>
        <p:txBody>
          <a:bodyPr lIns="180000" tIns="180000" rIns="180000" bIns="180000">
            <a:normAutofit/>
          </a:bodyPr>
          <a:lstStyle>
            <a:lvl1pPr>
              <a:defRPr lang="hu-HU" sz="1400" kern="1200" dirty="0" smtClean="0">
                <a:solidFill>
                  <a:schemeClr val="tx1"/>
                </a:solidFill>
                <a:latin typeface="+mn-lt"/>
                <a:ea typeface="+mn-ea"/>
                <a:cs typeface="+mn-cs"/>
              </a:defRPr>
            </a:lvl1pPr>
          </a:lstStyle>
          <a:p>
            <a:pPr lvl="0"/>
            <a:r>
              <a:rPr lang="hu-HU" dirty="0"/>
              <a:t>Mintaszöveg szerkesztése</a:t>
            </a:r>
          </a:p>
        </p:txBody>
      </p:sp>
      <p:sp>
        <p:nvSpPr>
          <p:cNvPr id="14" name="Cím 1"/>
          <p:cNvSpPr>
            <a:spLocks noGrp="1"/>
          </p:cNvSpPr>
          <p:nvPr>
            <p:ph type="ctrTitle" hasCustomPrompt="1"/>
          </p:nvPr>
        </p:nvSpPr>
        <p:spPr>
          <a:xfrm>
            <a:off x="838199" y="406400"/>
            <a:ext cx="9943769" cy="534987"/>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22" name="Szöveg helye 10"/>
          <p:cNvSpPr>
            <a:spLocks noGrp="1"/>
          </p:cNvSpPr>
          <p:nvPr>
            <p:ph type="body" sz="quarter" idx="14"/>
          </p:nvPr>
        </p:nvSpPr>
        <p:spPr>
          <a:xfrm>
            <a:off x="2743200" y="1238971"/>
            <a:ext cx="1905000" cy="1649846"/>
          </a:xfrm>
          <a:blipFill>
            <a:blip r:embed="rId2"/>
            <a:stretch>
              <a:fillRect/>
            </a:stretch>
          </a:blipFill>
        </p:spPr>
        <p:txBody>
          <a:bodyPr lIns="180000" tIns="180000" rIns="180000" bIns="180000">
            <a:normAutofit/>
          </a:bodyPr>
          <a:lstStyle>
            <a:lvl1pPr>
              <a:defRPr lang="hu-HU" sz="1400" kern="1200" dirty="0" smtClean="0">
                <a:solidFill>
                  <a:schemeClr val="tx1"/>
                </a:solidFill>
                <a:latin typeface="+mn-lt"/>
                <a:ea typeface="+mn-ea"/>
                <a:cs typeface="+mn-cs"/>
              </a:defRPr>
            </a:lvl1pPr>
          </a:lstStyle>
          <a:p>
            <a:pPr lvl="0"/>
            <a:r>
              <a:rPr lang="hu-HU" dirty="0"/>
              <a:t>Mintaszöveg szerkesztése</a:t>
            </a:r>
          </a:p>
        </p:txBody>
      </p:sp>
      <p:sp>
        <p:nvSpPr>
          <p:cNvPr id="23" name="Szöveg helye 10"/>
          <p:cNvSpPr>
            <a:spLocks noGrp="1"/>
          </p:cNvSpPr>
          <p:nvPr>
            <p:ph type="body" sz="quarter" idx="15"/>
          </p:nvPr>
        </p:nvSpPr>
        <p:spPr>
          <a:xfrm>
            <a:off x="4648200" y="1238971"/>
            <a:ext cx="1905000" cy="1649846"/>
          </a:xfrm>
          <a:blipFill>
            <a:blip r:embed="rId2"/>
            <a:stretch>
              <a:fillRect/>
            </a:stretch>
          </a:blipFill>
        </p:spPr>
        <p:txBody>
          <a:bodyPr lIns="180000" tIns="180000" rIns="180000" bIns="180000">
            <a:normAutofit/>
          </a:bodyPr>
          <a:lstStyle>
            <a:lvl1pPr>
              <a:defRPr lang="hu-HU" sz="1400" kern="1200" dirty="0" smtClean="0">
                <a:solidFill>
                  <a:schemeClr val="tx1"/>
                </a:solidFill>
                <a:latin typeface="+mn-lt"/>
                <a:ea typeface="+mn-ea"/>
                <a:cs typeface="+mn-cs"/>
              </a:defRPr>
            </a:lvl1pPr>
          </a:lstStyle>
          <a:p>
            <a:pPr lvl="0"/>
            <a:r>
              <a:rPr lang="hu-HU" dirty="0"/>
              <a:t>Mintaszöveg szerkesztése</a:t>
            </a:r>
          </a:p>
        </p:txBody>
      </p:sp>
      <p:sp>
        <p:nvSpPr>
          <p:cNvPr id="24" name="Szöveg helye 10"/>
          <p:cNvSpPr>
            <a:spLocks noGrp="1"/>
          </p:cNvSpPr>
          <p:nvPr>
            <p:ph type="body" sz="quarter" idx="16"/>
          </p:nvPr>
        </p:nvSpPr>
        <p:spPr>
          <a:xfrm>
            <a:off x="6553200" y="1238971"/>
            <a:ext cx="1905000" cy="1649846"/>
          </a:xfrm>
          <a:blipFill>
            <a:blip r:embed="rId2"/>
            <a:stretch>
              <a:fillRect/>
            </a:stretch>
          </a:blipFill>
        </p:spPr>
        <p:txBody>
          <a:bodyPr lIns="180000" tIns="180000" rIns="180000" bIns="180000">
            <a:normAutofit/>
          </a:bodyPr>
          <a:lstStyle>
            <a:lvl1pPr>
              <a:defRPr lang="hu-HU" sz="1400" kern="1200" dirty="0" smtClean="0">
                <a:solidFill>
                  <a:schemeClr val="tx1"/>
                </a:solidFill>
                <a:latin typeface="+mn-lt"/>
                <a:ea typeface="+mn-ea"/>
                <a:cs typeface="+mn-cs"/>
              </a:defRPr>
            </a:lvl1pPr>
          </a:lstStyle>
          <a:p>
            <a:pPr lvl="0"/>
            <a:r>
              <a:rPr lang="hu-HU" dirty="0"/>
              <a:t>Mintaszöveg szerkesztése</a:t>
            </a:r>
          </a:p>
        </p:txBody>
      </p:sp>
      <p:sp>
        <p:nvSpPr>
          <p:cNvPr id="25" name="Szöveg helye 10"/>
          <p:cNvSpPr>
            <a:spLocks noGrp="1"/>
          </p:cNvSpPr>
          <p:nvPr>
            <p:ph type="body" sz="quarter" idx="17"/>
          </p:nvPr>
        </p:nvSpPr>
        <p:spPr>
          <a:xfrm>
            <a:off x="8458200" y="1238971"/>
            <a:ext cx="1905000" cy="1649846"/>
          </a:xfrm>
          <a:blipFill>
            <a:blip r:embed="rId2"/>
            <a:stretch>
              <a:fillRect/>
            </a:stretch>
          </a:blipFill>
        </p:spPr>
        <p:txBody>
          <a:bodyPr lIns="180000" tIns="180000" rIns="180000" bIns="180000">
            <a:normAutofit/>
          </a:bodyPr>
          <a:lstStyle>
            <a:lvl1pPr>
              <a:defRPr lang="hu-HU" sz="1400" kern="1200" dirty="0" smtClean="0">
                <a:solidFill>
                  <a:schemeClr val="tx1"/>
                </a:solidFill>
                <a:latin typeface="+mn-lt"/>
                <a:ea typeface="+mn-ea"/>
                <a:cs typeface="+mn-cs"/>
              </a:defRPr>
            </a:lvl1pPr>
          </a:lstStyle>
          <a:p>
            <a:pPr lvl="0"/>
            <a:r>
              <a:rPr lang="hu-HU" dirty="0"/>
              <a:t>Mintaszöveg szerkesztése</a:t>
            </a:r>
          </a:p>
        </p:txBody>
      </p:sp>
      <p:sp>
        <p:nvSpPr>
          <p:cNvPr id="36" name="Szöveg helye 10"/>
          <p:cNvSpPr>
            <a:spLocks noGrp="1"/>
          </p:cNvSpPr>
          <p:nvPr>
            <p:ph type="body" sz="quarter" idx="18"/>
          </p:nvPr>
        </p:nvSpPr>
        <p:spPr>
          <a:xfrm>
            <a:off x="838200" y="2888817"/>
            <a:ext cx="1905000" cy="1649846"/>
          </a:xfrm>
          <a:blipFill>
            <a:blip r:embed="rId2"/>
            <a:stretch>
              <a:fillRect/>
            </a:stretch>
          </a:blipFill>
        </p:spPr>
        <p:txBody>
          <a:bodyPr lIns="180000" tIns="180000" rIns="180000" bIns="180000">
            <a:normAutofit/>
          </a:bodyPr>
          <a:lstStyle>
            <a:lvl1pPr>
              <a:defRPr lang="hu-HU" sz="1400" kern="1200" dirty="0" smtClean="0">
                <a:solidFill>
                  <a:schemeClr val="tx1"/>
                </a:solidFill>
                <a:latin typeface="+mn-lt"/>
                <a:ea typeface="+mn-ea"/>
                <a:cs typeface="+mn-cs"/>
              </a:defRPr>
            </a:lvl1pPr>
          </a:lstStyle>
          <a:p>
            <a:pPr lvl="0"/>
            <a:r>
              <a:rPr lang="hu-HU" dirty="0"/>
              <a:t>Mintaszöveg szerkesztése</a:t>
            </a:r>
          </a:p>
        </p:txBody>
      </p:sp>
      <p:sp>
        <p:nvSpPr>
          <p:cNvPr id="37" name="Szöveg helye 10"/>
          <p:cNvSpPr>
            <a:spLocks noGrp="1"/>
          </p:cNvSpPr>
          <p:nvPr>
            <p:ph type="body" sz="quarter" idx="19"/>
          </p:nvPr>
        </p:nvSpPr>
        <p:spPr>
          <a:xfrm>
            <a:off x="2743200" y="2888817"/>
            <a:ext cx="1905000" cy="1649846"/>
          </a:xfrm>
          <a:blipFill>
            <a:blip r:embed="rId2"/>
            <a:stretch>
              <a:fillRect/>
            </a:stretch>
          </a:blipFill>
        </p:spPr>
        <p:txBody>
          <a:bodyPr lIns="180000" tIns="180000" rIns="180000" bIns="180000">
            <a:normAutofit/>
          </a:bodyPr>
          <a:lstStyle>
            <a:lvl1pPr>
              <a:defRPr lang="hu-HU" sz="1400" kern="1200" dirty="0" smtClean="0">
                <a:solidFill>
                  <a:schemeClr val="tx1"/>
                </a:solidFill>
                <a:latin typeface="+mn-lt"/>
                <a:ea typeface="+mn-ea"/>
                <a:cs typeface="+mn-cs"/>
              </a:defRPr>
            </a:lvl1pPr>
          </a:lstStyle>
          <a:p>
            <a:pPr lvl="0"/>
            <a:r>
              <a:rPr lang="hu-HU" dirty="0"/>
              <a:t>Mintaszöveg szerkesztése</a:t>
            </a:r>
          </a:p>
        </p:txBody>
      </p:sp>
      <p:sp>
        <p:nvSpPr>
          <p:cNvPr id="38" name="Szöveg helye 10"/>
          <p:cNvSpPr>
            <a:spLocks noGrp="1"/>
          </p:cNvSpPr>
          <p:nvPr>
            <p:ph type="body" sz="quarter" idx="20"/>
          </p:nvPr>
        </p:nvSpPr>
        <p:spPr>
          <a:xfrm>
            <a:off x="4648200" y="2888817"/>
            <a:ext cx="1905000" cy="1649846"/>
          </a:xfrm>
          <a:blipFill>
            <a:blip r:embed="rId2"/>
            <a:stretch>
              <a:fillRect/>
            </a:stretch>
          </a:blipFill>
        </p:spPr>
        <p:txBody>
          <a:bodyPr lIns="180000" tIns="180000" rIns="180000" bIns="180000">
            <a:normAutofit/>
          </a:bodyPr>
          <a:lstStyle>
            <a:lvl1pPr>
              <a:defRPr lang="hu-HU" sz="1400" kern="1200" dirty="0" smtClean="0">
                <a:solidFill>
                  <a:schemeClr val="tx1"/>
                </a:solidFill>
                <a:latin typeface="+mn-lt"/>
                <a:ea typeface="+mn-ea"/>
                <a:cs typeface="+mn-cs"/>
              </a:defRPr>
            </a:lvl1pPr>
          </a:lstStyle>
          <a:p>
            <a:pPr lvl="0"/>
            <a:r>
              <a:rPr lang="hu-HU" dirty="0"/>
              <a:t>Mintaszöveg szerkesztése</a:t>
            </a:r>
          </a:p>
        </p:txBody>
      </p:sp>
      <p:sp>
        <p:nvSpPr>
          <p:cNvPr id="39" name="Szöveg helye 10"/>
          <p:cNvSpPr>
            <a:spLocks noGrp="1"/>
          </p:cNvSpPr>
          <p:nvPr>
            <p:ph type="body" sz="quarter" idx="21"/>
          </p:nvPr>
        </p:nvSpPr>
        <p:spPr>
          <a:xfrm>
            <a:off x="6553200" y="2888817"/>
            <a:ext cx="1905000" cy="1649846"/>
          </a:xfrm>
          <a:blipFill>
            <a:blip r:embed="rId2"/>
            <a:stretch>
              <a:fillRect/>
            </a:stretch>
          </a:blipFill>
        </p:spPr>
        <p:txBody>
          <a:bodyPr lIns="180000" tIns="180000" rIns="180000" bIns="180000">
            <a:normAutofit/>
          </a:bodyPr>
          <a:lstStyle>
            <a:lvl1pPr>
              <a:defRPr lang="hu-HU" sz="1400" kern="1200" dirty="0" smtClean="0">
                <a:solidFill>
                  <a:schemeClr val="tx1"/>
                </a:solidFill>
                <a:latin typeface="+mn-lt"/>
                <a:ea typeface="+mn-ea"/>
                <a:cs typeface="+mn-cs"/>
              </a:defRPr>
            </a:lvl1pPr>
          </a:lstStyle>
          <a:p>
            <a:pPr lvl="0"/>
            <a:r>
              <a:rPr lang="hu-HU" dirty="0"/>
              <a:t>Mintaszöveg szerkesztése</a:t>
            </a:r>
          </a:p>
        </p:txBody>
      </p:sp>
      <p:sp>
        <p:nvSpPr>
          <p:cNvPr id="40" name="Szöveg helye 10"/>
          <p:cNvSpPr>
            <a:spLocks noGrp="1"/>
          </p:cNvSpPr>
          <p:nvPr>
            <p:ph type="body" sz="quarter" idx="22"/>
          </p:nvPr>
        </p:nvSpPr>
        <p:spPr>
          <a:xfrm>
            <a:off x="8458200" y="2888817"/>
            <a:ext cx="1905000" cy="1649846"/>
          </a:xfrm>
          <a:blipFill>
            <a:blip r:embed="rId2"/>
            <a:stretch>
              <a:fillRect/>
            </a:stretch>
          </a:blipFill>
        </p:spPr>
        <p:txBody>
          <a:bodyPr lIns="180000" tIns="180000" rIns="180000" bIns="180000">
            <a:normAutofit/>
          </a:bodyPr>
          <a:lstStyle>
            <a:lvl1pPr>
              <a:defRPr lang="hu-HU" sz="1400" kern="1200" dirty="0" smtClean="0">
                <a:solidFill>
                  <a:schemeClr val="tx1"/>
                </a:solidFill>
                <a:latin typeface="+mn-lt"/>
                <a:ea typeface="+mn-ea"/>
                <a:cs typeface="+mn-cs"/>
              </a:defRPr>
            </a:lvl1pPr>
          </a:lstStyle>
          <a:p>
            <a:pPr lvl="0"/>
            <a:r>
              <a:rPr lang="hu-HU" dirty="0"/>
              <a:t>Mintaszöveg szerkesztése</a:t>
            </a:r>
          </a:p>
        </p:txBody>
      </p:sp>
      <p:sp>
        <p:nvSpPr>
          <p:cNvPr id="41" name="Szöveg helye 10"/>
          <p:cNvSpPr>
            <a:spLocks noGrp="1"/>
          </p:cNvSpPr>
          <p:nvPr>
            <p:ph type="body" sz="quarter" idx="23"/>
          </p:nvPr>
        </p:nvSpPr>
        <p:spPr>
          <a:xfrm>
            <a:off x="838200" y="4538663"/>
            <a:ext cx="1905000" cy="1649846"/>
          </a:xfrm>
          <a:blipFill>
            <a:blip r:embed="rId2"/>
            <a:stretch>
              <a:fillRect/>
            </a:stretch>
          </a:blipFill>
        </p:spPr>
        <p:txBody>
          <a:bodyPr lIns="180000" tIns="180000" rIns="180000" bIns="180000">
            <a:normAutofit/>
          </a:bodyPr>
          <a:lstStyle>
            <a:lvl1pPr>
              <a:defRPr lang="hu-HU" sz="1400" kern="1200" dirty="0" smtClean="0">
                <a:solidFill>
                  <a:schemeClr val="tx1"/>
                </a:solidFill>
                <a:latin typeface="+mn-lt"/>
                <a:ea typeface="+mn-ea"/>
                <a:cs typeface="+mn-cs"/>
              </a:defRPr>
            </a:lvl1pPr>
          </a:lstStyle>
          <a:p>
            <a:pPr lvl="0"/>
            <a:r>
              <a:rPr lang="hu-HU" dirty="0"/>
              <a:t>Mintaszöveg szerkesztése</a:t>
            </a:r>
          </a:p>
        </p:txBody>
      </p:sp>
      <p:sp>
        <p:nvSpPr>
          <p:cNvPr id="42" name="Szöveg helye 10"/>
          <p:cNvSpPr>
            <a:spLocks noGrp="1"/>
          </p:cNvSpPr>
          <p:nvPr>
            <p:ph type="body" sz="quarter" idx="24"/>
          </p:nvPr>
        </p:nvSpPr>
        <p:spPr>
          <a:xfrm>
            <a:off x="2743200" y="4538663"/>
            <a:ext cx="1905000" cy="1649846"/>
          </a:xfrm>
          <a:blipFill>
            <a:blip r:embed="rId2"/>
            <a:stretch>
              <a:fillRect/>
            </a:stretch>
          </a:blipFill>
        </p:spPr>
        <p:txBody>
          <a:bodyPr lIns="180000" tIns="180000" rIns="180000" bIns="180000">
            <a:normAutofit/>
          </a:bodyPr>
          <a:lstStyle>
            <a:lvl1pPr>
              <a:defRPr lang="hu-HU" sz="1400" kern="1200" dirty="0" smtClean="0">
                <a:solidFill>
                  <a:schemeClr val="tx1"/>
                </a:solidFill>
                <a:latin typeface="+mn-lt"/>
                <a:ea typeface="+mn-ea"/>
                <a:cs typeface="+mn-cs"/>
              </a:defRPr>
            </a:lvl1pPr>
          </a:lstStyle>
          <a:p>
            <a:pPr lvl="0"/>
            <a:r>
              <a:rPr lang="hu-HU" dirty="0"/>
              <a:t>Mintaszöveg szerkesztése</a:t>
            </a:r>
          </a:p>
        </p:txBody>
      </p:sp>
      <p:sp>
        <p:nvSpPr>
          <p:cNvPr id="43" name="Szöveg helye 10"/>
          <p:cNvSpPr>
            <a:spLocks noGrp="1"/>
          </p:cNvSpPr>
          <p:nvPr>
            <p:ph type="body" sz="quarter" idx="25"/>
          </p:nvPr>
        </p:nvSpPr>
        <p:spPr>
          <a:xfrm>
            <a:off x="4648200" y="4538663"/>
            <a:ext cx="1905000" cy="1649846"/>
          </a:xfrm>
          <a:blipFill>
            <a:blip r:embed="rId2"/>
            <a:stretch>
              <a:fillRect/>
            </a:stretch>
          </a:blipFill>
        </p:spPr>
        <p:txBody>
          <a:bodyPr lIns="180000" tIns="180000" rIns="180000" bIns="180000">
            <a:normAutofit/>
          </a:bodyPr>
          <a:lstStyle>
            <a:lvl1pPr>
              <a:defRPr lang="hu-HU" sz="1400" kern="1200" dirty="0" smtClean="0">
                <a:solidFill>
                  <a:schemeClr val="tx1"/>
                </a:solidFill>
                <a:latin typeface="+mn-lt"/>
                <a:ea typeface="+mn-ea"/>
                <a:cs typeface="+mn-cs"/>
              </a:defRPr>
            </a:lvl1pPr>
          </a:lstStyle>
          <a:p>
            <a:pPr lvl="0"/>
            <a:r>
              <a:rPr lang="hu-HU" dirty="0"/>
              <a:t>Mintaszöveg szerkesztése</a:t>
            </a:r>
          </a:p>
        </p:txBody>
      </p:sp>
      <p:sp>
        <p:nvSpPr>
          <p:cNvPr id="44" name="Szöveg helye 10"/>
          <p:cNvSpPr>
            <a:spLocks noGrp="1"/>
          </p:cNvSpPr>
          <p:nvPr>
            <p:ph type="body" sz="quarter" idx="26"/>
          </p:nvPr>
        </p:nvSpPr>
        <p:spPr>
          <a:xfrm>
            <a:off x="6553200" y="4538663"/>
            <a:ext cx="1905000" cy="1649846"/>
          </a:xfrm>
          <a:blipFill>
            <a:blip r:embed="rId2"/>
            <a:stretch>
              <a:fillRect/>
            </a:stretch>
          </a:blipFill>
        </p:spPr>
        <p:txBody>
          <a:bodyPr lIns="180000" tIns="180000" rIns="180000" bIns="180000">
            <a:normAutofit/>
          </a:bodyPr>
          <a:lstStyle>
            <a:lvl1pPr>
              <a:defRPr lang="hu-HU" sz="1400" kern="1200" dirty="0" smtClean="0">
                <a:solidFill>
                  <a:schemeClr val="tx1"/>
                </a:solidFill>
                <a:latin typeface="+mn-lt"/>
                <a:ea typeface="+mn-ea"/>
                <a:cs typeface="+mn-cs"/>
              </a:defRPr>
            </a:lvl1pPr>
          </a:lstStyle>
          <a:p>
            <a:pPr lvl="0"/>
            <a:r>
              <a:rPr lang="hu-HU" dirty="0"/>
              <a:t>Mintaszöveg szerkesztése</a:t>
            </a:r>
          </a:p>
        </p:txBody>
      </p:sp>
      <p:sp>
        <p:nvSpPr>
          <p:cNvPr id="45" name="Szöveg helye 10"/>
          <p:cNvSpPr>
            <a:spLocks noGrp="1"/>
          </p:cNvSpPr>
          <p:nvPr>
            <p:ph type="body" sz="quarter" idx="27"/>
          </p:nvPr>
        </p:nvSpPr>
        <p:spPr>
          <a:xfrm>
            <a:off x="8458200" y="4538663"/>
            <a:ext cx="1905000" cy="1649846"/>
          </a:xfrm>
          <a:blipFill>
            <a:blip r:embed="rId2"/>
            <a:stretch>
              <a:fillRect/>
            </a:stretch>
          </a:blipFill>
        </p:spPr>
        <p:txBody>
          <a:bodyPr lIns="180000" tIns="180000" rIns="180000" bIns="180000">
            <a:normAutofit/>
          </a:bodyPr>
          <a:lstStyle>
            <a:lvl1pPr>
              <a:defRPr lang="hu-HU" sz="1400" kern="1200" dirty="0" smtClean="0">
                <a:solidFill>
                  <a:schemeClr val="tx1"/>
                </a:solidFill>
                <a:latin typeface="+mn-lt"/>
                <a:ea typeface="+mn-ea"/>
                <a:cs typeface="+mn-cs"/>
              </a:defRPr>
            </a:lvl1pPr>
          </a:lstStyle>
          <a:p>
            <a:pPr lvl="0"/>
            <a:r>
              <a:rPr lang="hu-HU" dirty="0"/>
              <a:t>Mintaszöveg szerkesztése</a:t>
            </a:r>
          </a:p>
        </p:txBody>
      </p:sp>
    </p:spTree>
    <p:extLst>
      <p:ext uri="{BB962C8B-B14F-4D97-AF65-F5344CB8AC3E}">
        <p14:creationId xmlns:p14="http://schemas.microsoft.com/office/powerpoint/2010/main" val="6546629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deó címmel">
    <p:spTree>
      <p:nvGrpSpPr>
        <p:cNvPr id="1" name=""/>
        <p:cNvGrpSpPr/>
        <p:nvPr/>
      </p:nvGrpSpPr>
      <p:grpSpPr>
        <a:xfrm>
          <a:off x="0" y="0"/>
          <a:ext cx="0" cy="0"/>
          <a:chOff x="0" y="0"/>
          <a:chExt cx="0" cy="0"/>
        </a:xfrm>
      </p:grpSpPr>
      <p:sp>
        <p:nvSpPr>
          <p:cNvPr id="4" name="Élőláb helye 3"/>
          <p:cNvSpPr>
            <a:spLocks noGrp="1"/>
          </p:cNvSpPr>
          <p:nvPr>
            <p:ph type="ftr" sz="quarter" idx="11"/>
          </p:nvPr>
        </p:nvSpPr>
        <p:spPr/>
        <p:txBody>
          <a:bodyPr/>
          <a:lstStyle/>
          <a:p>
            <a:r>
              <a:rPr lang="en-US"/>
              <a:t>4iG BASIC PRESENTATION TEMPLATE | FOOTER</a:t>
            </a:r>
            <a:endParaRPr lang="hu-HU"/>
          </a:p>
        </p:txBody>
      </p:sp>
      <p:sp>
        <p:nvSpPr>
          <p:cNvPr id="5" name="Dia számának helye 4"/>
          <p:cNvSpPr>
            <a:spLocks noGrp="1"/>
          </p:cNvSpPr>
          <p:nvPr>
            <p:ph type="sldNum" sz="quarter" idx="12"/>
          </p:nvPr>
        </p:nvSpPr>
        <p:spPr/>
        <p:txBody>
          <a:bodyPr/>
          <a:lstStyle/>
          <a:p>
            <a:fld id="{084F0E43-EC6D-474A-A03A-1D600D39D828}" type="slidenum">
              <a:rPr lang="hu-HU" smtClean="0"/>
              <a:t>‹#›</a:t>
            </a:fld>
            <a:endParaRPr lang="hu-HU"/>
          </a:p>
        </p:txBody>
      </p:sp>
      <p:sp>
        <p:nvSpPr>
          <p:cNvPr id="7" name="Médiafájl helye 6"/>
          <p:cNvSpPr>
            <a:spLocks noGrp="1"/>
          </p:cNvSpPr>
          <p:nvPr>
            <p:ph type="media" sz="quarter" idx="13" hasCustomPrompt="1"/>
          </p:nvPr>
        </p:nvSpPr>
        <p:spPr>
          <a:xfrm>
            <a:off x="838200" y="1266825"/>
            <a:ext cx="8943975" cy="4933950"/>
          </a:xfrm>
        </p:spPr>
        <p:txBody>
          <a:bodyPr/>
          <a:lstStyle>
            <a:lvl1pPr>
              <a:defRPr baseline="0"/>
            </a:lvl1pPr>
          </a:lstStyle>
          <a:p>
            <a:r>
              <a:rPr lang="hu-HU" dirty="0"/>
              <a:t>Videó beszúrása</a:t>
            </a:r>
          </a:p>
        </p:txBody>
      </p:sp>
      <p:sp>
        <p:nvSpPr>
          <p:cNvPr id="6" name="Cím 1"/>
          <p:cNvSpPr>
            <a:spLocks noGrp="1"/>
          </p:cNvSpPr>
          <p:nvPr>
            <p:ph type="ctrTitle" hasCustomPrompt="1"/>
          </p:nvPr>
        </p:nvSpPr>
        <p:spPr>
          <a:xfrm>
            <a:off x="838199" y="406400"/>
            <a:ext cx="9919915" cy="534987"/>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Tree>
    <p:extLst>
      <p:ext uri="{BB962C8B-B14F-4D97-AF65-F5344CB8AC3E}">
        <p14:creationId xmlns:p14="http://schemas.microsoft.com/office/powerpoint/2010/main" val="40125186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ideó">
    <p:spTree>
      <p:nvGrpSpPr>
        <p:cNvPr id="1" name=""/>
        <p:cNvGrpSpPr/>
        <p:nvPr/>
      </p:nvGrpSpPr>
      <p:grpSpPr>
        <a:xfrm>
          <a:off x="0" y="0"/>
          <a:ext cx="0" cy="0"/>
          <a:chOff x="0" y="0"/>
          <a:chExt cx="0" cy="0"/>
        </a:xfrm>
      </p:grpSpPr>
      <p:sp>
        <p:nvSpPr>
          <p:cNvPr id="4" name="Élőláb helye 3"/>
          <p:cNvSpPr>
            <a:spLocks noGrp="1"/>
          </p:cNvSpPr>
          <p:nvPr>
            <p:ph type="ftr" sz="quarter" idx="11"/>
          </p:nvPr>
        </p:nvSpPr>
        <p:spPr/>
        <p:txBody>
          <a:bodyPr/>
          <a:lstStyle/>
          <a:p>
            <a:r>
              <a:rPr lang="en-US"/>
              <a:t>4iG BASIC PRESENTATION TEMPLATE | FOOTER</a:t>
            </a:r>
            <a:endParaRPr lang="hu-HU"/>
          </a:p>
        </p:txBody>
      </p:sp>
      <p:sp>
        <p:nvSpPr>
          <p:cNvPr id="5" name="Dia számának helye 4"/>
          <p:cNvSpPr>
            <a:spLocks noGrp="1"/>
          </p:cNvSpPr>
          <p:nvPr>
            <p:ph type="sldNum" sz="quarter" idx="12"/>
          </p:nvPr>
        </p:nvSpPr>
        <p:spPr/>
        <p:txBody>
          <a:bodyPr/>
          <a:lstStyle/>
          <a:p>
            <a:fld id="{084F0E43-EC6D-474A-A03A-1D600D39D828}" type="slidenum">
              <a:rPr lang="hu-HU" smtClean="0"/>
              <a:t>‹#›</a:t>
            </a:fld>
            <a:endParaRPr lang="hu-HU"/>
          </a:p>
        </p:txBody>
      </p:sp>
      <p:sp>
        <p:nvSpPr>
          <p:cNvPr id="7" name="Médiafájl helye 6"/>
          <p:cNvSpPr>
            <a:spLocks noGrp="1"/>
          </p:cNvSpPr>
          <p:nvPr>
            <p:ph type="media" sz="quarter" idx="13" hasCustomPrompt="1"/>
          </p:nvPr>
        </p:nvSpPr>
        <p:spPr>
          <a:xfrm>
            <a:off x="838200" y="771525"/>
            <a:ext cx="9953625" cy="5419725"/>
          </a:xfrm>
        </p:spPr>
        <p:txBody>
          <a:bodyPr/>
          <a:lstStyle>
            <a:lvl1pPr>
              <a:defRPr baseline="0"/>
            </a:lvl1pPr>
          </a:lstStyle>
          <a:p>
            <a:r>
              <a:rPr lang="hu-HU" dirty="0"/>
              <a:t>Videó beszúrása</a:t>
            </a:r>
          </a:p>
        </p:txBody>
      </p:sp>
    </p:spTree>
    <p:extLst>
      <p:ext uri="{BB962C8B-B14F-4D97-AF65-F5344CB8AC3E}">
        <p14:creationId xmlns:p14="http://schemas.microsoft.com/office/powerpoint/2010/main" val="13030048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agram címmel">
    <p:spTree>
      <p:nvGrpSpPr>
        <p:cNvPr id="1" name=""/>
        <p:cNvGrpSpPr/>
        <p:nvPr/>
      </p:nvGrpSpPr>
      <p:grpSpPr>
        <a:xfrm>
          <a:off x="0" y="0"/>
          <a:ext cx="0" cy="0"/>
          <a:chOff x="0" y="0"/>
          <a:chExt cx="0" cy="0"/>
        </a:xfrm>
      </p:grpSpPr>
      <p:sp>
        <p:nvSpPr>
          <p:cNvPr id="6" name="Élőláb helye 5"/>
          <p:cNvSpPr>
            <a:spLocks noGrp="1"/>
          </p:cNvSpPr>
          <p:nvPr>
            <p:ph type="ftr" sz="quarter" idx="11"/>
          </p:nvPr>
        </p:nvSpPr>
        <p:spPr/>
        <p:txBody>
          <a:bodyPr/>
          <a:lstStyle/>
          <a:p>
            <a:r>
              <a:rPr lang="en-US"/>
              <a:t>4iG BASIC PRESENTATION TEMPLATE | FOOTER</a:t>
            </a:r>
            <a:endParaRPr lang="hu-HU"/>
          </a:p>
        </p:txBody>
      </p:sp>
      <p:sp>
        <p:nvSpPr>
          <p:cNvPr id="7" name="Dia számának helye 6"/>
          <p:cNvSpPr>
            <a:spLocks noGrp="1"/>
          </p:cNvSpPr>
          <p:nvPr>
            <p:ph type="sldNum" sz="quarter" idx="12"/>
          </p:nvPr>
        </p:nvSpPr>
        <p:spPr/>
        <p:txBody>
          <a:bodyPr/>
          <a:lstStyle/>
          <a:p>
            <a:fld id="{084F0E43-EC6D-474A-A03A-1D600D39D828}" type="slidenum">
              <a:rPr lang="hu-HU" smtClean="0"/>
              <a:t>‹#›</a:t>
            </a:fld>
            <a:endParaRPr lang="hu-HU"/>
          </a:p>
        </p:txBody>
      </p:sp>
      <p:sp>
        <p:nvSpPr>
          <p:cNvPr id="9" name="Cím 1"/>
          <p:cNvSpPr>
            <a:spLocks noGrp="1"/>
          </p:cNvSpPr>
          <p:nvPr>
            <p:ph type="ctrTitle" hasCustomPrompt="1"/>
          </p:nvPr>
        </p:nvSpPr>
        <p:spPr>
          <a:xfrm>
            <a:off x="838200" y="406400"/>
            <a:ext cx="9927866" cy="534987"/>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11" name="Diagram helye 10"/>
          <p:cNvSpPr>
            <a:spLocks noGrp="1"/>
          </p:cNvSpPr>
          <p:nvPr>
            <p:ph type="chart" sz="quarter" idx="13"/>
          </p:nvPr>
        </p:nvSpPr>
        <p:spPr>
          <a:xfrm>
            <a:off x="838200" y="1337252"/>
            <a:ext cx="10277475" cy="4752975"/>
          </a:xfrm>
        </p:spPr>
        <p:txBody>
          <a:bodyPr/>
          <a:lstStyle/>
          <a:p>
            <a:endParaRPr lang="hu-HU"/>
          </a:p>
        </p:txBody>
      </p:sp>
    </p:spTree>
    <p:extLst>
      <p:ext uri="{BB962C8B-B14F-4D97-AF65-F5344CB8AC3E}">
        <p14:creationId xmlns:p14="http://schemas.microsoft.com/office/powerpoint/2010/main" val="2916930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Alapdia">
    <p:spTree>
      <p:nvGrpSpPr>
        <p:cNvPr id="1" name=""/>
        <p:cNvGrpSpPr/>
        <p:nvPr/>
      </p:nvGrpSpPr>
      <p:grpSpPr>
        <a:xfrm>
          <a:off x="0" y="0"/>
          <a:ext cx="0" cy="0"/>
          <a:chOff x="0" y="0"/>
          <a:chExt cx="0" cy="0"/>
        </a:xfrm>
      </p:grpSpPr>
      <p:sp>
        <p:nvSpPr>
          <p:cNvPr id="2" name="Cím 1"/>
          <p:cNvSpPr>
            <a:spLocks noGrp="1"/>
          </p:cNvSpPr>
          <p:nvPr>
            <p:ph type="ctrTitle" hasCustomPrompt="1"/>
          </p:nvPr>
        </p:nvSpPr>
        <p:spPr>
          <a:xfrm>
            <a:off x="838199" y="406400"/>
            <a:ext cx="9935817" cy="534987"/>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3" name="Alcím 2"/>
          <p:cNvSpPr>
            <a:spLocks noGrp="1"/>
          </p:cNvSpPr>
          <p:nvPr>
            <p:ph type="subTitle" idx="1" hasCustomPrompt="1"/>
          </p:nvPr>
        </p:nvSpPr>
        <p:spPr>
          <a:xfrm>
            <a:off x="838200" y="1347787"/>
            <a:ext cx="10363200" cy="4595814"/>
          </a:xfrm>
        </p:spPr>
        <p:txBody>
          <a:bodyPr>
            <a:normAutofit/>
          </a:bodyPr>
          <a:lstStyle>
            <a:lvl1pPr marL="285750" indent="-285750" algn="l">
              <a:buClr>
                <a:schemeClr val="accent2"/>
              </a:buClr>
              <a:buFont typeface="Arial" panose="020B0604020202020204" pitchFamily="34" charset="0"/>
              <a:buChar char="•"/>
              <a:defRPr sz="1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Kattintson ide a szöveg mintájának szerkesztéséhez</a:t>
            </a:r>
          </a:p>
        </p:txBody>
      </p:sp>
      <p:sp>
        <p:nvSpPr>
          <p:cNvPr id="8"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rgbClr val="FFFFFF"/>
                </a:solidFill>
              </a:defRPr>
            </a:lvl1pPr>
          </a:lstStyle>
          <a:p>
            <a:r>
              <a:rPr lang="hu-HU" dirty="0"/>
              <a:t>4iG BASIC PRESENTATION TEMPLATE | FOOTER</a:t>
            </a:r>
          </a:p>
        </p:txBody>
      </p:sp>
      <p:sp>
        <p:nvSpPr>
          <p:cNvPr id="6" name="Dia számának helye 5"/>
          <p:cNvSpPr>
            <a:spLocks noGrp="1"/>
          </p:cNvSpPr>
          <p:nvPr>
            <p:ph type="sldNum" sz="quarter" idx="4"/>
          </p:nvPr>
        </p:nvSpPr>
        <p:spPr>
          <a:xfrm>
            <a:off x="11715750" y="6381750"/>
            <a:ext cx="476250" cy="476250"/>
          </a:xfrm>
          <a:prstGeom prst="rect">
            <a:avLst/>
          </a:prstGeom>
        </p:spPr>
        <p:txBody>
          <a:bodyPr vert="horz" lIns="91440" tIns="45720" rIns="91440" bIns="45720" rtlCol="0" anchor="ctr"/>
          <a:lstStyle>
            <a:lvl1pPr algn="ctr">
              <a:defRPr sz="1200">
                <a:solidFill>
                  <a:schemeClr val="accent1"/>
                </a:solidFill>
              </a:defRPr>
            </a:lvl1pPr>
          </a:lstStyle>
          <a:p>
            <a:fld id="{084F0E43-EC6D-474A-A03A-1D600D39D828}" type="slidenum">
              <a:rPr lang="hu-HU" smtClean="0"/>
              <a:pPr/>
              <a:t>‹#›</a:t>
            </a:fld>
            <a:endParaRPr lang="hu-HU" dirty="0"/>
          </a:p>
        </p:txBody>
      </p:sp>
    </p:spTree>
    <p:extLst>
      <p:ext uri="{BB962C8B-B14F-4D97-AF65-F5344CB8AC3E}">
        <p14:creationId xmlns:p14="http://schemas.microsoft.com/office/powerpoint/2010/main" val="15096329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ép kis szöveggel ">
    <p:spTree>
      <p:nvGrpSpPr>
        <p:cNvPr id="1" name=""/>
        <p:cNvGrpSpPr/>
        <p:nvPr/>
      </p:nvGrpSpPr>
      <p:grpSpPr>
        <a:xfrm>
          <a:off x="0" y="0"/>
          <a:ext cx="0" cy="0"/>
          <a:chOff x="0" y="0"/>
          <a:chExt cx="0" cy="0"/>
        </a:xfrm>
      </p:grpSpPr>
      <p:sp>
        <p:nvSpPr>
          <p:cNvPr id="3" name="Kép helye 2"/>
          <p:cNvSpPr>
            <a:spLocks noGrp="1"/>
          </p:cNvSpPr>
          <p:nvPr>
            <p:ph type="pic" idx="1"/>
          </p:nvPr>
        </p:nvSpPr>
        <p:spPr>
          <a:xfrm>
            <a:off x="3076575" y="1158875"/>
            <a:ext cx="8288338" cy="5108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8200" y="1158875"/>
            <a:ext cx="2009775" cy="51085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dirty="0"/>
              <a:t>Mintaszöveg szerkesztése</a:t>
            </a:r>
          </a:p>
        </p:txBody>
      </p:sp>
      <p:sp>
        <p:nvSpPr>
          <p:cNvPr id="6" name="Élőláb helye 5"/>
          <p:cNvSpPr>
            <a:spLocks noGrp="1"/>
          </p:cNvSpPr>
          <p:nvPr>
            <p:ph type="ftr" sz="quarter" idx="11"/>
          </p:nvPr>
        </p:nvSpPr>
        <p:spPr/>
        <p:txBody>
          <a:bodyPr/>
          <a:lstStyle/>
          <a:p>
            <a:r>
              <a:rPr lang="en-US"/>
              <a:t>4iG BASIC PRESENTATION TEMPLATE | FOOTER</a:t>
            </a:r>
            <a:endParaRPr lang="hu-HU"/>
          </a:p>
        </p:txBody>
      </p:sp>
      <p:sp>
        <p:nvSpPr>
          <p:cNvPr id="7" name="Dia számának helye 6"/>
          <p:cNvSpPr>
            <a:spLocks noGrp="1"/>
          </p:cNvSpPr>
          <p:nvPr>
            <p:ph type="sldNum" sz="quarter" idx="12"/>
          </p:nvPr>
        </p:nvSpPr>
        <p:spPr/>
        <p:txBody>
          <a:bodyPr/>
          <a:lstStyle/>
          <a:p>
            <a:fld id="{084F0E43-EC6D-474A-A03A-1D600D39D828}" type="slidenum">
              <a:rPr lang="hu-HU" smtClean="0"/>
              <a:t>‹#›</a:t>
            </a:fld>
            <a:endParaRPr lang="hu-HU"/>
          </a:p>
        </p:txBody>
      </p:sp>
      <p:sp>
        <p:nvSpPr>
          <p:cNvPr id="8" name="Cím 1"/>
          <p:cNvSpPr>
            <a:spLocks noGrp="1"/>
          </p:cNvSpPr>
          <p:nvPr>
            <p:ph type="ctrTitle" hasCustomPrompt="1"/>
          </p:nvPr>
        </p:nvSpPr>
        <p:spPr>
          <a:xfrm>
            <a:off x="838199" y="406400"/>
            <a:ext cx="9896061" cy="534987"/>
          </a:xfrm>
        </p:spPr>
        <p:txBody>
          <a:bodyPr anchor="t">
            <a:noAutofit/>
          </a:bodyPr>
          <a:lstStyle>
            <a:lvl1pPr algn="l">
              <a:defRPr lang="hu-HU" sz="3200" b="1" kern="1200" dirty="0" smtClean="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Tree>
    <p:extLst>
      <p:ext uri="{BB962C8B-B14F-4D97-AF65-F5344CB8AC3E}">
        <p14:creationId xmlns:p14="http://schemas.microsoft.com/office/powerpoint/2010/main" val="20034162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Elforgatott">
    <p:spTree>
      <p:nvGrpSpPr>
        <p:cNvPr id="1" name=""/>
        <p:cNvGrpSpPr/>
        <p:nvPr/>
      </p:nvGrpSpPr>
      <p:grpSpPr>
        <a:xfrm>
          <a:off x="0" y="0"/>
          <a:ext cx="0" cy="0"/>
          <a:chOff x="0" y="0"/>
          <a:chExt cx="0" cy="0"/>
        </a:xfrm>
      </p:grpSpPr>
      <p:sp>
        <p:nvSpPr>
          <p:cNvPr id="2" name="Függőleges cím 1"/>
          <p:cNvSpPr>
            <a:spLocks noGrp="1"/>
          </p:cNvSpPr>
          <p:nvPr>
            <p:ph type="title" orient="vert" hasCustomPrompt="1"/>
          </p:nvPr>
        </p:nvSpPr>
        <p:spPr>
          <a:xfrm>
            <a:off x="8724900" y="365125"/>
            <a:ext cx="1933575" cy="5811838"/>
          </a:xfrm>
        </p:spPr>
        <p:txBody>
          <a:bodyPr vert="eaVert"/>
          <a:lstStyle>
            <a:lvl1pPr>
              <a:defRPr lang="hu-HU" sz="3200" b="1" kern="1200" dirty="0">
                <a:solidFill>
                  <a:schemeClr val="accent1"/>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lvl1pPr marL="457200" indent="-457200">
              <a:buClr>
                <a:schemeClr val="accent1"/>
              </a:buClr>
              <a:buFont typeface="Arial" panose="020B0604020202020204" pitchFamily="34" charset="0"/>
              <a:buChar char="•"/>
              <a:defRPr/>
            </a:lvl1pPr>
            <a:lvl2pPr marL="800100" indent="-342900">
              <a:buClr>
                <a:schemeClr val="accent1"/>
              </a:buClr>
              <a:buFont typeface="Arial" panose="020B0604020202020204" pitchFamily="34" charset="0"/>
              <a:buChar char="•"/>
              <a:defRPr/>
            </a:lvl2pPr>
            <a:lvl3pPr>
              <a:buClr>
                <a:schemeClr val="accent1"/>
              </a:buClr>
              <a:defRPr/>
            </a:lvl3pPr>
            <a:lvl4pPr>
              <a:buClr>
                <a:schemeClr val="accent1"/>
              </a:buClr>
              <a:defRPr/>
            </a:lvl4pPr>
            <a:lvl5pPr>
              <a:buClr>
                <a:schemeClr val="accent1"/>
              </a:buClr>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5" name="Élőláb helye 4"/>
          <p:cNvSpPr>
            <a:spLocks noGrp="1"/>
          </p:cNvSpPr>
          <p:nvPr>
            <p:ph type="ftr" sz="quarter" idx="11"/>
          </p:nvPr>
        </p:nvSpPr>
        <p:spPr/>
        <p:txBody>
          <a:bodyPr/>
          <a:lstStyle/>
          <a:p>
            <a:r>
              <a:rPr lang="en-US"/>
              <a:t>4iG BASIC PRESENTATION TEMPLATE | FOOTER</a:t>
            </a:r>
            <a:endParaRPr lang="hu-HU"/>
          </a:p>
        </p:txBody>
      </p:sp>
      <p:sp>
        <p:nvSpPr>
          <p:cNvPr id="6" name="Dia számának helye 5"/>
          <p:cNvSpPr>
            <a:spLocks noGrp="1"/>
          </p:cNvSpPr>
          <p:nvPr>
            <p:ph type="sldNum" sz="quarter" idx="12"/>
          </p:nvPr>
        </p:nvSpPr>
        <p:spPr/>
        <p:txBody>
          <a:bodyPr/>
          <a:lstStyle/>
          <a:p>
            <a:fld id="{084F0E43-EC6D-474A-A03A-1D600D39D828}" type="slidenum">
              <a:rPr lang="hu-HU" smtClean="0"/>
              <a:t>‹#›</a:t>
            </a:fld>
            <a:endParaRPr lang="hu-HU"/>
          </a:p>
        </p:txBody>
      </p:sp>
    </p:spTree>
    <p:extLst>
      <p:ext uri="{BB962C8B-B14F-4D97-AF65-F5344CB8AC3E}">
        <p14:creationId xmlns:p14="http://schemas.microsoft.com/office/powerpoint/2010/main" val="5582304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öszönődia">
    <p:spTree>
      <p:nvGrpSpPr>
        <p:cNvPr id="1" name=""/>
        <p:cNvGrpSpPr/>
        <p:nvPr/>
      </p:nvGrpSpPr>
      <p:grpSpPr>
        <a:xfrm>
          <a:off x="0" y="0"/>
          <a:ext cx="0" cy="0"/>
          <a:chOff x="0" y="0"/>
          <a:chExt cx="0" cy="0"/>
        </a:xfrm>
      </p:grpSpPr>
      <p:pic>
        <p:nvPicPr>
          <p:cNvPr id="3" name="Kép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Cím helye 1"/>
          <p:cNvSpPr>
            <a:spLocks noGrp="1"/>
          </p:cNvSpPr>
          <p:nvPr>
            <p:ph type="title" hasCustomPrompt="1"/>
          </p:nvPr>
        </p:nvSpPr>
        <p:spPr>
          <a:xfrm>
            <a:off x="838200" y="1609725"/>
            <a:ext cx="4985951" cy="1790303"/>
          </a:xfrm>
          <a:prstGeom prst="rect">
            <a:avLst/>
          </a:prstGeom>
        </p:spPr>
        <p:txBody>
          <a:bodyPr vert="horz" lIns="91440" tIns="45720" rIns="91440" bIns="45720" rtlCol="0" anchor="t">
            <a:normAutofit/>
          </a:bodyPr>
          <a:lstStyle>
            <a:lvl1pPr>
              <a:defRPr b="1">
                <a:solidFill>
                  <a:srgbClr val="FFFFFF"/>
                </a:solidFill>
              </a:defRPr>
            </a:lvl1pPr>
          </a:lstStyle>
          <a:p>
            <a:r>
              <a:rPr lang="hu-HU" dirty="0"/>
              <a:t>KÖSZÖNÖM A FIGYELMET!</a:t>
            </a:r>
          </a:p>
        </p:txBody>
      </p:sp>
    </p:spTree>
    <p:extLst>
      <p:ext uri="{BB962C8B-B14F-4D97-AF65-F5344CB8AC3E}">
        <p14:creationId xmlns:p14="http://schemas.microsoft.com/office/powerpoint/2010/main" val="4057275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lsorolás">
    <p:spTree>
      <p:nvGrpSpPr>
        <p:cNvPr id="1" name=""/>
        <p:cNvGrpSpPr/>
        <p:nvPr/>
      </p:nvGrpSpPr>
      <p:grpSpPr>
        <a:xfrm>
          <a:off x="0" y="0"/>
          <a:ext cx="0" cy="0"/>
          <a:chOff x="0" y="0"/>
          <a:chExt cx="0" cy="0"/>
        </a:xfrm>
      </p:grpSpPr>
      <p:sp>
        <p:nvSpPr>
          <p:cNvPr id="2" name="Cím 1"/>
          <p:cNvSpPr>
            <a:spLocks noGrp="1"/>
          </p:cNvSpPr>
          <p:nvPr>
            <p:ph type="ctrTitle" hasCustomPrompt="1"/>
          </p:nvPr>
        </p:nvSpPr>
        <p:spPr>
          <a:xfrm>
            <a:off x="838199" y="406400"/>
            <a:ext cx="9896061" cy="534987"/>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3" name="Alcím 2"/>
          <p:cNvSpPr>
            <a:spLocks noGrp="1"/>
          </p:cNvSpPr>
          <p:nvPr>
            <p:ph type="subTitle" idx="1" hasCustomPrompt="1"/>
          </p:nvPr>
        </p:nvSpPr>
        <p:spPr>
          <a:xfrm>
            <a:off x="2733675" y="1347787"/>
            <a:ext cx="6724650" cy="709612"/>
          </a:xfrm>
        </p:spPr>
        <p:txBody>
          <a:bodyPr>
            <a:no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Kattintson ide a szöveg mintájának szerkesztéséhez</a:t>
            </a:r>
          </a:p>
        </p:txBody>
      </p:sp>
      <p:sp>
        <p:nvSpPr>
          <p:cNvPr id="8"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rgbClr val="FFFFFF"/>
                </a:solidFill>
              </a:defRPr>
            </a:lvl1pPr>
          </a:lstStyle>
          <a:p>
            <a:r>
              <a:rPr lang="hu-HU" dirty="0"/>
              <a:t>4iG BASIC PRESENTATION TEMPLATE | FOOTER</a:t>
            </a:r>
          </a:p>
        </p:txBody>
      </p:sp>
      <p:sp>
        <p:nvSpPr>
          <p:cNvPr id="7" name="Szöveg helye 4"/>
          <p:cNvSpPr>
            <a:spLocks noGrp="1"/>
          </p:cNvSpPr>
          <p:nvPr>
            <p:ph type="body" sz="quarter" idx="10"/>
          </p:nvPr>
        </p:nvSpPr>
        <p:spPr>
          <a:xfrm>
            <a:off x="2733675" y="2109744"/>
            <a:ext cx="6724650" cy="4033881"/>
          </a:xfrm>
        </p:spPr>
        <p:txBody>
          <a:bodyPr/>
          <a:lstStyle>
            <a:lvl1pPr marL="285750" marR="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lang="hu-HU" sz="1600" kern="1200" baseline="0" dirty="0" smtClean="0">
                <a:solidFill>
                  <a:srgbClr val="FFFFFF"/>
                </a:solidFill>
                <a:latin typeface="+mn-lt"/>
                <a:ea typeface="+mn-ea"/>
                <a:cs typeface="+mn-cs"/>
              </a:defRPr>
            </a:lvl1pPr>
          </a:lstStyle>
          <a:p>
            <a:pPr lvl="0"/>
            <a:r>
              <a:rPr lang="hu-HU" dirty="0"/>
              <a:t>Mintaszöveg szerkesztése</a:t>
            </a:r>
          </a:p>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hu-HU" dirty="0"/>
              <a:t>Mintaszöveg szerkesztése</a:t>
            </a:r>
          </a:p>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hu-HU" dirty="0"/>
              <a:t>Mintaszöveg szerkesztése</a:t>
            </a:r>
          </a:p>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hu-HU" dirty="0"/>
              <a:t>Mintaszöveg szerkesztése</a:t>
            </a:r>
          </a:p>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hu-HU" dirty="0"/>
              <a:t>Mintaszöveg szerkesztése</a:t>
            </a:r>
          </a:p>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hu-HU" dirty="0"/>
              <a:t>Mintaszöveg szerkesztése</a:t>
            </a:r>
          </a:p>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hu-HU" dirty="0"/>
              <a:t>Mintaszöveg szerkesztése</a:t>
            </a:r>
          </a:p>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hu-HU" dirty="0"/>
              <a:t>Mintaszöveg szerkesztése</a:t>
            </a:r>
          </a:p>
          <a:p>
            <a:pPr lvl="0"/>
            <a:endParaRPr lang="hu-HU" dirty="0"/>
          </a:p>
        </p:txBody>
      </p:sp>
      <p:sp>
        <p:nvSpPr>
          <p:cNvPr id="9" name="Dia számának helye 5"/>
          <p:cNvSpPr>
            <a:spLocks noGrp="1"/>
          </p:cNvSpPr>
          <p:nvPr>
            <p:ph type="sldNum" sz="quarter" idx="4"/>
          </p:nvPr>
        </p:nvSpPr>
        <p:spPr>
          <a:xfrm>
            <a:off x="11715750" y="6381750"/>
            <a:ext cx="476250" cy="476250"/>
          </a:xfrm>
          <a:prstGeom prst="rect">
            <a:avLst/>
          </a:prstGeom>
        </p:spPr>
        <p:txBody>
          <a:bodyPr vert="horz" lIns="91440" tIns="45720" rIns="91440" bIns="45720" rtlCol="0" anchor="ctr"/>
          <a:lstStyle>
            <a:lvl1pPr algn="ctr">
              <a:defRPr sz="1200">
                <a:solidFill>
                  <a:schemeClr val="accent1"/>
                </a:solidFill>
              </a:defRPr>
            </a:lvl1pPr>
          </a:lstStyle>
          <a:p>
            <a:fld id="{084F0E43-EC6D-474A-A03A-1D600D39D828}" type="slidenum">
              <a:rPr lang="hu-HU" smtClean="0"/>
              <a:pPr/>
              <a:t>‹#›</a:t>
            </a:fld>
            <a:endParaRPr lang="hu-HU" dirty="0"/>
          </a:p>
        </p:txBody>
      </p:sp>
    </p:spTree>
    <p:extLst>
      <p:ext uri="{BB962C8B-B14F-4D97-AF65-F5344CB8AC3E}">
        <p14:creationId xmlns:p14="http://schemas.microsoft.com/office/powerpoint/2010/main" val="2183614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elsorolás2">
    <p:spTree>
      <p:nvGrpSpPr>
        <p:cNvPr id="1" name=""/>
        <p:cNvGrpSpPr/>
        <p:nvPr/>
      </p:nvGrpSpPr>
      <p:grpSpPr>
        <a:xfrm>
          <a:off x="0" y="0"/>
          <a:ext cx="0" cy="0"/>
          <a:chOff x="0" y="0"/>
          <a:chExt cx="0" cy="0"/>
        </a:xfrm>
      </p:grpSpPr>
      <p:sp>
        <p:nvSpPr>
          <p:cNvPr id="2" name="Cím 1"/>
          <p:cNvSpPr>
            <a:spLocks noGrp="1"/>
          </p:cNvSpPr>
          <p:nvPr>
            <p:ph type="ctrTitle" hasCustomPrompt="1"/>
          </p:nvPr>
        </p:nvSpPr>
        <p:spPr>
          <a:xfrm>
            <a:off x="838200" y="406400"/>
            <a:ext cx="9927866" cy="534987"/>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3" name="Alcím 2"/>
          <p:cNvSpPr>
            <a:spLocks noGrp="1"/>
          </p:cNvSpPr>
          <p:nvPr>
            <p:ph type="subTitle" idx="1" hasCustomPrompt="1"/>
          </p:nvPr>
        </p:nvSpPr>
        <p:spPr>
          <a:xfrm>
            <a:off x="838200" y="1204332"/>
            <a:ext cx="10534650" cy="709612"/>
          </a:xfrm>
        </p:spPr>
        <p:txBody>
          <a:bodyPr>
            <a:no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Kattintson ide a szöveg mintájának szerkesztéséhez</a:t>
            </a:r>
          </a:p>
        </p:txBody>
      </p:sp>
      <p:sp>
        <p:nvSpPr>
          <p:cNvPr id="8"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rgbClr val="FFFFFF"/>
                </a:solidFill>
              </a:defRPr>
            </a:lvl1pPr>
          </a:lstStyle>
          <a:p>
            <a:r>
              <a:rPr lang="hu-HU" dirty="0"/>
              <a:t>4iG BASIC PRESENTATION TEMPLATE | FOOTER</a:t>
            </a:r>
          </a:p>
        </p:txBody>
      </p:sp>
      <p:sp>
        <p:nvSpPr>
          <p:cNvPr id="5" name="Szöveg helye 4"/>
          <p:cNvSpPr>
            <a:spLocks noGrp="1"/>
          </p:cNvSpPr>
          <p:nvPr>
            <p:ph type="body" sz="quarter" idx="10"/>
          </p:nvPr>
        </p:nvSpPr>
        <p:spPr>
          <a:xfrm>
            <a:off x="838200" y="2710249"/>
            <a:ext cx="4848225" cy="3260337"/>
          </a:xfrm>
        </p:spPr>
        <p:txBody>
          <a:bodyPr/>
          <a:lstStyle>
            <a:lvl1pPr marL="285750" marR="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lang="hu-HU" sz="1600" kern="1200" baseline="0" dirty="0" smtClean="0">
                <a:solidFill>
                  <a:srgbClr val="FFFFFF"/>
                </a:solidFill>
                <a:latin typeface="+mn-lt"/>
                <a:ea typeface="+mn-ea"/>
                <a:cs typeface="+mn-cs"/>
              </a:defRPr>
            </a:lvl1pPr>
          </a:lstStyle>
          <a:p>
            <a:pPr lvl="0"/>
            <a:r>
              <a:rPr lang="hu-HU" dirty="0"/>
              <a:t>Mintaszöveg szerkesztése</a:t>
            </a:r>
          </a:p>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hu-HU" dirty="0"/>
              <a:t>Mintaszöveg szerkesztése</a:t>
            </a:r>
          </a:p>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hu-HU" dirty="0"/>
              <a:t>Mintaszöveg szerkesztése</a:t>
            </a:r>
          </a:p>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hu-HU" dirty="0"/>
              <a:t>Mintaszöveg szerkesztése</a:t>
            </a:r>
          </a:p>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hu-HU" dirty="0"/>
              <a:t>Mintaszöveg szerkesztése</a:t>
            </a:r>
          </a:p>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hu-HU" dirty="0"/>
              <a:t>Mintaszöveg szerkesztése</a:t>
            </a:r>
          </a:p>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hu-HU" dirty="0"/>
              <a:t>Mintaszöveg szerkesztése</a:t>
            </a:r>
          </a:p>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hu-HU" dirty="0"/>
              <a:t>Mintaszöveg szerkesztése</a:t>
            </a:r>
          </a:p>
          <a:p>
            <a:pPr lvl="0"/>
            <a:endParaRPr lang="hu-HU" dirty="0"/>
          </a:p>
        </p:txBody>
      </p:sp>
      <p:sp>
        <p:nvSpPr>
          <p:cNvPr id="6" name="Szöveg helye 5"/>
          <p:cNvSpPr>
            <a:spLocks noGrp="1"/>
          </p:cNvSpPr>
          <p:nvPr>
            <p:ph type="body" sz="quarter" idx="13"/>
          </p:nvPr>
        </p:nvSpPr>
        <p:spPr>
          <a:xfrm>
            <a:off x="838200" y="1996977"/>
            <a:ext cx="4848225" cy="630238"/>
          </a:xfrm>
        </p:spPr>
        <p:txBody>
          <a:bodyPr>
            <a:normAutofit/>
          </a:bodyPr>
          <a:lstStyle>
            <a:lvl1pPr>
              <a:defRPr sz="2000" baseline="0">
                <a:solidFill>
                  <a:schemeClr val="accent2"/>
                </a:solidFill>
              </a:defRPr>
            </a:lvl1pPr>
          </a:lstStyle>
          <a:p>
            <a:pPr lvl="0"/>
            <a:r>
              <a:rPr lang="hu-HU" dirty="0"/>
              <a:t>Mintaszöveg szerkesztése</a:t>
            </a:r>
          </a:p>
        </p:txBody>
      </p:sp>
      <p:sp>
        <p:nvSpPr>
          <p:cNvPr id="12" name="Szöveg helye 5"/>
          <p:cNvSpPr>
            <a:spLocks noGrp="1"/>
          </p:cNvSpPr>
          <p:nvPr>
            <p:ph type="body" sz="quarter" idx="14"/>
          </p:nvPr>
        </p:nvSpPr>
        <p:spPr>
          <a:xfrm>
            <a:off x="6524625" y="1996977"/>
            <a:ext cx="4848225" cy="630238"/>
          </a:xfrm>
        </p:spPr>
        <p:txBody>
          <a:bodyPr>
            <a:normAutofit/>
          </a:bodyPr>
          <a:lstStyle>
            <a:lvl1pPr>
              <a:defRPr sz="2000" baseline="0">
                <a:solidFill>
                  <a:schemeClr val="accent2"/>
                </a:solidFill>
              </a:defRPr>
            </a:lvl1pPr>
          </a:lstStyle>
          <a:p>
            <a:pPr lvl="0"/>
            <a:r>
              <a:rPr lang="hu-HU" dirty="0"/>
              <a:t>Mintaszöveg szerkesztése</a:t>
            </a:r>
          </a:p>
        </p:txBody>
      </p:sp>
      <p:sp>
        <p:nvSpPr>
          <p:cNvPr id="13" name="Szöveg helye 4"/>
          <p:cNvSpPr>
            <a:spLocks noGrp="1"/>
          </p:cNvSpPr>
          <p:nvPr>
            <p:ph type="body" sz="quarter" idx="15"/>
          </p:nvPr>
        </p:nvSpPr>
        <p:spPr>
          <a:xfrm>
            <a:off x="6524625" y="2710249"/>
            <a:ext cx="4848225" cy="3260337"/>
          </a:xfrm>
        </p:spPr>
        <p:txBody>
          <a:bodyPr/>
          <a:lstStyle>
            <a:lvl1pPr marL="285750" marR="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lang="hu-HU" sz="1600" kern="1200" baseline="0" dirty="0" smtClean="0">
                <a:solidFill>
                  <a:srgbClr val="FFFFFF"/>
                </a:solidFill>
                <a:latin typeface="+mn-lt"/>
                <a:ea typeface="+mn-ea"/>
                <a:cs typeface="+mn-cs"/>
              </a:defRPr>
            </a:lvl1pPr>
          </a:lstStyle>
          <a:p>
            <a:pPr lvl="0"/>
            <a:r>
              <a:rPr lang="hu-HU" dirty="0"/>
              <a:t>Mintaszöveg szerkesztése</a:t>
            </a:r>
          </a:p>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hu-HU" dirty="0"/>
              <a:t>Mintaszöveg szerkesztése</a:t>
            </a:r>
          </a:p>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hu-HU" dirty="0"/>
              <a:t>Mintaszöveg szerkesztése</a:t>
            </a:r>
          </a:p>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hu-HU" dirty="0"/>
              <a:t>Mintaszöveg szerkesztése</a:t>
            </a:r>
          </a:p>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hu-HU" dirty="0"/>
              <a:t>Mintaszöveg szerkesztése</a:t>
            </a:r>
          </a:p>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hu-HU" dirty="0"/>
              <a:t>Mintaszöveg szerkesztése</a:t>
            </a:r>
          </a:p>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hu-HU" dirty="0"/>
              <a:t>Mintaszöveg szerkesztése</a:t>
            </a:r>
          </a:p>
          <a:p>
            <a:pPr marL="285750" marR="0" lvl="0" indent="-28575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hu-HU" dirty="0"/>
              <a:t>Mintaszöveg szerkesztése</a:t>
            </a:r>
          </a:p>
          <a:p>
            <a:pPr lvl="0"/>
            <a:endParaRPr lang="hu-HU" dirty="0"/>
          </a:p>
        </p:txBody>
      </p:sp>
      <p:sp>
        <p:nvSpPr>
          <p:cNvPr id="14" name="Dia számának helye 5"/>
          <p:cNvSpPr>
            <a:spLocks noGrp="1"/>
          </p:cNvSpPr>
          <p:nvPr>
            <p:ph type="sldNum" sz="quarter" idx="4"/>
          </p:nvPr>
        </p:nvSpPr>
        <p:spPr>
          <a:xfrm>
            <a:off x="11715750" y="6381750"/>
            <a:ext cx="476250" cy="476250"/>
          </a:xfrm>
          <a:prstGeom prst="rect">
            <a:avLst/>
          </a:prstGeom>
        </p:spPr>
        <p:txBody>
          <a:bodyPr vert="horz" lIns="91440" tIns="45720" rIns="91440" bIns="45720" rtlCol="0" anchor="ctr"/>
          <a:lstStyle>
            <a:lvl1pPr algn="ctr">
              <a:defRPr sz="1200">
                <a:solidFill>
                  <a:schemeClr val="accent1"/>
                </a:solidFill>
              </a:defRPr>
            </a:lvl1pPr>
          </a:lstStyle>
          <a:p>
            <a:fld id="{084F0E43-EC6D-474A-A03A-1D600D39D828}" type="slidenum">
              <a:rPr lang="hu-HU" smtClean="0"/>
              <a:pPr/>
              <a:t>‹#›</a:t>
            </a:fld>
            <a:endParaRPr lang="hu-HU" dirty="0"/>
          </a:p>
        </p:txBody>
      </p:sp>
    </p:spTree>
    <p:extLst>
      <p:ext uri="{BB962C8B-B14F-4D97-AF65-F5344CB8AC3E}">
        <p14:creationId xmlns:p14="http://schemas.microsoft.com/office/powerpoint/2010/main" val="917159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zöveg">
    <p:spTree>
      <p:nvGrpSpPr>
        <p:cNvPr id="1" name=""/>
        <p:cNvGrpSpPr/>
        <p:nvPr/>
      </p:nvGrpSpPr>
      <p:grpSpPr>
        <a:xfrm>
          <a:off x="0" y="0"/>
          <a:ext cx="0" cy="0"/>
          <a:chOff x="0" y="0"/>
          <a:chExt cx="0" cy="0"/>
        </a:xfrm>
      </p:grpSpPr>
      <p:sp>
        <p:nvSpPr>
          <p:cNvPr id="2" name="Cím 1"/>
          <p:cNvSpPr>
            <a:spLocks noGrp="1"/>
          </p:cNvSpPr>
          <p:nvPr>
            <p:ph type="ctrTitle" hasCustomPrompt="1"/>
          </p:nvPr>
        </p:nvSpPr>
        <p:spPr>
          <a:xfrm>
            <a:off x="838199" y="406400"/>
            <a:ext cx="9935817" cy="534987"/>
          </a:xfrm>
        </p:spPr>
        <p:txBody>
          <a:bodyPr anchor="t">
            <a:noAutofit/>
          </a:bodyPr>
          <a:lstStyle>
            <a:lvl1pPr algn="l">
              <a:defRPr lang="hu-HU" sz="3200" b="1" kern="1200" dirty="0" smtClean="0">
                <a:solidFill>
                  <a:srgbClr val="FFFFFF"/>
                </a:solidFill>
                <a:latin typeface="Rubik" panose="00000500000000000000" pitchFamily="2" charset="-79"/>
                <a:ea typeface="+mj-ea"/>
                <a:cs typeface="Rubik" panose="00000500000000000000" pitchFamily="2" charset="-79"/>
              </a:defRPr>
            </a:lvl1pPr>
          </a:lstStyle>
          <a:p>
            <a:r>
              <a:rPr lang="hu-HU" dirty="0"/>
              <a:t>MINTACÍM SZERKESZTÉSE</a:t>
            </a:r>
          </a:p>
        </p:txBody>
      </p:sp>
      <p:sp>
        <p:nvSpPr>
          <p:cNvPr id="3" name="Alcím 2"/>
          <p:cNvSpPr>
            <a:spLocks noGrp="1"/>
          </p:cNvSpPr>
          <p:nvPr>
            <p:ph type="subTitle" idx="1" hasCustomPrompt="1"/>
          </p:nvPr>
        </p:nvSpPr>
        <p:spPr>
          <a:xfrm>
            <a:off x="838200" y="2047875"/>
            <a:ext cx="10363200" cy="38957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Kattintson ide a szöveg mintájának szerkesztéséhez</a:t>
            </a:r>
          </a:p>
        </p:txBody>
      </p:sp>
      <p:sp>
        <p:nvSpPr>
          <p:cNvPr id="8"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rgbClr val="FFFFFF"/>
                </a:solidFill>
              </a:defRPr>
            </a:lvl1pPr>
          </a:lstStyle>
          <a:p>
            <a:r>
              <a:rPr lang="hu-HU" dirty="0"/>
              <a:t>4iG BASIC PRESENTATION TEMPLATE | FOOTER</a:t>
            </a:r>
          </a:p>
        </p:txBody>
      </p:sp>
      <p:sp>
        <p:nvSpPr>
          <p:cNvPr id="5" name="Szöveg helye 4"/>
          <p:cNvSpPr>
            <a:spLocks noGrp="1"/>
          </p:cNvSpPr>
          <p:nvPr>
            <p:ph type="body" sz="quarter" idx="10"/>
          </p:nvPr>
        </p:nvSpPr>
        <p:spPr>
          <a:xfrm>
            <a:off x="838200" y="1381125"/>
            <a:ext cx="10363200" cy="514350"/>
          </a:xfrm>
        </p:spPr>
        <p:txBody>
          <a:bodyPr/>
          <a:lstStyle>
            <a:lvl1pPr>
              <a:defRPr lang="hu-HU" sz="2000" kern="1200" baseline="0" dirty="0" smtClean="0">
                <a:solidFill>
                  <a:schemeClr val="accent2"/>
                </a:solidFill>
                <a:latin typeface="+mn-lt"/>
                <a:ea typeface="+mn-ea"/>
                <a:cs typeface="+mn-cs"/>
              </a:defRPr>
            </a:lvl1pPr>
          </a:lstStyle>
          <a:p>
            <a:pPr lvl="0"/>
            <a:r>
              <a:rPr lang="hu-HU" dirty="0"/>
              <a:t>Mintaszöveg szerkesztése</a:t>
            </a:r>
          </a:p>
        </p:txBody>
      </p:sp>
      <p:sp>
        <p:nvSpPr>
          <p:cNvPr id="7" name="Dia számának helye 5"/>
          <p:cNvSpPr>
            <a:spLocks noGrp="1"/>
          </p:cNvSpPr>
          <p:nvPr>
            <p:ph type="sldNum" sz="quarter" idx="4"/>
          </p:nvPr>
        </p:nvSpPr>
        <p:spPr>
          <a:xfrm>
            <a:off x="11715750" y="6381750"/>
            <a:ext cx="476250" cy="476250"/>
          </a:xfrm>
          <a:prstGeom prst="rect">
            <a:avLst/>
          </a:prstGeom>
        </p:spPr>
        <p:txBody>
          <a:bodyPr vert="horz" lIns="91440" tIns="45720" rIns="91440" bIns="45720" rtlCol="0" anchor="ctr"/>
          <a:lstStyle>
            <a:lvl1pPr algn="ctr">
              <a:defRPr sz="1200">
                <a:solidFill>
                  <a:schemeClr val="accent1"/>
                </a:solidFill>
              </a:defRPr>
            </a:lvl1pPr>
          </a:lstStyle>
          <a:p>
            <a:fld id="{084F0E43-EC6D-474A-A03A-1D600D39D828}" type="slidenum">
              <a:rPr lang="hu-HU" smtClean="0"/>
              <a:pPr/>
              <a:t>‹#›</a:t>
            </a:fld>
            <a:endParaRPr lang="hu-HU" dirty="0"/>
          </a:p>
        </p:txBody>
      </p:sp>
    </p:spTree>
    <p:extLst>
      <p:ext uri="{BB962C8B-B14F-4D97-AF65-F5344CB8AC3E}">
        <p14:creationId xmlns:p14="http://schemas.microsoft.com/office/powerpoint/2010/main" val="188539869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image" Target="../media/image10.pn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theme" Target="../theme/theme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1609725"/>
            <a:ext cx="5153025" cy="1790303"/>
          </a:xfrm>
          <a:prstGeom prst="rect">
            <a:avLst/>
          </a:prstGeom>
        </p:spPr>
        <p:txBody>
          <a:bodyPr vert="horz" lIns="91440" tIns="45720" rIns="91440" bIns="45720" rtlCol="0" anchor="t">
            <a:normAutofit/>
          </a:bodyPr>
          <a:lstStyle/>
          <a:p>
            <a:r>
              <a:rPr lang="hu-HU" dirty="0"/>
              <a:t>MINTACÍM SZERKESZTÉSE</a:t>
            </a:r>
          </a:p>
        </p:txBody>
      </p:sp>
      <p:sp>
        <p:nvSpPr>
          <p:cNvPr id="3" name="Szöveg helye 2"/>
          <p:cNvSpPr>
            <a:spLocks noGrp="1"/>
          </p:cNvSpPr>
          <p:nvPr>
            <p:ph type="body" idx="1"/>
          </p:nvPr>
        </p:nvSpPr>
        <p:spPr>
          <a:xfrm>
            <a:off x="838200" y="3400028"/>
            <a:ext cx="5153025" cy="1022350"/>
          </a:xfrm>
          <a:prstGeom prst="rect">
            <a:avLst/>
          </a:prstGeom>
        </p:spPr>
        <p:txBody>
          <a:bodyPr vert="horz" lIns="91440" tIns="45720" rIns="91440" bIns="45720" rtlCol="0">
            <a:normAutofit/>
          </a:bodyPr>
          <a:lstStyle/>
          <a:p>
            <a:pPr lvl="0"/>
            <a:r>
              <a:rPr lang="hu-HU" dirty="0"/>
              <a:t>Mintanév szerkesztése</a:t>
            </a:r>
            <a:br>
              <a:rPr lang="hu-HU" dirty="0"/>
            </a:br>
            <a:r>
              <a:rPr lang="hu-HU" dirty="0"/>
              <a:t>Mintabeosztás szerkesztése</a:t>
            </a:r>
          </a:p>
        </p:txBody>
      </p:sp>
      <p:sp>
        <p:nvSpPr>
          <p:cNvPr id="5"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rgbClr val="FFFFFF"/>
                </a:solidFill>
              </a:defRPr>
            </a:lvl1pPr>
          </a:lstStyle>
          <a:p>
            <a:r>
              <a:rPr lang="hu-HU" dirty="0"/>
              <a:t>4iG BASIC PRESENTATION TEMPLATE | FOOTER</a:t>
            </a:r>
          </a:p>
        </p:txBody>
      </p:sp>
      <p:sp>
        <p:nvSpPr>
          <p:cNvPr id="6" name="Dia számának helye 5"/>
          <p:cNvSpPr>
            <a:spLocks noGrp="1"/>
          </p:cNvSpPr>
          <p:nvPr>
            <p:ph type="sldNum" sz="quarter" idx="4"/>
          </p:nvPr>
        </p:nvSpPr>
        <p:spPr>
          <a:xfrm>
            <a:off x="11715750" y="6381750"/>
            <a:ext cx="476250" cy="476250"/>
          </a:xfrm>
          <a:prstGeom prst="rect">
            <a:avLst/>
          </a:prstGeom>
        </p:spPr>
        <p:txBody>
          <a:bodyPr vert="horz" lIns="91440" tIns="45720" rIns="91440" bIns="45720" rtlCol="0" anchor="ctr"/>
          <a:lstStyle>
            <a:lvl1pPr algn="ctr">
              <a:defRPr sz="1200">
                <a:solidFill>
                  <a:schemeClr val="accent1"/>
                </a:solidFill>
              </a:defRPr>
            </a:lvl1pPr>
          </a:lstStyle>
          <a:p>
            <a:fld id="{084F0E43-EC6D-474A-A03A-1D600D39D828}" type="slidenum">
              <a:rPr lang="hu-HU" smtClean="0"/>
              <a:pPr/>
              <a:t>‹#›</a:t>
            </a:fld>
            <a:endParaRPr lang="hu-HU" dirty="0"/>
          </a:p>
        </p:txBody>
      </p:sp>
    </p:spTree>
    <p:extLst>
      <p:ext uri="{BB962C8B-B14F-4D97-AF65-F5344CB8AC3E}">
        <p14:creationId xmlns:p14="http://schemas.microsoft.com/office/powerpoint/2010/main" val="400488594"/>
      </p:ext>
    </p:extLst>
  </p:cSld>
  <p:clrMap bg1="lt1" tx1="dk1" bg2="lt2" tx2="dk2" accent1="accent1" accent2="accent2" accent3="accent3" accent4="accent4" accent5="accent5" accent6="accent6" hlink="hlink" folHlink="folHlink"/>
  <p:sldLayoutIdLst>
    <p:sldLayoutId id="2147483650" r:id="rId1"/>
    <p:sldLayoutId id="2147483689" r:id="rId2"/>
    <p:sldLayoutId id="2147483673" r:id="rId3"/>
    <p:sldLayoutId id="2147483690" r:id="rId4"/>
    <p:sldLayoutId id="2147483693" r:id="rId5"/>
    <p:sldLayoutId id="2147483649" r:id="rId6"/>
    <p:sldLayoutId id="2147483684" r:id="rId7"/>
    <p:sldLayoutId id="2147483685" r:id="rId8"/>
    <p:sldLayoutId id="2147483683" r:id="rId9"/>
    <p:sldLayoutId id="2147483651" r:id="rId10"/>
    <p:sldLayoutId id="2147483676" r:id="rId11"/>
    <p:sldLayoutId id="2147483675" r:id="rId12"/>
    <p:sldLayoutId id="2147483652" r:id="rId13"/>
    <p:sldLayoutId id="2147483653" r:id="rId14"/>
    <p:sldLayoutId id="2147483691" r:id="rId15"/>
    <p:sldLayoutId id="2147483686" r:id="rId16"/>
    <p:sldLayoutId id="2147483692" r:id="rId17"/>
    <p:sldLayoutId id="2147483687" r:id="rId18"/>
    <p:sldLayoutId id="2147483655" r:id="rId19"/>
    <p:sldLayoutId id="2147483678" r:id="rId20"/>
    <p:sldLayoutId id="2147483674" r:id="rId21"/>
    <p:sldLayoutId id="2147483677" r:id="rId22"/>
    <p:sldLayoutId id="2147483679" r:id="rId23"/>
    <p:sldLayoutId id="2147483680" r:id="rId24"/>
    <p:sldLayoutId id="2147483681" r:id="rId25"/>
    <p:sldLayoutId id="2147483682" r:id="rId26"/>
    <p:sldLayoutId id="2147483672" r:id="rId27"/>
    <p:sldLayoutId id="2147483654" r:id="rId28"/>
    <p:sldLayoutId id="2147483656" r:id="rId29"/>
    <p:sldLayoutId id="2147483657" r:id="rId30"/>
    <p:sldLayoutId id="2147483659" r:id="rId31"/>
    <p:sldLayoutId id="2147483688" r:id="rId32"/>
  </p:sldLayoutIdLst>
  <p:hf hdr="0" dt="0"/>
  <p:txStyles>
    <p:titleStyle>
      <a:lvl1pPr algn="l" defTabSz="914400" rtl="0" eaLnBrk="1" latinLnBrk="0" hangingPunct="1">
        <a:lnSpc>
          <a:spcPct val="90000"/>
        </a:lnSpc>
        <a:spcBef>
          <a:spcPct val="0"/>
        </a:spcBef>
        <a:buNone/>
        <a:defRPr sz="4000" b="1" kern="1200">
          <a:solidFill>
            <a:srgbClr val="FFFFFF"/>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FFFFF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2">
            <a:lum/>
          </a:blip>
          <a:srcRect/>
          <a:stretch>
            <a:fillRect/>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1609725"/>
            <a:ext cx="5153025" cy="1790303"/>
          </a:xfrm>
          <a:prstGeom prst="rect">
            <a:avLst/>
          </a:prstGeom>
        </p:spPr>
        <p:txBody>
          <a:bodyPr vert="horz" lIns="91440" tIns="45720" rIns="91440" bIns="45720" rtlCol="0" anchor="t">
            <a:normAutofit/>
          </a:bodyPr>
          <a:lstStyle/>
          <a:p>
            <a:r>
              <a:rPr lang="hu-HU" dirty="0"/>
              <a:t>MINTACÍM SZERKESZTÉSE</a:t>
            </a:r>
          </a:p>
        </p:txBody>
      </p:sp>
      <p:sp>
        <p:nvSpPr>
          <p:cNvPr id="3" name="Szöveg helye 2"/>
          <p:cNvSpPr>
            <a:spLocks noGrp="1"/>
          </p:cNvSpPr>
          <p:nvPr>
            <p:ph type="body" idx="1"/>
          </p:nvPr>
        </p:nvSpPr>
        <p:spPr>
          <a:xfrm>
            <a:off x="838200" y="3400028"/>
            <a:ext cx="5153025" cy="1022350"/>
          </a:xfrm>
          <a:prstGeom prst="rect">
            <a:avLst/>
          </a:prstGeom>
        </p:spPr>
        <p:txBody>
          <a:bodyPr vert="horz" lIns="91440" tIns="45720" rIns="91440" bIns="45720" rtlCol="0">
            <a:normAutofit/>
          </a:bodyPr>
          <a:lstStyle/>
          <a:p>
            <a:pPr lvl="0"/>
            <a:r>
              <a:rPr lang="hu-HU" dirty="0"/>
              <a:t>Mintanév szerkesztése</a:t>
            </a:r>
            <a:br>
              <a:rPr lang="hu-HU" dirty="0"/>
            </a:br>
            <a:r>
              <a:rPr lang="hu-HU" dirty="0"/>
              <a:t>Mintabeosztás szerkesztése</a:t>
            </a:r>
          </a:p>
        </p:txBody>
      </p:sp>
      <p:sp>
        <p:nvSpPr>
          <p:cNvPr id="5" name="Élőláb helye 4"/>
          <p:cNvSpPr>
            <a:spLocks noGrp="1"/>
          </p:cNvSpPr>
          <p:nvPr>
            <p:ph type="ftr" sz="quarter" idx="3"/>
          </p:nvPr>
        </p:nvSpPr>
        <p:spPr>
          <a:xfrm>
            <a:off x="838200" y="6486093"/>
            <a:ext cx="7772400" cy="365125"/>
          </a:xfrm>
          <a:prstGeom prst="rect">
            <a:avLst/>
          </a:prstGeom>
        </p:spPr>
        <p:txBody>
          <a:bodyPr vert="horz" lIns="91440" tIns="45720" rIns="91440" bIns="45720" rtlCol="0" anchor="ctr"/>
          <a:lstStyle>
            <a:lvl1pPr algn="l">
              <a:defRPr sz="1200" spc="600">
                <a:solidFill>
                  <a:schemeClr val="tx1">
                    <a:tint val="75000"/>
                  </a:schemeClr>
                </a:solidFill>
              </a:defRPr>
            </a:lvl1pPr>
          </a:lstStyle>
          <a:p>
            <a:r>
              <a:rPr lang="hu-HU" dirty="0"/>
              <a:t>4iG BASIC PRESENTATION TEMPLATE | FOOTER</a:t>
            </a:r>
          </a:p>
        </p:txBody>
      </p:sp>
      <p:sp>
        <p:nvSpPr>
          <p:cNvPr id="6" name="Dia számának helye 5"/>
          <p:cNvSpPr>
            <a:spLocks noGrp="1"/>
          </p:cNvSpPr>
          <p:nvPr>
            <p:ph type="sldNum" sz="quarter" idx="4"/>
          </p:nvPr>
        </p:nvSpPr>
        <p:spPr>
          <a:xfrm>
            <a:off x="11725275" y="6372226"/>
            <a:ext cx="466725" cy="485774"/>
          </a:xfrm>
          <a:prstGeom prst="rect">
            <a:avLst/>
          </a:prstGeom>
        </p:spPr>
        <p:txBody>
          <a:bodyPr vert="horz" lIns="91440" tIns="45720" rIns="91440" bIns="45720" rtlCol="0" anchor="ctr"/>
          <a:lstStyle>
            <a:lvl1pPr algn="ctr">
              <a:defRPr sz="1200">
                <a:solidFill>
                  <a:schemeClr val="tx1">
                    <a:tint val="75000"/>
                  </a:schemeClr>
                </a:solidFill>
              </a:defRPr>
            </a:lvl1pPr>
          </a:lstStyle>
          <a:p>
            <a:fld id="{084F0E43-EC6D-474A-A03A-1D600D39D828}" type="slidenum">
              <a:rPr lang="hu-HU" smtClean="0"/>
              <a:pPr/>
              <a:t>‹#›</a:t>
            </a:fld>
            <a:endParaRPr lang="hu-HU" dirty="0"/>
          </a:p>
        </p:txBody>
      </p:sp>
    </p:spTree>
    <p:extLst>
      <p:ext uri="{BB962C8B-B14F-4D97-AF65-F5344CB8AC3E}">
        <p14:creationId xmlns:p14="http://schemas.microsoft.com/office/powerpoint/2010/main" val="184432258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7.xml"/><Relationship Id="rId5" Type="http://schemas.openxmlformats.org/officeDocument/2006/relationships/image" Target="../media/image19.png"/><Relationship Id="rId4" Type="http://schemas.openxmlformats.org/officeDocument/2006/relationships/image" Target="../media/image19.sv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7.xml"/><Relationship Id="rId6" Type="http://schemas.openxmlformats.org/officeDocument/2006/relationships/image" Target="../media/image22.png"/><Relationship Id="rId5" Type="http://schemas.openxmlformats.org/officeDocument/2006/relationships/image" Target="../media/image19.sv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hyperlink" Target="mailto:Imre.szucs@4ig.hu" TargetMode="Externa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2157571"/>
            <a:ext cx="9795553" cy="1406841"/>
          </a:xfrm>
        </p:spPr>
        <p:txBody>
          <a:bodyPr/>
          <a:lstStyle/>
          <a:p>
            <a:r>
              <a:rPr lang="hu-HU" dirty="0"/>
              <a:t>AI-POWERED GENOMICS</a:t>
            </a:r>
            <a:br>
              <a:rPr lang="hu-HU" dirty="0"/>
            </a:br>
            <a:r>
              <a:rPr lang="hu-HU" dirty="0"/>
              <a:t>4iG</a:t>
            </a:r>
          </a:p>
        </p:txBody>
      </p:sp>
      <p:sp>
        <p:nvSpPr>
          <p:cNvPr id="5" name="Szöveg helye 2"/>
          <p:cNvSpPr>
            <a:spLocks noGrp="1"/>
          </p:cNvSpPr>
          <p:nvPr>
            <p:ph type="body" sz="quarter" idx="13"/>
          </p:nvPr>
        </p:nvSpPr>
        <p:spPr>
          <a:xfrm>
            <a:off x="838199" y="3944557"/>
            <a:ext cx="3857091" cy="1314450"/>
          </a:xfrm>
        </p:spPr>
        <p:txBody>
          <a:bodyPr/>
          <a:lstStyle/>
          <a:p>
            <a:r>
              <a:rPr lang="hu-HU" b="1" dirty="0"/>
              <a:t>Imre Szücs</a:t>
            </a:r>
          </a:p>
          <a:p>
            <a:r>
              <a:rPr lang="hu-HU" sz="2000" dirty="0" err="1"/>
              <a:t>Principal</a:t>
            </a:r>
            <a:r>
              <a:rPr lang="hu-HU" sz="2000" dirty="0"/>
              <a:t> Data Science and </a:t>
            </a:r>
            <a:r>
              <a:rPr lang="hu-HU" sz="2000" dirty="0" err="1"/>
              <a:t>Machine</a:t>
            </a:r>
            <a:r>
              <a:rPr lang="hu-HU" sz="2000" dirty="0"/>
              <a:t> </a:t>
            </a:r>
            <a:r>
              <a:rPr lang="hu-HU" sz="2000" dirty="0" err="1"/>
              <a:t>Learning</a:t>
            </a:r>
            <a:r>
              <a:rPr lang="hu-HU" sz="2000" dirty="0"/>
              <a:t> </a:t>
            </a:r>
            <a:r>
              <a:rPr lang="hu-HU" sz="2000" dirty="0" err="1"/>
              <a:t>Architect</a:t>
            </a:r>
            <a:endParaRPr lang="hu-HU" sz="2000" dirty="0"/>
          </a:p>
        </p:txBody>
      </p:sp>
      <p:sp>
        <p:nvSpPr>
          <p:cNvPr id="4" name="BlokTextu 6">
            <a:extLst>
              <a:ext uri="{FF2B5EF4-FFF2-40B4-BE49-F238E27FC236}">
                <a16:creationId xmlns:a16="http://schemas.microsoft.com/office/drawing/2014/main" id="{7D8262F3-58F1-4DEE-8F00-010F8789B166}"/>
              </a:ext>
            </a:extLst>
          </p:cNvPr>
          <p:cNvSpPr txBox="1"/>
          <p:nvPr/>
        </p:nvSpPr>
        <p:spPr>
          <a:xfrm>
            <a:off x="0" y="6168372"/>
            <a:ext cx="12192000" cy="646331"/>
          </a:xfrm>
          <a:prstGeom prst="rect">
            <a:avLst/>
          </a:prstGeom>
          <a:noFill/>
        </p:spPr>
        <p:txBody>
          <a:bodyPr wrap="square" rtlCol="0">
            <a:spAutoFit/>
          </a:bodyPr>
          <a:lstStyle/>
          <a:p>
            <a:pPr algn="ctr"/>
            <a:r>
              <a:rPr lang="en-US" dirty="0">
                <a:solidFill>
                  <a:srgbClr val="FFFFFF"/>
                </a:solidFill>
              </a:rPr>
              <a:t>Networking event on Digital and Emerging Technologies and</a:t>
            </a:r>
            <a:r>
              <a:rPr lang="hu-HU" dirty="0">
                <a:solidFill>
                  <a:srgbClr val="FFFFFF"/>
                </a:solidFill>
              </a:rPr>
              <a:t> </a:t>
            </a:r>
            <a:r>
              <a:rPr lang="en-US" dirty="0">
                <a:solidFill>
                  <a:srgbClr val="FFFFFF"/>
                </a:solidFill>
              </a:rPr>
              <a:t>Human-</a:t>
            </a:r>
            <a:r>
              <a:rPr lang="en-US" dirty="0" err="1">
                <a:solidFill>
                  <a:srgbClr val="FFFFFF"/>
                </a:solidFill>
              </a:rPr>
              <a:t>centred</a:t>
            </a:r>
            <a:r>
              <a:rPr lang="en-US" dirty="0">
                <a:solidFill>
                  <a:srgbClr val="FFFFFF"/>
                </a:solidFill>
              </a:rPr>
              <a:t> AI</a:t>
            </a:r>
          </a:p>
          <a:p>
            <a:pPr algn="ctr"/>
            <a:r>
              <a:rPr lang="sk-SK" dirty="0">
                <a:solidFill>
                  <a:srgbClr val="FFFFFF"/>
                </a:solidFill>
              </a:rPr>
              <a:t>24 January, 2022</a:t>
            </a:r>
          </a:p>
        </p:txBody>
      </p:sp>
      <p:pic>
        <p:nvPicPr>
          <p:cNvPr id="6" name="Kép 8">
            <a:extLst>
              <a:ext uri="{FF2B5EF4-FFF2-40B4-BE49-F238E27FC236}">
                <a16:creationId xmlns:a16="http://schemas.microsoft.com/office/drawing/2014/main" id="{C354D05E-791E-4889-AE84-574E63E36D73}"/>
              </a:ext>
            </a:extLst>
          </p:cNvPr>
          <p:cNvPicPr>
            <a:picLocks noChangeAspect="1"/>
          </p:cNvPicPr>
          <p:nvPr/>
        </p:nvPicPr>
        <p:blipFill rotWithShape="1">
          <a:blip r:embed="rId2">
            <a:extLst>
              <a:ext uri="{28A0092B-C50C-407E-A947-70E740481C1C}">
                <a14:useLocalDpi xmlns:a14="http://schemas.microsoft.com/office/drawing/2010/main" val="0"/>
              </a:ext>
            </a:extLst>
          </a:blip>
          <a:srcRect l="8902" t="9073"/>
          <a:stretch/>
        </p:blipFill>
        <p:spPr>
          <a:xfrm>
            <a:off x="0" y="0"/>
            <a:ext cx="2534283" cy="1790303"/>
          </a:xfrm>
          <a:prstGeom prst="rect">
            <a:avLst/>
          </a:prstGeom>
        </p:spPr>
      </p:pic>
    </p:spTree>
    <p:extLst>
      <p:ext uri="{BB962C8B-B14F-4D97-AF65-F5344CB8AC3E}">
        <p14:creationId xmlns:p14="http://schemas.microsoft.com/office/powerpoint/2010/main" val="3338579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CFA74315-CB61-4960-B528-2A1060E48069}"/>
              </a:ext>
            </a:extLst>
          </p:cNvPr>
          <p:cNvPicPr>
            <a:picLocks noChangeAspect="1"/>
          </p:cNvPicPr>
          <p:nvPr/>
        </p:nvPicPr>
        <p:blipFill rotWithShape="1">
          <a:blip r:embed="rId2">
            <a:extLst>
              <a:ext uri="{28A0092B-C50C-407E-A947-70E740481C1C}">
                <a14:useLocalDpi xmlns:a14="http://schemas.microsoft.com/office/drawing/2010/main" val="0"/>
              </a:ext>
            </a:extLst>
          </a:blip>
          <a:srcRect t="11060" b="11378"/>
          <a:stretch/>
        </p:blipFill>
        <p:spPr>
          <a:xfrm>
            <a:off x="-62361" y="0"/>
            <a:ext cx="12355961" cy="6858000"/>
          </a:xfrm>
          <a:prstGeom prst="rect">
            <a:avLst/>
          </a:prstGeom>
        </p:spPr>
      </p:pic>
      <p:sp>
        <p:nvSpPr>
          <p:cNvPr id="8" name="Szövegdoboz 7">
            <a:extLst>
              <a:ext uri="{FF2B5EF4-FFF2-40B4-BE49-F238E27FC236}">
                <a16:creationId xmlns:a16="http://schemas.microsoft.com/office/drawing/2014/main" id="{62FC75C7-5D6D-4E58-AABD-852C42824933}"/>
              </a:ext>
            </a:extLst>
          </p:cNvPr>
          <p:cNvSpPr txBox="1"/>
          <p:nvPr/>
        </p:nvSpPr>
        <p:spPr>
          <a:xfrm>
            <a:off x="6605587" y="6490002"/>
            <a:ext cx="50038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4iG – PARTNER IN DIGITAL INNOVATION</a:t>
            </a:r>
            <a:endParaRPr kumimoji="0" lang="hu-HU" sz="1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endParaRPr>
          </a:p>
        </p:txBody>
      </p:sp>
      <p:pic>
        <p:nvPicPr>
          <p:cNvPr id="9" name="Ábra 8">
            <a:extLst>
              <a:ext uri="{FF2B5EF4-FFF2-40B4-BE49-F238E27FC236}">
                <a16:creationId xmlns:a16="http://schemas.microsoft.com/office/drawing/2014/main" id="{2A19F633-0AE8-4546-91D1-5BE2FEA6F92F}"/>
              </a:ext>
            </a:extLst>
          </p:cNvPr>
          <p:cNvPicPr>
            <a:picLocks noChangeAspect="1"/>
          </p:cNvPicPr>
          <p:nvPr/>
        </p:nvPicPr>
        <p:blipFill>
          <a:blip r:embed="rId3">
            <a:lum bright="70000" contrast="-70000"/>
            <a:extLst>
              <a:ext uri="{96DAC541-7B7A-43D3-8B79-37D633B846F1}">
                <asvg:svgBlip xmlns:asvg="http://schemas.microsoft.com/office/drawing/2016/SVG/main" xmlns="" r:embed="rId4"/>
              </a:ext>
            </a:extLst>
          </a:blip>
          <a:stretch>
            <a:fillRect/>
          </a:stretch>
        </p:blipFill>
        <p:spPr>
          <a:xfrm>
            <a:off x="11666538" y="6508562"/>
            <a:ext cx="371475" cy="238125"/>
          </a:xfrm>
          <a:prstGeom prst="rect">
            <a:avLst/>
          </a:prstGeom>
        </p:spPr>
      </p:pic>
      <p:sp>
        <p:nvSpPr>
          <p:cNvPr id="14" name="Alcím 2">
            <a:extLst>
              <a:ext uri="{FF2B5EF4-FFF2-40B4-BE49-F238E27FC236}">
                <a16:creationId xmlns:a16="http://schemas.microsoft.com/office/drawing/2014/main" id="{E4EBC31E-1FAE-46FA-8DF0-7FA05AA7244F}"/>
              </a:ext>
            </a:extLst>
          </p:cNvPr>
          <p:cNvSpPr txBox="1">
            <a:spLocks/>
          </p:cNvSpPr>
          <p:nvPr/>
        </p:nvSpPr>
        <p:spPr>
          <a:xfrm>
            <a:off x="1346199" y="508000"/>
            <a:ext cx="4546601" cy="252730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
                <a:srgbClr val="249BD7"/>
              </a:buClr>
              <a:buSzTx/>
              <a:buFont typeface="Arial" panose="020B0604020202020204" pitchFamily="34" charset="0"/>
              <a:buNone/>
              <a:tabLst/>
              <a:defRPr/>
            </a:pPr>
            <a:r>
              <a:rPr kumimoji="0" lang="hu-HU" sz="1600" b="1" i="0" u="none" strike="noStrike" kern="1200" cap="all" spc="0" normalizeH="0" baseline="0" noProof="0" dirty="0">
                <a:ln>
                  <a:noFill/>
                </a:ln>
                <a:solidFill>
                  <a:srgbClr val="FFFFFF"/>
                </a:solidFill>
                <a:effectLst/>
                <a:uLnTx/>
                <a:uFillTx/>
                <a:latin typeface="Rubik Medium" pitchFamily="2" charset="-79"/>
                <a:ea typeface="+mn-ea"/>
                <a:cs typeface="Rubik Medium" pitchFamily="2" charset="-79"/>
              </a:rPr>
              <a:t>VISION </a:t>
            </a:r>
            <a:r>
              <a:rPr kumimoji="0" lang="hu-HU" sz="1600" b="1" i="0" u="none" strike="noStrike" kern="1200" cap="all" spc="0" normalizeH="0" baseline="0" noProof="0" dirty="0">
                <a:ln>
                  <a:noFill/>
                </a:ln>
                <a:solidFill>
                  <a:srgbClr val="CCDEF0"/>
                </a:solidFill>
                <a:effectLst/>
                <a:uLnTx/>
                <a:uFillTx/>
                <a:latin typeface="Rubik Medium" pitchFamily="2" charset="-79"/>
                <a:ea typeface="+mn-ea"/>
                <a:cs typeface="Rubik Medium" pitchFamily="2" charset="-79"/>
              </a:rPr>
              <a:t>AND</a:t>
            </a:r>
            <a:r>
              <a:rPr kumimoji="0" lang="hu-HU" sz="1600" b="1" i="0" u="none" strike="noStrike" kern="1200" cap="all" spc="0" normalizeH="0" baseline="0" noProof="0" dirty="0">
                <a:ln>
                  <a:noFill/>
                </a:ln>
                <a:solidFill>
                  <a:srgbClr val="FFFFFF"/>
                </a:solidFill>
                <a:effectLst/>
                <a:uLnTx/>
                <a:uFillTx/>
                <a:latin typeface="Rubik Medium" pitchFamily="2" charset="-79"/>
                <a:ea typeface="+mn-ea"/>
                <a:cs typeface="Rubik Medium" pitchFamily="2" charset="-79"/>
              </a:rPr>
              <a:t> STRATEGY</a:t>
            </a:r>
          </a:p>
          <a:p>
            <a:pPr marL="0" marR="0" lvl="0" indent="0" algn="just" defTabSz="914400" rtl="0" eaLnBrk="1" fontAlgn="auto" latinLnBrk="0" hangingPunct="1">
              <a:lnSpc>
                <a:spcPct val="90000"/>
              </a:lnSpc>
              <a:spcBef>
                <a:spcPts val="1000"/>
              </a:spcBef>
              <a:spcAft>
                <a:spcPts val="0"/>
              </a:spcAft>
              <a:buClr>
                <a:srgbClr val="249BD7"/>
              </a:buClr>
              <a:buSzTx/>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Rubik"/>
                <a:ea typeface="+mn-ea"/>
                <a:cs typeface="+mn-cs"/>
              </a:rPr>
              <a:t>Thanks to its extensive partner networks in Hungary and abroad, 4iG provides its solutions based on the technologies of global companies as well as its own developments. The company’s acquisition strategy greatly contributes to the profitable operations of the group, the continuous involvement of additional resources and the penetration of new markets.</a:t>
            </a:r>
            <a:endParaRPr kumimoji="0" lang="hu-HU" sz="1600" b="0" i="0" u="none" strike="noStrike" kern="1200" cap="none" spc="0" normalizeH="0" baseline="0" noProof="0" dirty="0">
              <a:ln>
                <a:noFill/>
              </a:ln>
              <a:solidFill>
                <a:srgbClr val="FFFFFF"/>
              </a:solidFill>
              <a:effectLst/>
              <a:uLnTx/>
              <a:uFillTx/>
              <a:latin typeface="Rubik"/>
              <a:ea typeface="+mn-ea"/>
              <a:cs typeface="+mn-cs"/>
            </a:endParaRPr>
          </a:p>
        </p:txBody>
      </p:sp>
      <p:sp>
        <p:nvSpPr>
          <p:cNvPr id="15" name="Alcím 2">
            <a:extLst>
              <a:ext uri="{FF2B5EF4-FFF2-40B4-BE49-F238E27FC236}">
                <a16:creationId xmlns:a16="http://schemas.microsoft.com/office/drawing/2014/main" id="{3EE15D03-3451-4B75-A927-BEF57EE6E067}"/>
              </a:ext>
            </a:extLst>
          </p:cNvPr>
          <p:cNvSpPr txBox="1">
            <a:spLocks/>
          </p:cNvSpPr>
          <p:nvPr/>
        </p:nvSpPr>
        <p:spPr>
          <a:xfrm>
            <a:off x="6389029" y="508000"/>
            <a:ext cx="4546601" cy="2527300"/>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
                <a:srgbClr val="249BD7"/>
              </a:buClr>
              <a:buSzTx/>
              <a:buFont typeface="Arial" panose="020B0604020202020204" pitchFamily="34" charset="0"/>
              <a:buNone/>
              <a:tabLst/>
              <a:defRPr/>
            </a:pPr>
            <a:r>
              <a:rPr kumimoji="0" lang="hu-HU" sz="1600" b="1" i="0" u="none" strike="noStrike" kern="1200" cap="all" spc="0" normalizeH="0" baseline="0" noProof="0" dirty="0">
                <a:ln>
                  <a:noFill/>
                </a:ln>
                <a:solidFill>
                  <a:srgbClr val="FFFFFF"/>
                </a:solidFill>
                <a:effectLst/>
                <a:uLnTx/>
                <a:uFillTx/>
                <a:latin typeface="Rubik Medium" pitchFamily="2" charset="-79"/>
                <a:ea typeface="+mn-ea"/>
                <a:cs typeface="Rubik Medium" pitchFamily="2" charset="-79"/>
              </a:rPr>
              <a:t>Holding </a:t>
            </a:r>
            <a:r>
              <a:rPr kumimoji="0" lang="hu-HU" sz="1600" b="1" i="0" u="none" strike="noStrike" kern="1200" cap="all" spc="0" normalizeH="0" baseline="0" noProof="0" dirty="0" err="1">
                <a:ln>
                  <a:noFill/>
                </a:ln>
                <a:solidFill>
                  <a:srgbClr val="CCDEF0"/>
                </a:solidFill>
                <a:effectLst/>
                <a:uLnTx/>
                <a:uFillTx/>
                <a:latin typeface="Rubik Medium" pitchFamily="2" charset="-79"/>
                <a:ea typeface="+mn-ea"/>
                <a:cs typeface="Rubik Medium" pitchFamily="2" charset="-79"/>
              </a:rPr>
              <a:t>structure</a:t>
            </a:r>
            <a:endParaRPr kumimoji="0" lang="hu-HU" sz="1600" b="1" i="0" u="none" strike="noStrike" kern="1200" cap="all" spc="0" normalizeH="0" baseline="0" noProof="0" dirty="0">
              <a:ln>
                <a:noFill/>
              </a:ln>
              <a:solidFill>
                <a:srgbClr val="CCDEF0"/>
              </a:solidFill>
              <a:effectLst/>
              <a:uLnTx/>
              <a:uFillTx/>
              <a:latin typeface="Rubik Medium" pitchFamily="2" charset="-79"/>
              <a:ea typeface="+mn-ea"/>
              <a:cs typeface="Rubik Medium" pitchFamily="2" charset="-79"/>
            </a:endParaRPr>
          </a:p>
          <a:p>
            <a:pPr marL="0" marR="0" lvl="0" indent="0" algn="just" defTabSz="914400" rtl="0" eaLnBrk="1" fontAlgn="auto" latinLnBrk="0" hangingPunct="1">
              <a:lnSpc>
                <a:spcPct val="90000"/>
              </a:lnSpc>
              <a:spcBef>
                <a:spcPts val="1000"/>
              </a:spcBef>
              <a:spcAft>
                <a:spcPts val="0"/>
              </a:spcAft>
              <a:buClr>
                <a:srgbClr val="249BD7"/>
              </a:buClr>
              <a:buSzTx/>
              <a:buFont typeface="Arial" panose="020B0604020202020204" pitchFamily="34" charset="0"/>
              <a:buNone/>
              <a:tabLst/>
              <a:defRPr/>
            </a:pPr>
            <a:r>
              <a:rPr kumimoji="0" lang="hu-HU" sz="1600" b="0" i="0" u="none" strike="noStrike" kern="1200" cap="none" spc="0" normalizeH="0" baseline="0" noProof="0" dirty="0">
                <a:ln>
                  <a:noFill/>
                </a:ln>
                <a:solidFill>
                  <a:srgbClr val="FFFFFF"/>
                </a:solidFill>
                <a:effectLst/>
                <a:uLnTx/>
                <a:uFillTx/>
                <a:latin typeface="Rubik"/>
                <a:ea typeface="+mn-ea"/>
                <a:cs typeface="+mn-cs"/>
              </a:rPr>
              <a:t>I</a:t>
            </a:r>
            <a:r>
              <a:rPr kumimoji="0" lang="en-US" sz="1600" b="0" i="0" u="none" strike="noStrike" kern="1200" cap="none" spc="0" normalizeH="0" baseline="0" noProof="0" dirty="0">
                <a:ln>
                  <a:noFill/>
                </a:ln>
                <a:solidFill>
                  <a:srgbClr val="FFFFFF"/>
                </a:solidFill>
                <a:effectLst/>
                <a:uLnTx/>
                <a:uFillTx/>
                <a:latin typeface="Rubik"/>
                <a:ea typeface="+mn-ea"/>
                <a:cs typeface="+mn-cs"/>
              </a:rPr>
              <a:t>n addition to IT, 4iG is aiming to build strong market positions in the telecommunications and space industry in Hungary, Central and Eastern Europe and South-Eastern Europe. The link between the three areas is data, therefore the company is investing in sectors such as IT, telecommunication, and aerospace which create the opportunity to build strong synergies. 4iG's investments are aimed at increasing business efficiency.</a:t>
            </a:r>
            <a:endParaRPr kumimoji="0" lang="hu-HU" sz="1600" b="0" i="0" u="none" strike="noStrike" kern="1200" cap="none" spc="0" normalizeH="0" baseline="0" noProof="0" dirty="0">
              <a:ln>
                <a:noFill/>
              </a:ln>
              <a:solidFill>
                <a:srgbClr val="FFFFFF"/>
              </a:solidFill>
              <a:effectLst/>
              <a:uLnTx/>
              <a:uFillTx/>
              <a:latin typeface="Rubik"/>
              <a:ea typeface="+mn-ea"/>
              <a:cs typeface="+mn-cs"/>
            </a:endParaRPr>
          </a:p>
        </p:txBody>
      </p:sp>
      <p:pic>
        <p:nvPicPr>
          <p:cNvPr id="11" name="Kép 10">
            <a:extLst>
              <a:ext uri="{FF2B5EF4-FFF2-40B4-BE49-F238E27FC236}">
                <a16:creationId xmlns:a16="http://schemas.microsoft.com/office/drawing/2014/main" id="{6A5097F9-3DAB-4AD3-B5DB-6B743CC893E1}"/>
              </a:ext>
            </a:extLst>
          </p:cNvPr>
          <p:cNvPicPr>
            <a:picLocks noChangeAspect="1"/>
          </p:cNvPicPr>
          <p:nvPr/>
        </p:nvPicPr>
        <p:blipFill rotWithShape="1">
          <a:blip r:embed="rId5">
            <a:extLst>
              <a:ext uri="{28A0092B-C50C-407E-A947-70E740481C1C}">
                <a14:useLocalDpi xmlns:a14="http://schemas.microsoft.com/office/drawing/2010/main" val="0"/>
              </a:ext>
            </a:extLst>
          </a:blip>
          <a:srcRect b="8470"/>
          <a:stretch/>
        </p:blipFill>
        <p:spPr>
          <a:xfrm>
            <a:off x="2589874" y="3225801"/>
            <a:ext cx="7592768" cy="3211302"/>
          </a:xfrm>
          <a:prstGeom prst="rect">
            <a:avLst/>
          </a:prstGeom>
        </p:spPr>
      </p:pic>
      <p:sp>
        <p:nvSpPr>
          <p:cNvPr id="13" name="Szövegdoboz 12">
            <a:extLst>
              <a:ext uri="{FF2B5EF4-FFF2-40B4-BE49-F238E27FC236}">
                <a16:creationId xmlns:a16="http://schemas.microsoft.com/office/drawing/2014/main" id="{401A662B-56DD-4D69-9970-1B82569414EF}"/>
              </a:ext>
            </a:extLst>
          </p:cNvPr>
          <p:cNvSpPr txBox="1"/>
          <p:nvPr/>
        </p:nvSpPr>
        <p:spPr>
          <a:xfrm>
            <a:off x="2687640" y="4488418"/>
            <a:ext cx="25527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249BD7"/>
              </a:buClr>
              <a:buSzTx/>
              <a:buFontTx/>
              <a:buNone/>
              <a:tabLst/>
              <a:defRPr/>
            </a:pPr>
            <a:r>
              <a:rPr kumimoji="0" lang="hu-HU" sz="1600" b="1" i="0" u="none" strike="noStrike" kern="1200" cap="all" spc="0" normalizeH="0" baseline="0" noProof="0" dirty="0" err="1">
                <a:ln>
                  <a:noFill/>
                </a:ln>
                <a:solidFill>
                  <a:srgbClr val="FFFFFF"/>
                </a:solidFill>
                <a:effectLst/>
                <a:uLnTx/>
                <a:uFillTx/>
                <a:latin typeface="Rubik Medium" pitchFamily="2" charset="-79"/>
                <a:ea typeface="+mn-ea"/>
                <a:cs typeface="Rubik Medium" pitchFamily="2" charset="-79"/>
              </a:rPr>
              <a:t>Telecommunications</a:t>
            </a:r>
            <a:r>
              <a:rPr kumimoji="0" lang="hu-HU" sz="1600" b="1" i="0" u="none" strike="noStrike" kern="1200" cap="all" spc="0" normalizeH="0" baseline="0" noProof="0" dirty="0">
                <a:ln>
                  <a:noFill/>
                </a:ln>
                <a:solidFill>
                  <a:srgbClr val="FFFFFF"/>
                </a:solidFill>
                <a:effectLst/>
                <a:uLnTx/>
                <a:uFillTx/>
                <a:latin typeface="Rubik Medium" pitchFamily="2" charset="-79"/>
                <a:ea typeface="+mn-ea"/>
                <a:cs typeface="Rubik Medium" pitchFamily="2" charset="-79"/>
              </a:rPr>
              <a:t>,</a:t>
            </a:r>
          </a:p>
          <a:p>
            <a:pPr marL="0" marR="0" lvl="0" indent="0" algn="ctr" defTabSz="914400" rtl="0" eaLnBrk="1" fontAlgn="auto" latinLnBrk="0" hangingPunct="1">
              <a:lnSpc>
                <a:spcPct val="100000"/>
              </a:lnSpc>
              <a:spcBef>
                <a:spcPts val="0"/>
              </a:spcBef>
              <a:spcAft>
                <a:spcPts val="0"/>
              </a:spcAft>
              <a:buClr>
                <a:srgbClr val="249BD7"/>
              </a:buClr>
              <a:buSzTx/>
              <a:buFontTx/>
              <a:buNone/>
              <a:tabLst/>
              <a:defRPr/>
            </a:pPr>
            <a:r>
              <a:rPr kumimoji="0" lang="hu-HU" sz="1600" b="1" i="0" u="none" strike="noStrike" kern="1200" cap="all" spc="0" normalizeH="0" baseline="0" noProof="0" dirty="0" err="1">
                <a:ln>
                  <a:noFill/>
                </a:ln>
                <a:solidFill>
                  <a:srgbClr val="FFFFFF"/>
                </a:solidFill>
                <a:effectLst/>
                <a:uLnTx/>
                <a:uFillTx/>
                <a:latin typeface="Rubik Medium" pitchFamily="2" charset="-79"/>
                <a:ea typeface="+mn-ea"/>
                <a:cs typeface="Rubik Medium" pitchFamily="2" charset="-79"/>
              </a:rPr>
              <a:t>infrastructure</a:t>
            </a:r>
            <a:endParaRPr kumimoji="0" lang="hu-HU" sz="1600" b="1" i="0" u="none" strike="noStrike" kern="1200" cap="all" spc="0" normalizeH="0" baseline="0" noProof="0" dirty="0">
              <a:ln>
                <a:noFill/>
              </a:ln>
              <a:solidFill>
                <a:srgbClr val="FFFFFF"/>
              </a:solidFill>
              <a:effectLst/>
              <a:uLnTx/>
              <a:uFillTx/>
              <a:latin typeface="Rubik Medium" pitchFamily="2" charset="-79"/>
              <a:ea typeface="+mn-ea"/>
              <a:cs typeface="Rubik Medium" pitchFamily="2" charset="-79"/>
            </a:endParaRPr>
          </a:p>
        </p:txBody>
      </p:sp>
      <p:sp>
        <p:nvSpPr>
          <p:cNvPr id="16" name="Szövegdoboz 15">
            <a:extLst>
              <a:ext uri="{FF2B5EF4-FFF2-40B4-BE49-F238E27FC236}">
                <a16:creationId xmlns:a16="http://schemas.microsoft.com/office/drawing/2014/main" id="{942B7810-66C2-4977-B623-12F686E5859E}"/>
              </a:ext>
            </a:extLst>
          </p:cNvPr>
          <p:cNvSpPr txBox="1"/>
          <p:nvPr/>
        </p:nvSpPr>
        <p:spPr>
          <a:xfrm>
            <a:off x="5106989" y="4488418"/>
            <a:ext cx="25527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249BD7"/>
              </a:buClr>
              <a:buSzTx/>
              <a:buFontTx/>
              <a:buNone/>
              <a:tabLst/>
              <a:defRPr/>
            </a:pPr>
            <a:r>
              <a:rPr kumimoji="0" lang="hu-HU" sz="1600" b="1" i="0" u="none" strike="noStrike" kern="1200" cap="all" spc="0" normalizeH="0" baseline="0" noProof="0" dirty="0">
                <a:ln>
                  <a:noFill/>
                </a:ln>
                <a:solidFill>
                  <a:srgbClr val="FFFFFF"/>
                </a:solidFill>
                <a:effectLst/>
                <a:uLnTx/>
                <a:uFillTx/>
                <a:latin typeface="Rubik Medium" pitchFamily="2" charset="-79"/>
                <a:ea typeface="+mn-ea"/>
                <a:cs typeface="Rubik Medium" pitchFamily="2" charset="-79"/>
              </a:rPr>
              <a:t>IT System</a:t>
            </a:r>
          </a:p>
          <a:p>
            <a:pPr marL="0" marR="0" lvl="0" indent="0" algn="ctr" defTabSz="914400" rtl="0" eaLnBrk="1" fontAlgn="auto" latinLnBrk="0" hangingPunct="1">
              <a:lnSpc>
                <a:spcPct val="100000"/>
              </a:lnSpc>
              <a:spcBef>
                <a:spcPts val="0"/>
              </a:spcBef>
              <a:spcAft>
                <a:spcPts val="0"/>
              </a:spcAft>
              <a:buClr>
                <a:srgbClr val="249BD7"/>
              </a:buClr>
              <a:buSzTx/>
              <a:buFontTx/>
              <a:buNone/>
              <a:tabLst/>
              <a:defRPr/>
            </a:pPr>
            <a:r>
              <a:rPr kumimoji="0" lang="hu-HU" sz="1600" b="1" i="0" u="none" strike="noStrike" kern="1200" cap="all" spc="0" normalizeH="0" baseline="0" noProof="0" dirty="0" err="1">
                <a:ln>
                  <a:noFill/>
                </a:ln>
                <a:solidFill>
                  <a:srgbClr val="FFFFFF"/>
                </a:solidFill>
                <a:effectLst/>
                <a:uLnTx/>
                <a:uFillTx/>
                <a:latin typeface="Rubik Medium" pitchFamily="2" charset="-79"/>
                <a:ea typeface="+mn-ea"/>
                <a:cs typeface="Rubik Medium" pitchFamily="2" charset="-79"/>
              </a:rPr>
              <a:t>integrator</a:t>
            </a:r>
            <a:endParaRPr kumimoji="0" lang="hu-HU" sz="1600" b="1" i="0" u="none" strike="noStrike" kern="1200" cap="all" spc="0" normalizeH="0" baseline="0" noProof="0" dirty="0">
              <a:ln>
                <a:noFill/>
              </a:ln>
              <a:solidFill>
                <a:srgbClr val="FFFFFF"/>
              </a:solidFill>
              <a:effectLst/>
              <a:uLnTx/>
              <a:uFillTx/>
              <a:latin typeface="Rubik Medium" pitchFamily="2" charset="-79"/>
              <a:ea typeface="+mn-ea"/>
              <a:cs typeface="Rubik Medium" pitchFamily="2" charset="-79"/>
            </a:endParaRPr>
          </a:p>
        </p:txBody>
      </p:sp>
      <p:sp>
        <p:nvSpPr>
          <p:cNvPr id="18" name="Szövegdoboz 17">
            <a:extLst>
              <a:ext uri="{FF2B5EF4-FFF2-40B4-BE49-F238E27FC236}">
                <a16:creationId xmlns:a16="http://schemas.microsoft.com/office/drawing/2014/main" id="{9D4079C3-DF6F-419B-B856-C28394A0BC93}"/>
              </a:ext>
            </a:extLst>
          </p:cNvPr>
          <p:cNvSpPr txBox="1"/>
          <p:nvPr/>
        </p:nvSpPr>
        <p:spPr>
          <a:xfrm>
            <a:off x="7421085" y="4610862"/>
            <a:ext cx="276155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249BD7"/>
              </a:buClr>
              <a:buSzTx/>
              <a:buFontTx/>
              <a:buNone/>
              <a:tabLst/>
              <a:defRPr/>
            </a:pPr>
            <a:r>
              <a:rPr kumimoji="0" lang="hu-HU" sz="1600" b="1" i="0" u="none" strike="noStrike" kern="1200" cap="all" spc="0" normalizeH="0" baseline="0" noProof="0" dirty="0" err="1">
                <a:ln>
                  <a:noFill/>
                </a:ln>
                <a:solidFill>
                  <a:srgbClr val="FFFFFF"/>
                </a:solidFill>
                <a:effectLst/>
                <a:uLnTx/>
                <a:uFillTx/>
                <a:latin typeface="Rubik Medium" pitchFamily="2" charset="-79"/>
                <a:ea typeface="+mn-ea"/>
                <a:cs typeface="Rubik Medium" pitchFamily="2" charset="-79"/>
              </a:rPr>
              <a:t>Space</a:t>
            </a:r>
            <a:r>
              <a:rPr kumimoji="0" lang="hu-HU" sz="1600" b="1" i="0" u="none" strike="noStrike" kern="1200" cap="all" spc="0" normalizeH="0" baseline="0" noProof="0" dirty="0">
                <a:ln>
                  <a:noFill/>
                </a:ln>
                <a:solidFill>
                  <a:srgbClr val="FFFFFF"/>
                </a:solidFill>
                <a:effectLst/>
                <a:uLnTx/>
                <a:uFillTx/>
                <a:latin typeface="Rubik Medium" pitchFamily="2" charset="-79"/>
                <a:ea typeface="+mn-ea"/>
                <a:cs typeface="Rubik Medium" pitchFamily="2" charset="-79"/>
              </a:rPr>
              <a:t> </a:t>
            </a:r>
            <a:r>
              <a:rPr kumimoji="0" lang="hu-HU" sz="1600" b="1" i="0" u="none" strike="noStrike" kern="1200" cap="all" spc="0" normalizeH="0" baseline="0" noProof="0" dirty="0" err="1">
                <a:ln>
                  <a:noFill/>
                </a:ln>
                <a:solidFill>
                  <a:srgbClr val="FFFFFF"/>
                </a:solidFill>
                <a:effectLst/>
                <a:uLnTx/>
                <a:uFillTx/>
                <a:latin typeface="Rubik Medium" pitchFamily="2" charset="-79"/>
                <a:ea typeface="+mn-ea"/>
                <a:cs typeface="Rubik Medium" pitchFamily="2" charset="-79"/>
              </a:rPr>
              <a:t>industry</a:t>
            </a:r>
            <a:endParaRPr kumimoji="0" lang="hu-HU" sz="1600" b="1" i="0" u="none" strike="noStrike" kern="1200" cap="all" spc="0" normalizeH="0" baseline="0" noProof="0" dirty="0">
              <a:ln>
                <a:noFill/>
              </a:ln>
              <a:solidFill>
                <a:srgbClr val="FFFFFF"/>
              </a:solidFill>
              <a:effectLst/>
              <a:uLnTx/>
              <a:uFillTx/>
              <a:latin typeface="Rubik Medium" pitchFamily="2" charset="-79"/>
              <a:ea typeface="+mn-ea"/>
              <a:cs typeface="Rubik Medium" pitchFamily="2" charset="-79"/>
            </a:endParaRPr>
          </a:p>
        </p:txBody>
      </p:sp>
    </p:spTree>
    <p:extLst>
      <p:ext uri="{BB962C8B-B14F-4D97-AF65-F5344CB8AC3E}">
        <p14:creationId xmlns:p14="http://schemas.microsoft.com/office/powerpoint/2010/main" val="3482250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B3215355-E112-4745-99AE-1E38ADF218B3}"/>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r="13" b="22812"/>
          <a:stretch/>
        </p:blipFill>
        <p:spPr>
          <a:xfrm>
            <a:off x="0" y="0"/>
            <a:ext cx="12192000" cy="6858000"/>
          </a:xfrm>
          <a:prstGeom prst="rect">
            <a:avLst/>
          </a:prstGeom>
        </p:spPr>
      </p:pic>
      <p:sp>
        <p:nvSpPr>
          <p:cNvPr id="4" name="Cím 1">
            <a:extLst>
              <a:ext uri="{FF2B5EF4-FFF2-40B4-BE49-F238E27FC236}">
                <a16:creationId xmlns:a16="http://schemas.microsoft.com/office/drawing/2014/main" id="{8E34DC0F-9D2D-43E9-BE82-82DEFFCB5899}"/>
              </a:ext>
            </a:extLst>
          </p:cNvPr>
          <p:cNvSpPr txBox="1">
            <a:spLocks/>
          </p:cNvSpPr>
          <p:nvPr/>
        </p:nvSpPr>
        <p:spPr>
          <a:xfrm>
            <a:off x="475976" y="343297"/>
            <a:ext cx="10515600" cy="632063"/>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0" normalizeH="0" baseline="0" noProof="0" dirty="0">
                <a:ln>
                  <a:noFill/>
                </a:ln>
                <a:solidFill>
                  <a:srgbClr val="636363"/>
                </a:solidFill>
                <a:effectLst/>
                <a:uLnTx/>
                <a:uFillTx/>
                <a:latin typeface="Rubik Medium" pitchFamily="2" charset="-79"/>
                <a:ea typeface="+mj-ea"/>
                <a:cs typeface="Rubik Medium" pitchFamily="2" charset="-79"/>
              </a:rPr>
              <a:t>360-degree </a:t>
            </a:r>
            <a:r>
              <a:rPr kumimoji="0" lang="en-US" sz="4000" b="1" i="0" u="none" strike="noStrike" kern="1200" cap="all" spc="0" normalizeH="0" baseline="0" noProof="0" dirty="0">
                <a:ln>
                  <a:noFill/>
                </a:ln>
                <a:solidFill>
                  <a:srgbClr val="219BD8"/>
                </a:solidFill>
                <a:effectLst/>
                <a:uLnTx/>
                <a:uFillTx/>
                <a:latin typeface="Rubik Medium" pitchFamily="2" charset="-79"/>
                <a:ea typeface="+mj-ea"/>
                <a:cs typeface="Rubik Medium" pitchFamily="2" charset="-79"/>
              </a:rPr>
              <a:t>IT services </a:t>
            </a:r>
            <a:endParaRPr kumimoji="0" lang="hu-HU" sz="4000" b="1" i="0" u="none" strike="noStrike" kern="1200" cap="all" spc="0" normalizeH="0" baseline="0" noProof="0" dirty="0">
              <a:ln>
                <a:noFill/>
              </a:ln>
              <a:solidFill>
                <a:srgbClr val="219BD8"/>
              </a:solidFill>
              <a:effectLst/>
              <a:uLnTx/>
              <a:uFillTx/>
              <a:latin typeface="Rubik Medium" pitchFamily="2" charset="-79"/>
              <a:ea typeface="+mj-ea"/>
              <a:cs typeface="Rubik Medium" pitchFamily="2" charset="-79"/>
            </a:endParaRPr>
          </a:p>
        </p:txBody>
      </p:sp>
      <p:sp>
        <p:nvSpPr>
          <p:cNvPr id="6" name="Alcím 2">
            <a:extLst>
              <a:ext uri="{FF2B5EF4-FFF2-40B4-BE49-F238E27FC236}">
                <a16:creationId xmlns:a16="http://schemas.microsoft.com/office/drawing/2014/main" id="{6DADE65C-FC56-489C-8BA6-4AA0D21F41F9}"/>
              </a:ext>
            </a:extLst>
          </p:cNvPr>
          <p:cNvSpPr txBox="1">
            <a:spLocks/>
          </p:cNvSpPr>
          <p:nvPr/>
        </p:nvSpPr>
        <p:spPr>
          <a:xfrm>
            <a:off x="582613" y="1195854"/>
            <a:ext cx="10061003" cy="148638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
                <a:srgbClr val="249BD7"/>
              </a:buClr>
              <a:buSzTx/>
              <a:buFont typeface="Arial" panose="020B0604020202020204" pitchFamily="34" charset="0"/>
              <a:buNone/>
              <a:tabLst/>
              <a:defRPr/>
            </a:pPr>
            <a:r>
              <a:rPr kumimoji="0" lang="en-US" sz="1500" b="0" i="0" u="none" strike="noStrike" kern="1200" cap="none" spc="0" normalizeH="0" baseline="0" noProof="0" dirty="0">
                <a:ln>
                  <a:noFill/>
                </a:ln>
                <a:solidFill>
                  <a:srgbClr val="3D3D3F"/>
                </a:solidFill>
                <a:effectLst/>
                <a:uLnTx/>
                <a:uFillTx/>
                <a:latin typeface="Rubik"/>
                <a:ea typeface="+mn-ea"/>
                <a:cs typeface="+mn-cs"/>
              </a:rPr>
              <a:t>In the focus industries, 4iG is present in numerous fields of business life with its IT expertise, covering a significant part of the Hungarian economy.  Thus, besides important entities in the public sector, our clientele includes both Hungarian medium and large enterprises and international corporations. Our industrial expertise is based on understanding the way of business thinking, the processes and specific knowledge of the particular industry. We have gained this expertise at many of our clients by observing sectoral “best practices”, regulations, standards and certifications.</a:t>
            </a:r>
            <a:endParaRPr kumimoji="0" lang="hu-HU" sz="1500" b="0" i="0" u="none" strike="noStrike" kern="1200" cap="none" spc="0" normalizeH="0" baseline="0" noProof="0" dirty="0">
              <a:ln>
                <a:noFill/>
              </a:ln>
              <a:solidFill>
                <a:srgbClr val="3D3D3F"/>
              </a:solidFill>
              <a:effectLst/>
              <a:uLnTx/>
              <a:uFillTx/>
              <a:latin typeface="Rubik"/>
              <a:ea typeface="+mn-ea"/>
              <a:cs typeface="+mn-cs"/>
            </a:endParaRPr>
          </a:p>
        </p:txBody>
      </p:sp>
      <p:pic>
        <p:nvPicPr>
          <p:cNvPr id="15" name="Kép 14">
            <a:extLst>
              <a:ext uri="{FF2B5EF4-FFF2-40B4-BE49-F238E27FC236}">
                <a16:creationId xmlns:a16="http://schemas.microsoft.com/office/drawing/2014/main" id="{E8C5421A-99CB-4173-81F8-D527418E95D5}"/>
              </a:ext>
            </a:extLst>
          </p:cNvPr>
          <p:cNvPicPr>
            <a:picLocks noChangeAspect="1"/>
          </p:cNvPicPr>
          <p:nvPr/>
        </p:nvPicPr>
        <p:blipFill rotWithShape="1">
          <a:blip r:embed="rId3">
            <a:extLst>
              <a:ext uri="{28A0092B-C50C-407E-A947-70E740481C1C}">
                <a14:useLocalDpi xmlns:a14="http://schemas.microsoft.com/office/drawing/2010/main" val="0"/>
              </a:ext>
            </a:extLst>
          </a:blip>
          <a:srcRect l="17132" t="13723"/>
          <a:stretch/>
        </p:blipFill>
        <p:spPr>
          <a:xfrm>
            <a:off x="-2" y="-1"/>
            <a:ext cx="1734782" cy="1790303"/>
          </a:xfrm>
          <a:prstGeom prst="rect">
            <a:avLst/>
          </a:prstGeom>
        </p:spPr>
      </p:pic>
      <p:sp>
        <p:nvSpPr>
          <p:cNvPr id="16" name="Szövegdoboz 15">
            <a:extLst>
              <a:ext uri="{FF2B5EF4-FFF2-40B4-BE49-F238E27FC236}">
                <a16:creationId xmlns:a16="http://schemas.microsoft.com/office/drawing/2014/main" id="{625117E5-BD0C-46E7-BDAF-3A78A968A5E3}"/>
              </a:ext>
            </a:extLst>
          </p:cNvPr>
          <p:cNvSpPr txBox="1"/>
          <p:nvPr/>
        </p:nvSpPr>
        <p:spPr>
          <a:xfrm>
            <a:off x="6605587" y="6490002"/>
            <a:ext cx="50038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636363"/>
                </a:solidFill>
                <a:effectLst/>
                <a:uLnTx/>
                <a:uFillTx/>
                <a:latin typeface="Roboto" panose="02000000000000000000" pitchFamily="2" charset="0"/>
                <a:ea typeface="Roboto" panose="02000000000000000000" pitchFamily="2" charset="0"/>
                <a:cs typeface="+mn-cs"/>
              </a:rPr>
              <a:t>4iG – PARTNER IN DIGITAL INNOVATION</a:t>
            </a:r>
            <a:endParaRPr kumimoji="0" lang="hu-HU" sz="1200" b="0" i="0" u="none" strike="noStrike" kern="1200" cap="none" spc="0" normalizeH="0" baseline="0" noProof="0" dirty="0">
              <a:ln>
                <a:noFill/>
              </a:ln>
              <a:solidFill>
                <a:srgbClr val="636363"/>
              </a:solidFill>
              <a:effectLst/>
              <a:uLnTx/>
              <a:uFillTx/>
              <a:latin typeface="Roboto" panose="02000000000000000000" pitchFamily="2" charset="0"/>
              <a:ea typeface="Roboto" panose="02000000000000000000" pitchFamily="2" charset="0"/>
              <a:cs typeface="+mn-cs"/>
            </a:endParaRPr>
          </a:p>
        </p:txBody>
      </p:sp>
      <p:pic>
        <p:nvPicPr>
          <p:cNvPr id="17" name="Ábra 16">
            <a:extLst>
              <a:ext uri="{FF2B5EF4-FFF2-40B4-BE49-F238E27FC236}">
                <a16:creationId xmlns:a16="http://schemas.microsoft.com/office/drawing/2014/main" id="{7B2CD630-9066-40A5-A340-372B8693D81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666538" y="6508562"/>
            <a:ext cx="371475" cy="238125"/>
          </a:xfrm>
          <a:prstGeom prst="rect">
            <a:avLst/>
          </a:prstGeom>
        </p:spPr>
      </p:pic>
      <p:sp>
        <p:nvSpPr>
          <p:cNvPr id="10" name="Cím 1">
            <a:extLst>
              <a:ext uri="{FF2B5EF4-FFF2-40B4-BE49-F238E27FC236}">
                <a16:creationId xmlns:a16="http://schemas.microsoft.com/office/drawing/2014/main" id="{A61EB28E-C47E-4590-A905-C5BA537CF413}"/>
              </a:ext>
            </a:extLst>
          </p:cNvPr>
          <p:cNvSpPr txBox="1">
            <a:spLocks/>
          </p:cNvSpPr>
          <p:nvPr/>
        </p:nvSpPr>
        <p:spPr>
          <a:xfrm>
            <a:off x="1026052" y="2682240"/>
            <a:ext cx="10515600" cy="632063"/>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0" normalizeH="0" baseline="0" noProof="0" dirty="0">
                <a:ln>
                  <a:noFill/>
                </a:ln>
                <a:solidFill>
                  <a:srgbClr val="636363"/>
                </a:solidFill>
                <a:effectLst/>
                <a:uLnTx/>
                <a:uFillTx/>
                <a:latin typeface="Rubik Medium" pitchFamily="2" charset="-79"/>
                <a:ea typeface="+mj-ea"/>
                <a:cs typeface="Rubik Medium" pitchFamily="2" charset="-79"/>
              </a:rPr>
              <a:t>DIGITAL SOLUTIONS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all" spc="0" normalizeH="0" baseline="0" noProof="0" dirty="0">
                <a:ln>
                  <a:noFill/>
                </a:ln>
                <a:solidFill>
                  <a:srgbClr val="219BD8"/>
                </a:solidFill>
                <a:effectLst/>
                <a:uLnTx/>
                <a:uFillTx/>
                <a:latin typeface="Rubik Medium" pitchFamily="2" charset="-79"/>
                <a:ea typeface="+mj-ea"/>
                <a:cs typeface="Rubik Medium" pitchFamily="2" charset="-79"/>
              </a:rPr>
              <a:t>FOR INDUSTRIES</a:t>
            </a:r>
            <a:endParaRPr kumimoji="0" lang="hu-HU" sz="2400" b="1" i="0" u="none" strike="noStrike" kern="1200" cap="all" spc="0" normalizeH="0" baseline="0" noProof="0" dirty="0">
              <a:ln>
                <a:noFill/>
              </a:ln>
              <a:solidFill>
                <a:srgbClr val="219BD8"/>
              </a:solidFill>
              <a:effectLst/>
              <a:uLnTx/>
              <a:uFillTx/>
              <a:latin typeface="Rubik Medium" pitchFamily="2" charset="-79"/>
              <a:ea typeface="+mj-ea"/>
              <a:cs typeface="Rubik Medium" pitchFamily="2" charset="-79"/>
            </a:endParaRPr>
          </a:p>
        </p:txBody>
      </p:sp>
      <p:pic>
        <p:nvPicPr>
          <p:cNvPr id="31" name="Kép 30">
            <a:extLst>
              <a:ext uri="{FF2B5EF4-FFF2-40B4-BE49-F238E27FC236}">
                <a16:creationId xmlns:a16="http://schemas.microsoft.com/office/drawing/2014/main" id="{42C3D54B-13AE-4CAF-9594-A6FD68C795C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33881" y="2532777"/>
            <a:ext cx="7947732" cy="4201717"/>
          </a:xfrm>
          <a:prstGeom prst="rect">
            <a:avLst/>
          </a:prstGeom>
        </p:spPr>
      </p:pic>
      <p:sp>
        <p:nvSpPr>
          <p:cNvPr id="33" name="Szövegdoboz 32">
            <a:extLst>
              <a:ext uri="{FF2B5EF4-FFF2-40B4-BE49-F238E27FC236}">
                <a16:creationId xmlns:a16="http://schemas.microsoft.com/office/drawing/2014/main" id="{B813640B-2A8D-457B-9CF5-3703A7C57648}"/>
              </a:ext>
            </a:extLst>
          </p:cNvPr>
          <p:cNvSpPr txBox="1"/>
          <p:nvPr/>
        </p:nvSpPr>
        <p:spPr>
          <a:xfrm>
            <a:off x="2406760" y="3825945"/>
            <a:ext cx="14540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636363"/>
                </a:solidFill>
                <a:effectLst/>
                <a:uLnTx/>
                <a:uFillTx/>
                <a:latin typeface="Roboto" pitchFamily="2" charset="0"/>
                <a:ea typeface="Roboto" pitchFamily="2" charset="0"/>
                <a:cs typeface="Rubik Medium" pitchFamily="2" charset="-79"/>
              </a:rPr>
              <a:t>Financial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636363"/>
                </a:solidFill>
                <a:effectLst/>
                <a:uLnTx/>
                <a:uFillTx/>
                <a:latin typeface="Roboto" pitchFamily="2" charset="0"/>
                <a:ea typeface="Roboto" pitchFamily="2" charset="0"/>
                <a:cs typeface="Rubik Medium" pitchFamily="2" charset="-79"/>
              </a:rPr>
              <a:t>sector</a:t>
            </a:r>
            <a:endParaRPr kumimoji="0" lang="hu-HU" sz="1200" b="0" i="0" u="none" strike="noStrike" kern="1200" cap="all" spc="0" normalizeH="0" baseline="0" noProof="0" dirty="0">
              <a:ln>
                <a:noFill/>
              </a:ln>
              <a:solidFill>
                <a:srgbClr val="636363"/>
              </a:solidFill>
              <a:effectLst/>
              <a:uLnTx/>
              <a:uFillTx/>
              <a:latin typeface="Roboto" pitchFamily="2" charset="0"/>
              <a:ea typeface="Roboto" pitchFamily="2" charset="0"/>
              <a:cs typeface="Rubik Medium" pitchFamily="2" charset="-79"/>
            </a:endParaRPr>
          </a:p>
        </p:txBody>
      </p:sp>
      <p:sp>
        <p:nvSpPr>
          <p:cNvPr id="34" name="Szövegdoboz 33">
            <a:extLst>
              <a:ext uri="{FF2B5EF4-FFF2-40B4-BE49-F238E27FC236}">
                <a16:creationId xmlns:a16="http://schemas.microsoft.com/office/drawing/2014/main" id="{420CC077-70F0-44C4-92AC-363EC6AC4488}"/>
              </a:ext>
            </a:extLst>
          </p:cNvPr>
          <p:cNvSpPr txBox="1"/>
          <p:nvPr/>
        </p:nvSpPr>
        <p:spPr>
          <a:xfrm>
            <a:off x="4777222" y="3825945"/>
            <a:ext cx="14540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636363"/>
                </a:solidFill>
                <a:effectLst/>
                <a:uLnTx/>
                <a:uFillTx/>
                <a:latin typeface="Roboto" pitchFamily="2" charset="0"/>
                <a:ea typeface="Roboto" pitchFamily="2" charset="0"/>
                <a:cs typeface="Rubik Medium" pitchFamily="2" charset="-79"/>
              </a:rPr>
              <a:t>Agriculture</a:t>
            </a:r>
            <a:r>
              <a:rPr kumimoji="0" lang="hu-HU" sz="1200" b="0" i="0" u="none" strike="noStrike" kern="1200" cap="none" spc="0" normalizeH="0" baseline="0" noProof="0" dirty="0">
                <a:ln>
                  <a:noFill/>
                </a:ln>
                <a:solidFill>
                  <a:srgbClr val="636363"/>
                </a:solidFill>
                <a:effectLst/>
                <a:uLnTx/>
                <a:uFillTx/>
                <a:latin typeface="Roboto" pitchFamily="2" charset="0"/>
                <a:ea typeface="Roboto" pitchFamily="2" charset="0"/>
                <a:cs typeface="Rubik Medium" pitchFamily="2" charset="-79"/>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636363"/>
                </a:solidFill>
                <a:effectLst/>
                <a:uLnTx/>
                <a:uFillTx/>
                <a:latin typeface="Roboto" pitchFamily="2" charset="0"/>
                <a:ea typeface="Roboto" pitchFamily="2" charset="0"/>
                <a:cs typeface="Rubik Medium" pitchFamily="2" charset="-79"/>
              </a:rPr>
              <a:t>food</a:t>
            </a:r>
            <a:r>
              <a:rPr kumimoji="0" lang="hu-HU" sz="1200" b="0" i="0" u="none" strike="noStrike" kern="1200" cap="none" spc="0" normalizeH="0" baseline="0" noProof="0" dirty="0">
                <a:ln>
                  <a:noFill/>
                </a:ln>
                <a:solidFill>
                  <a:srgbClr val="636363"/>
                </a:solidFill>
                <a:effectLst/>
                <a:uLnTx/>
                <a:uFillTx/>
                <a:latin typeface="Roboto" pitchFamily="2" charset="0"/>
                <a:ea typeface="Roboto" pitchFamily="2" charset="0"/>
                <a:cs typeface="Rubik Medium" pitchFamily="2" charset="-79"/>
              </a:rPr>
              <a:t> </a:t>
            </a:r>
            <a:r>
              <a:rPr kumimoji="0" lang="hu-HU" sz="1200" b="0" i="0" u="none" strike="noStrike" kern="1200" cap="none" spc="0" normalizeH="0" baseline="0" noProof="0" dirty="0" err="1">
                <a:ln>
                  <a:noFill/>
                </a:ln>
                <a:solidFill>
                  <a:srgbClr val="636363"/>
                </a:solidFill>
                <a:effectLst/>
                <a:uLnTx/>
                <a:uFillTx/>
                <a:latin typeface="Roboto" pitchFamily="2" charset="0"/>
                <a:ea typeface="Roboto" pitchFamily="2" charset="0"/>
                <a:cs typeface="Rubik Medium" pitchFamily="2" charset="-79"/>
              </a:rPr>
              <a:t>industry</a:t>
            </a:r>
            <a:endParaRPr kumimoji="0" lang="hu-HU" sz="1200" b="0" i="0" u="none" strike="noStrike" kern="1200" cap="all" spc="0" normalizeH="0" baseline="0" noProof="0" dirty="0">
              <a:ln>
                <a:noFill/>
              </a:ln>
              <a:solidFill>
                <a:srgbClr val="636363"/>
              </a:solidFill>
              <a:effectLst/>
              <a:uLnTx/>
              <a:uFillTx/>
              <a:latin typeface="Roboto" pitchFamily="2" charset="0"/>
              <a:ea typeface="Roboto" pitchFamily="2" charset="0"/>
              <a:cs typeface="Rubik Medium" pitchFamily="2" charset="-79"/>
            </a:endParaRPr>
          </a:p>
        </p:txBody>
      </p:sp>
      <p:sp>
        <p:nvSpPr>
          <p:cNvPr id="35" name="Szövegdoboz 34">
            <a:extLst>
              <a:ext uri="{FF2B5EF4-FFF2-40B4-BE49-F238E27FC236}">
                <a16:creationId xmlns:a16="http://schemas.microsoft.com/office/drawing/2014/main" id="{A8992B1C-B34F-4C49-B3E2-4C2ACD5B3CD8}"/>
              </a:ext>
            </a:extLst>
          </p:cNvPr>
          <p:cNvSpPr txBox="1"/>
          <p:nvPr/>
        </p:nvSpPr>
        <p:spPr>
          <a:xfrm>
            <a:off x="2406760" y="4954417"/>
            <a:ext cx="14540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636363"/>
                </a:solidFill>
                <a:effectLst/>
                <a:uLnTx/>
                <a:uFillTx/>
                <a:latin typeface="Roboto" pitchFamily="2" charset="0"/>
                <a:ea typeface="Roboto" pitchFamily="2" charset="0"/>
                <a:cs typeface="Rubik Medium" pitchFamily="2" charset="-79"/>
              </a:rPr>
              <a:t>Pharmaceutical</a:t>
            </a:r>
            <a:endParaRPr kumimoji="0" lang="hu-HU" sz="1200" b="0" i="0" u="none" strike="noStrike" kern="1200" cap="none" spc="0" normalizeH="0" baseline="0" noProof="0" dirty="0">
              <a:ln>
                <a:noFill/>
              </a:ln>
              <a:solidFill>
                <a:srgbClr val="636363"/>
              </a:solidFill>
              <a:effectLst/>
              <a:uLnTx/>
              <a:uFillTx/>
              <a:latin typeface="Roboto" pitchFamily="2" charset="0"/>
              <a:ea typeface="Roboto" pitchFamily="2" charset="0"/>
              <a:cs typeface="Rubik Medium"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636363"/>
                </a:solidFill>
                <a:effectLst/>
                <a:uLnTx/>
                <a:uFillTx/>
                <a:latin typeface="Roboto" pitchFamily="2" charset="0"/>
                <a:ea typeface="Roboto" pitchFamily="2" charset="0"/>
                <a:cs typeface="Rubik Medium" pitchFamily="2" charset="-79"/>
              </a:rPr>
              <a:t>industry</a:t>
            </a:r>
            <a:endParaRPr kumimoji="0" lang="hu-HU" sz="1200" b="0" i="0" u="none" strike="noStrike" kern="1200" cap="all" spc="0" normalizeH="0" baseline="0" noProof="0" dirty="0">
              <a:ln>
                <a:noFill/>
              </a:ln>
              <a:solidFill>
                <a:srgbClr val="636363"/>
              </a:solidFill>
              <a:effectLst/>
              <a:uLnTx/>
              <a:uFillTx/>
              <a:latin typeface="Roboto" pitchFamily="2" charset="0"/>
              <a:ea typeface="Roboto" pitchFamily="2" charset="0"/>
              <a:cs typeface="Rubik Medium" pitchFamily="2" charset="-79"/>
            </a:endParaRPr>
          </a:p>
        </p:txBody>
      </p:sp>
      <p:sp>
        <p:nvSpPr>
          <p:cNvPr id="36" name="Szövegdoboz 35">
            <a:extLst>
              <a:ext uri="{FF2B5EF4-FFF2-40B4-BE49-F238E27FC236}">
                <a16:creationId xmlns:a16="http://schemas.microsoft.com/office/drawing/2014/main" id="{6E48E2F8-7321-4D93-96B7-E2075094F6DF}"/>
              </a:ext>
            </a:extLst>
          </p:cNvPr>
          <p:cNvSpPr txBox="1"/>
          <p:nvPr/>
        </p:nvSpPr>
        <p:spPr>
          <a:xfrm>
            <a:off x="4628949" y="5065229"/>
            <a:ext cx="160231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b="1" dirty="0" err="1">
                <a:solidFill>
                  <a:schemeClr val="accent2"/>
                </a:solidFill>
              </a:rPr>
              <a:t>Healthcare</a:t>
            </a:r>
            <a:endParaRPr lang="hu-HU" b="1" dirty="0">
              <a:solidFill>
                <a:schemeClr val="accent2"/>
              </a:solidFill>
            </a:endParaRPr>
          </a:p>
        </p:txBody>
      </p:sp>
      <p:sp>
        <p:nvSpPr>
          <p:cNvPr id="37" name="Szövegdoboz 36">
            <a:extLst>
              <a:ext uri="{FF2B5EF4-FFF2-40B4-BE49-F238E27FC236}">
                <a16:creationId xmlns:a16="http://schemas.microsoft.com/office/drawing/2014/main" id="{6001D2B7-A305-4F19-B7FB-C7ADEE74E76F}"/>
              </a:ext>
            </a:extLst>
          </p:cNvPr>
          <p:cNvSpPr txBox="1"/>
          <p:nvPr/>
        </p:nvSpPr>
        <p:spPr>
          <a:xfrm>
            <a:off x="2406760" y="6005114"/>
            <a:ext cx="145404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636363"/>
                </a:solidFill>
                <a:effectLst/>
                <a:uLnTx/>
                <a:uFillTx/>
                <a:latin typeface="Roboto" pitchFamily="2" charset="0"/>
                <a:ea typeface="Roboto" pitchFamily="2" charset="0"/>
                <a:cs typeface="Rubik Medium" pitchFamily="2" charset="-79"/>
              </a:rPr>
              <a:t>Education</a:t>
            </a:r>
            <a:endParaRPr kumimoji="0" lang="hu-HU" sz="1200" b="0" i="0" u="none" strike="noStrike" kern="1200" cap="all" spc="0" normalizeH="0" baseline="0" noProof="0" dirty="0">
              <a:ln>
                <a:noFill/>
              </a:ln>
              <a:solidFill>
                <a:srgbClr val="636363"/>
              </a:solidFill>
              <a:effectLst/>
              <a:uLnTx/>
              <a:uFillTx/>
              <a:latin typeface="Roboto" pitchFamily="2" charset="0"/>
              <a:ea typeface="Roboto" pitchFamily="2" charset="0"/>
              <a:cs typeface="Rubik Medium" pitchFamily="2" charset="-79"/>
            </a:endParaRPr>
          </a:p>
        </p:txBody>
      </p:sp>
      <p:sp>
        <p:nvSpPr>
          <p:cNvPr id="38" name="Szövegdoboz 37">
            <a:extLst>
              <a:ext uri="{FF2B5EF4-FFF2-40B4-BE49-F238E27FC236}">
                <a16:creationId xmlns:a16="http://schemas.microsoft.com/office/drawing/2014/main" id="{15DA67D7-ECC0-40B1-8C6D-1B89C49B1909}"/>
              </a:ext>
            </a:extLst>
          </p:cNvPr>
          <p:cNvSpPr txBox="1"/>
          <p:nvPr/>
        </p:nvSpPr>
        <p:spPr>
          <a:xfrm>
            <a:off x="4777222" y="6005114"/>
            <a:ext cx="14540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636363"/>
                </a:solidFill>
                <a:effectLst/>
                <a:uLnTx/>
                <a:uFillTx/>
                <a:latin typeface="Roboto" pitchFamily="2" charset="0"/>
                <a:ea typeface="Roboto" pitchFamily="2" charset="0"/>
                <a:cs typeface="Rubik Medium" pitchFamily="2" charset="-79"/>
              </a:rPr>
              <a:t>Proptech</a:t>
            </a:r>
            <a:endParaRPr kumimoji="0" lang="hu-HU" sz="1200" b="0" i="0" u="none" strike="noStrike" kern="1200" cap="none" spc="0" normalizeH="0" baseline="0" noProof="0" dirty="0">
              <a:ln>
                <a:noFill/>
              </a:ln>
              <a:solidFill>
                <a:srgbClr val="636363"/>
              </a:solidFill>
              <a:effectLst/>
              <a:uLnTx/>
              <a:uFillTx/>
              <a:latin typeface="Roboto" pitchFamily="2" charset="0"/>
              <a:ea typeface="Roboto" pitchFamily="2" charset="0"/>
              <a:cs typeface="Rubik Medium"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636363"/>
                </a:solidFill>
                <a:effectLst/>
                <a:uLnTx/>
                <a:uFillTx/>
                <a:latin typeface="Roboto" pitchFamily="2" charset="0"/>
                <a:ea typeface="Roboto" pitchFamily="2" charset="0"/>
                <a:cs typeface="Rubik Medium" pitchFamily="2" charset="-79"/>
              </a:rPr>
              <a:t>real</a:t>
            </a:r>
            <a:r>
              <a:rPr kumimoji="0" lang="hu-HU" sz="1200" b="0" i="0" u="none" strike="noStrike" kern="1200" cap="none" spc="0" normalizeH="0" baseline="0" noProof="0" dirty="0">
                <a:ln>
                  <a:noFill/>
                </a:ln>
                <a:solidFill>
                  <a:srgbClr val="636363"/>
                </a:solidFill>
                <a:effectLst/>
                <a:uLnTx/>
                <a:uFillTx/>
                <a:latin typeface="Roboto" pitchFamily="2" charset="0"/>
                <a:ea typeface="Roboto" pitchFamily="2" charset="0"/>
                <a:cs typeface="Rubik Medium" pitchFamily="2" charset="-79"/>
              </a:rPr>
              <a:t> </a:t>
            </a:r>
            <a:r>
              <a:rPr kumimoji="0" lang="hu-HU" sz="1200" b="0" i="0" u="none" strike="noStrike" kern="1200" cap="none" spc="0" normalizeH="0" baseline="0" noProof="0" dirty="0" err="1">
                <a:ln>
                  <a:noFill/>
                </a:ln>
                <a:solidFill>
                  <a:srgbClr val="636363"/>
                </a:solidFill>
                <a:effectLst/>
                <a:uLnTx/>
                <a:uFillTx/>
                <a:latin typeface="Roboto" pitchFamily="2" charset="0"/>
                <a:ea typeface="Roboto" pitchFamily="2" charset="0"/>
                <a:cs typeface="Rubik Medium" pitchFamily="2" charset="-79"/>
              </a:rPr>
              <a:t>estate</a:t>
            </a:r>
            <a:endParaRPr kumimoji="0" lang="hu-HU" sz="1200" b="0" i="0" u="none" strike="noStrike" kern="1200" cap="none" spc="0" normalizeH="0" baseline="0" noProof="0" dirty="0">
              <a:ln>
                <a:noFill/>
              </a:ln>
              <a:solidFill>
                <a:srgbClr val="636363"/>
              </a:solidFill>
              <a:effectLst/>
              <a:uLnTx/>
              <a:uFillTx/>
              <a:latin typeface="Roboto" pitchFamily="2" charset="0"/>
              <a:ea typeface="Roboto" pitchFamily="2" charset="0"/>
              <a:cs typeface="Rubik Medium"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636363"/>
                </a:solidFill>
                <a:effectLst/>
                <a:uLnTx/>
                <a:uFillTx/>
                <a:latin typeface="Roboto" pitchFamily="2" charset="0"/>
                <a:ea typeface="Roboto" pitchFamily="2" charset="0"/>
                <a:cs typeface="Rubik Medium" pitchFamily="2" charset="-79"/>
              </a:rPr>
              <a:t>management</a:t>
            </a:r>
            <a:endParaRPr kumimoji="0" lang="hu-HU" sz="1200" b="0" i="0" u="none" strike="noStrike" kern="1200" cap="all" spc="0" normalizeH="0" baseline="0" noProof="0" dirty="0">
              <a:ln>
                <a:noFill/>
              </a:ln>
              <a:solidFill>
                <a:srgbClr val="636363"/>
              </a:solidFill>
              <a:effectLst/>
              <a:uLnTx/>
              <a:uFillTx/>
              <a:latin typeface="Roboto" pitchFamily="2" charset="0"/>
              <a:ea typeface="Roboto" pitchFamily="2" charset="0"/>
              <a:cs typeface="Rubik Medium" pitchFamily="2" charset="-79"/>
            </a:endParaRPr>
          </a:p>
        </p:txBody>
      </p:sp>
      <p:sp>
        <p:nvSpPr>
          <p:cNvPr id="39" name="Szövegdoboz 38">
            <a:extLst>
              <a:ext uri="{FF2B5EF4-FFF2-40B4-BE49-F238E27FC236}">
                <a16:creationId xmlns:a16="http://schemas.microsoft.com/office/drawing/2014/main" id="{5FB4786A-8F18-434D-B949-D7571E4CA323}"/>
              </a:ext>
            </a:extLst>
          </p:cNvPr>
          <p:cNvSpPr txBox="1"/>
          <p:nvPr/>
        </p:nvSpPr>
        <p:spPr>
          <a:xfrm>
            <a:off x="7133905" y="3829446"/>
            <a:ext cx="14540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636363"/>
                </a:solidFill>
                <a:effectLst/>
                <a:uLnTx/>
                <a:uFillTx/>
                <a:latin typeface="Roboto" pitchFamily="2" charset="0"/>
                <a:ea typeface="Roboto" pitchFamily="2" charset="0"/>
                <a:cs typeface="Rubik Medium" pitchFamily="2" charset="-79"/>
              </a:rPr>
              <a:t>Transportation</a:t>
            </a:r>
            <a:r>
              <a:rPr kumimoji="0" lang="hu-HU" sz="1200" b="0" i="0" u="none" strike="noStrike" kern="1200" cap="none" spc="0" normalizeH="0" baseline="0" noProof="0" dirty="0">
                <a:ln>
                  <a:noFill/>
                </a:ln>
                <a:solidFill>
                  <a:srgbClr val="636363"/>
                </a:solidFill>
                <a:effectLst/>
                <a:uLnTx/>
                <a:uFillTx/>
                <a:latin typeface="Roboto" pitchFamily="2" charset="0"/>
                <a:ea typeface="Roboto" pitchFamily="2" charset="0"/>
                <a:cs typeface="Rubik Medium" pitchFamily="2" charset="-79"/>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636363"/>
                </a:solidFill>
                <a:effectLst/>
                <a:uLnTx/>
                <a:uFillTx/>
                <a:latin typeface="Roboto" pitchFamily="2" charset="0"/>
                <a:ea typeface="Roboto" pitchFamily="2" charset="0"/>
                <a:cs typeface="Rubik Medium" pitchFamily="2" charset="-79"/>
              </a:rPr>
              <a:t>logistics</a:t>
            </a:r>
            <a:endParaRPr kumimoji="0" lang="hu-HU" sz="1200" b="0" i="0" u="none" strike="noStrike" kern="1200" cap="all" spc="0" normalizeH="0" baseline="0" noProof="0" dirty="0">
              <a:ln>
                <a:noFill/>
              </a:ln>
              <a:solidFill>
                <a:srgbClr val="636363"/>
              </a:solidFill>
              <a:effectLst/>
              <a:uLnTx/>
              <a:uFillTx/>
              <a:latin typeface="Roboto" pitchFamily="2" charset="0"/>
              <a:ea typeface="Roboto" pitchFamily="2" charset="0"/>
              <a:cs typeface="Rubik Medium" pitchFamily="2" charset="-79"/>
            </a:endParaRPr>
          </a:p>
        </p:txBody>
      </p:sp>
      <p:sp>
        <p:nvSpPr>
          <p:cNvPr id="40" name="Szövegdoboz 39">
            <a:extLst>
              <a:ext uri="{FF2B5EF4-FFF2-40B4-BE49-F238E27FC236}">
                <a16:creationId xmlns:a16="http://schemas.microsoft.com/office/drawing/2014/main" id="{6B4C5A3F-80B8-4D39-9FBA-5D3B1B3B0A65}"/>
              </a:ext>
            </a:extLst>
          </p:cNvPr>
          <p:cNvSpPr txBox="1"/>
          <p:nvPr/>
        </p:nvSpPr>
        <p:spPr>
          <a:xfrm>
            <a:off x="7133905" y="4957918"/>
            <a:ext cx="14540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636363"/>
                </a:solidFill>
                <a:effectLst/>
                <a:uLnTx/>
                <a:uFillTx/>
                <a:latin typeface="Roboto" pitchFamily="2" charset="0"/>
                <a:ea typeface="Roboto" pitchFamily="2" charset="0"/>
                <a:cs typeface="Rubik Medium" pitchFamily="2" charset="-79"/>
              </a:rPr>
              <a:t>Public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636363"/>
                </a:solidFill>
                <a:effectLst/>
                <a:uLnTx/>
                <a:uFillTx/>
                <a:latin typeface="Roboto" pitchFamily="2" charset="0"/>
                <a:ea typeface="Roboto" pitchFamily="2" charset="0"/>
                <a:cs typeface="Rubik Medium" pitchFamily="2" charset="-79"/>
              </a:rPr>
              <a:t>administration</a:t>
            </a:r>
            <a:endParaRPr kumimoji="0" lang="hu-HU" sz="1200" b="0" i="0" u="none" strike="noStrike" kern="1200" cap="all" spc="0" normalizeH="0" baseline="0" noProof="0" dirty="0">
              <a:ln>
                <a:noFill/>
              </a:ln>
              <a:solidFill>
                <a:srgbClr val="636363"/>
              </a:solidFill>
              <a:effectLst/>
              <a:uLnTx/>
              <a:uFillTx/>
              <a:latin typeface="Roboto" pitchFamily="2" charset="0"/>
              <a:ea typeface="Roboto" pitchFamily="2" charset="0"/>
              <a:cs typeface="Rubik Medium" pitchFamily="2" charset="-79"/>
            </a:endParaRPr>
          </a:p>
        </p:txBody>
      </p:sp>
      <p:sp>
        <p:nvSpPr>
          <p:cNvPr id="41" name="Szövegdoboz 40">
            <a:extLst>
              <a:ext uri="{FF2B5EF4-FFF2-40B4-BE49-F238E27FC236}">
                <a16:creationId xmlns:a16="http://schemas.microsoft.com/office/drawing/2014/main" id="{7BAA6DCC-7BA5-4321-AF06-928DC8A37553}"/>
              </a:ext>
            </a:extLst>
          </p:cNvPr>
          <p:cNvSpPr txBox="1"/>
          <p:nvPr/>
        </p:nvSpPr>
        <p:spPr>
          <a:xfrm>
            <a:off x="7133904" y="6008615"/>
            <a:ext cx="199739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36363"/>
                </a:solidFill>
                <a:effectLst/>
                <a:uLnTx/>
                <a:uFillTx/>
                <a:latin typeface="Roboto" pitchFamily="2" charset="0"/>
                <a:ea typeface="Roboto" pitchFamily="2" charset="0"/>
                <a:cs typeface="Rubik Medium" pitchFamily="2" charset="-79"/>
              </a:rPr>
              <a:t>Construction,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36363"/>
                </a:solidFill>
                <a:effectLst/>
                <a:uLnTx/>
                <a:uFillTx/>
                <a:latin typeface="Roboto" pitchFamily="2" charset="0"/>
                <a:ea typeface="Roboto" pitchFamily="2" charset="0"/>
                <a:cs typeface="Rubik Medium" pitchFamily="2" charset="-79"/>
              </a:rPr>
              <a:t>mechanical engineering,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36363"/>
                </a:solidFill>
                <a:effectLst/>
                <a:uLnTx/>
                <a:uFillTx/>
                <a:latin typeface="Roboto" pitchFamily="2" charset="0"/>
                <a:ea typeface="Roboto" pitchFamily="2" charset="0"/>
                <a:cs typeface="Rubik Medium" pitchFamily="2" charset="-79"/>
              </a:rPr>
              <a:t>cultural heritage</a:t>
            </a:r>
            <a:endParaRPr kumimoji="0" lang="hu-HU" sz="1200" b="0" i="0" u="none" strike="noStrike" kern="1200" cap="all" spc="0" normalizeH="0" baseline="0" noProof="0" dirty="0">
              <a:ln>
                <a:noFill/>
              </a:ln>
              <a:solidFill>
                <a:srgbClr val="636363"/>
              </a:solidFill>
              <a:effectLst/>
              <a:uLnTx/>
              <a:uFillTx/>
              <a:latin typeface="Roboto" pitchFamily="2" charset="0"/>
              <a:ea typeface="Roboto" pitchFamily="2" charset="0"/>
              <a:cs typeface="Rubik Medium" pitchFamily="2" charset="-79"/>
            </a:endParaRPr>
          </a:p>
        </p:txBody>
      </p:sp>
      <p:sp>
        <p:nvSpPr>
          <p:cNvPr id="42" name="Szövegdoboz 41">
            <a:extLst>
              <a:ext uri="{FF2B5EF4-FFF2-40B4-BE49-F238E27FC236}">
                <a16:creationId xmlns:a16="http://schemas.microsoft.com/office/drawing/2014/main" id="{3F3FB26F-6049-42D2-A8E8-2E4C5FFD61D6}"/>
              </a:ext>
            </a:extLst>
          </p:cNvPr>
          <p:cNvSpPr txBox="1"/>
          <p:nvPr/>
        </p:nvSpPr>
        <p:spPr>
          <a:xfrm>
            <a:off x="9537536" y="3822497"/>
            <a:ext cx="14540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636363"/>
                </a:solidFill>
                <a:effectLst/>
                <a:uLnTx/>
                <a:uFillTx/>
                <a:latin typeface="Roboto" pitchFamily="2" charset="0"/>
                <a:ea typeface="Roboto" pitchFamily="2" charset="0"/>
                <a:cs typeface="Rubik Medium" pitchFamily="2" charset="-79"/>
              </a:rPr>
              <a:t>Energy</a:t>
            </a:r>
            <a:r>
              <a:rPr kumimoji="0" lang="hu-HU" sz="1200" b="0" i="0" u="none" strike="noStrike" kern="1200" cap="none" spc="0" normalizeH="0" baseline="0" noProof="0" dirty="0">
                <a:ln>
                  <a:noFill/>
                </a:ln>
                <a:solidFill>
                  <a:srgbClr val="636363"/>
                </a:solidFill>
                <a:effectLst/>
                <a:uLnTx/>
                <a:uFillTx/>
                <a:latin typeface="Roboto" pitchFamily="2" charset="0"/>
                <a:ea typeface="Roboto" pitchFamily="2" charset="0"/>
                <a:cs typeface="Rubik Medium" pitchFamily="2" charset="-79"/>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636363"/>
                </a:solidFill>
                <a:effectLst/>
                <a:uLnTx/>
                <a:uFillTx/>
                <a:latin typeface="Roboto" pitchFamily="2" charset="0"/>
                <a:ea typeface="Roboto" pitchFamily="2" charset="0"/>
                <a:cs typeface="Rubik Medium" pitchFamily="2" charset="-79"/>
              </a:rPr>
              <a:t>utilities</a:t>
            </a:r>
            <a:endParaRPr kumimoji="0" lang="hu-HU" sz="1200" b="0" i="0" u="none" strike="noStrike" kern="1200" cap="all" spc="0" normalizeH="0" baseline="0" noProof="0" dirty="0">
              <a:ln>
                <a:noFill/>
              </a:ln>
              <a:solidFill>
                <a:srgbClr val="636363"/>
              </a:solidFill>
              <a:effectLst/>
              <a:uLnTx/>
              <a:uFillTx/>
              <a:latin typeface="Roboto" pitchFamily="2" charset="0"/>
              <a:ea typeface="Roboto" pitchFamily="2" charset="0"/>
              <a:cs typeface="Rubik Medium" pitchFamily="2" charset="-79"/>
            </a:endParaRPr>
          </a:p>
        </p:txBody>
      </p:sp>
      <p:sp>
        <p:nvSpPr>
          <p:cNvPr id="43" name="Szövegdoboz 42">
            <a:extLst>
              <a:ext uri="{FF2B5EF4-FFF2-40B4-BE49-F238E27FC236}">
                <a16:creationId xmlns:a16="http://schemas.microsoft.com/office/drawing/2014/main" id="{965DF122-D3D7-4BE6-A791-7BBEE60A3A80}"/>
              </a:ext>
            </a:extLst>
          </p:cNvPr>
          <p:cNvSpPr txBox="1"/>
          <p:nvPr/>
        </p:nvSpPr>
        <p:spPr>
          <a:xfrm>
            <a:off x="9537536" y="4950969"/>
            <a:ext cx="14540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636363"/>
                </a:solidFill>
                <a:effectLst/>
                <a:uLnTx/>
                <a:uFillTx/>
                <a:latin typeface="Roboto" pitchFamily="2" charset="0"/>
                <a:ea typeface="Roboto" pitchFamily="2" charset="0"/>
                <a:cs typeface="Rubik Medium" pitchFamily="2" charset="-79"/>
              </a:rPr>
              <a:t>NGOs</a:t>
            </a:r>
            <a:r>
              <a:rPr kumimoji="0" lang="hu-HU" sz="1200" b="0" i="0" u="none" strike="noStrike" kern="1200" cap="none" spc="0" normalizeH="0" baseline="0" noProof="0" dirty="0">
                <a:ln>
                  <a:noFill/>
                </a:ln>
                <a:solidFill>
                  <a:srgbClr val="636363"/>
                </a:solidFill>
                <a:effectLst/>
                <a:uLnTx/>
                <a:uFillTx/>
                <a:latin typeface="Roboto" pitchFamily="2" charset="0"/>
                <a:ea typeface="Roboto" pitchFamily="2" charset="0"/>
                <a:cs typeface="Rubik Medium" pitchFamily="2" charset="-79"/>
              </a:rPr>
              <a:t>, civil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636363"/>
                </a:solidFill>
                <a:effectLst/>
                <a:uLnTx/>
                <a:uFillTx/>
                <a:latin typeface="Roboto" pitchFamily="2" charset="0"/>
                <a:ea typeface="Roboto" pitchFamily="2" charset="0"/>
                <a:cs typeface="Rubik Medium" pitchFamily="2" charset="-79"/>
              </a:rPr>
              <a:t>services</a:t>
            </a:r>
            <a:r>
              <a:rPr kumimoji="0" lang="hu-HU" sz="1200" b="0" i="0" u="none" strike="noStrike" kern="1200" cap="none" spc="0" normalizeH="0" baseline="0" noProof="0" dirty="0">
                <a:ln>
                  <a:noFill/>
                </a:ln>
                <a:solidFill>
                  <a:srgbClr val="636363"/>
                </a:solidFill>
                <a:effectLst/>
                <a:uLnTx/>
                <a:uFillTx/>
                <a:latin typeface="Roboto" pitchFamily="2" charset="0"/>
                <a:ea typeface="Roboto" pitchFamily="2" charset="0"/>
                <a:cs typeface="Rubik Medium" pitchFamily="2" charset="-79"/>
              </a:rPr>
              <a:t>, </a:t>
            </a:r>
            <a:r>
              <a:rPr kumimoji="0" lang="hu-HU" sz="1200" b="0" i="0" u="none" strike="noStrike" kern="1200" cap="none" spc="0" normalizeH="0" baseline="0" noProof="0" dirty="0" err="1">
                <a:ln>
                  <a:noFill/>
                </a:ln>
                <a:solidFill>
                  <a:srgbClr val="636363"/>
                </a:solidFill>
                <a:effectLst/>
                <a:uLnTx/>
                <a:uFillTx/>
                <a:latin typeface="Roboto" pitchFamily="2" charset="0"/>
                <a:ea typeface="Roboto" pitchFamily="2" charset="0"/>
                <a:cs typeface="Rubik Medium" pitchFamily="2" charset="-79"/>
              </a:rPr>
              <a:t>charity</a:t>
            </a:r>
            <a:endParaRPr kumimoji="0" lang="hu-HU" sz="1200" b="0" i="0" u="none" strike="noStrike" kern="1200" cap="all" spc="0" normalizeH="0" baseline="0" noProof="0" dirty="0">
              <a:ln>
                <a:noFill/>
              </a:ln>
              <a:solidFill>
                <a:srgbClr val="636363"/>
              </a:solidFill>
              <a:effectLst/>
              <a:uLnTx/>
              <a:uFillTx/>
              <a:latin typeface="Roboto" pitchFamily="2" charset="0"/>
              <a:ea typeface="Roboto" pitchFamily="2" charset="0"/>
              <a:cs typeface="Rubik Medium" pitchFamily="2" charset="-79"/>
            </a:endParaRPr>
          </a:p>
        </p:txBody>
      </p:sp>
      <p:sp>
        <p:nvSpPr>
          <p:cNvPr id="44" name="Szövegdoboz 43">
            <a:extLst>
              <a:ext uri="{FF2B5EF4-FFF2-40B4-BE49-F238E27FC236}">
                <a16:creationId xmlns:a16="http://schemas.microsoft.com/office/drawing/2014/main" id="{CA12B6BA-36CD-4E7A-B18C-AB1A7052F4BA}"/>
              </a:ext>
            </a:extLst>
          </p:cNvPr>
          <p:cNvSpPr txBox="1"/>
          <p:nvPr/>
        </p:nvSpPr>
        <p:spPr>
          <a:xfrm>
            <a:off x="7093976" y="2708979"/>
            <a:ext cx="14540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636363"/>
                </a:solidFill>
                <a:effectLst/>
                <a:uLnTx/>
                <a:uFillTx/>
                <a:latin typeface="Roboto" pitchFamily="2" charset="0"/>
                <a:ea typeface="Roboto" pitchFamily="2" charset="0"/>
                <a:cs typeface="Rubik Medium" pitchFamily="2" charset="-79"/>
              </a:rPr>
              <a:t>Production,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636363"/>
                </a:solidFill>
                <a:effectLst/>
                <a:uLnTx/>
                <a:uFillTx/>
                <a:latin typeface="Roboto" pitchFamily="2" charset="0"/>
                <a:ea typeface="Roboto" pitchFamily="2" charset="0"/>
                <a:cs typeface="Rubik Medium" pitchFamily="2" charset="-79"/>
              </a:rPr>
              <a:t>manufacturing</a:t>
            </a:r>
            <a:endParaRPr kumimoji="0" lang="hu-HU" sz="1200" b="0" i="0" u="none" strike="noStrike" kern="1200" cap="all" spc="0" normalizeH="0" baseline="0" noProof="0" dirty="0">
              <a:ln>
                <a:noFill/>
              </a:ln>
              <a:solidFill>
                <a:srgbClr val="636363"/>
              </a:solidFill>
              <a:effectLst/>
              <a:uLnTx/>
              <a:uFillTx/>
              <a:latin typeface="Roboto" pitchFamily="2" charset="0"/>
              <a:ea typeface="Roboto" pitchFamily="2" charset="0"/>
              <a:cs typeface="Rubik Medium" pitchFamily="2" charset="-79"/>
            </a:endParaRPr>
          </a:p>
        </p:txBody>
      </p:sp>
      <p:sp>
        <p:nvSpPr>
          <p:cNvPr id="45" name="Szövegdoboz 44">
            <a:extLst>
              <a:ext uri="{FF2B5EF4-FFF2-40B4-BE49-F238E27FC236}">
                <a16:creationId xmlns:a16="http://schemas.microsoft.com/office/drawing/2014/main" id="{71AB5940-EC98-4F5A-AAA4-FF246DD7DB36}"/>
              </a:ext>
            </a:extLst>
          </p:cNvPr>
          <p:cNvSpPr txBox="1"/>
          <p:nvPr/>
        </p:nvSpPr>
        <p:spPr>
          <a:xfrm>
            <a:off x="9537536" y="2684557"/>
            <a:ext cx="14540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636363"/>
                </a:solidFill>
                <a:effectLst/>
                <a:uLnTx/>
                <a:uFillTx/>
                <a:latin typeface="Roboto" pitchFamily="2" charset="0"/>
                <a:ea typeface="Roboto" pitchFamily="2" charset="0"/>
                <a:cs typeface="Rubik Medium" pitchFamily="2" charset="-79"/>
              </a:rPr>
              <a:t>4iOP </a:t>
            </a:r>
            <a:r>
              <a:rPr kumimoji="0" lang="hu-HU" sz="1200" b="0" i="0" u="none" strike="noStrike" kern="1200" cap="none" spc="0" normalizeH="0" baseline="0" noProof="0" dirty="0" err="1">
                <a:ln>
                  <a:noFill/>
                </a:ln>
                <a:solidFill>
                  <a:srgbClr val="636363"/>
                </a:solidFill>
                <a:effectLst/>
                <a:uLnTx/>
                <a:uFillTx/>
                <a:latin typeface="Roboto" pitchFamily="2" charset="0"/>
                <a:ea typeface="Roboto" pitchFamily="2" charset="0"/>
                <a:cs typeface="Rubik Medium" pitchFamily="2" charset="-79"/>
              </a:rPr>
              <a:t>products</a:t>
            </a:r>
            <a:endParaRPr kumimoji="0" lang="hu-HU" sz="1200" b="0" i="0" u="none" strike="noStrike" kern="1200" cap="none" spc="0" normalizeH="0" baseline="0" noProof="0" dirty="0">
              <a:ln>
                <a:noFill/>
              </a:ln>
              <a:solidFill>
                <a:srgbClr val="636363"/>
              </a:solidFill>
              <a:effectLst/>
              <a:uLnTx/>
              <a:uFillTx/>
              <a:latin typeface="Roboto" pitchFamily="2" charset="0"/>
              <a:ea typeface="Roboto" pitchFamily="2" charset="0"/>
              <a:cs typeface="Rubik Medium"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636363"/>
                </a:solidFill>
                <a:effectLst/>
                <a:uLnTx/>
                <a:uFillTx/>
                <a:latin typeface="Roboto" pitchFamily="2" charset="0"/>
                <a:ea typeface="Roboto" pitchFamily="2" charset="0"/>
                <a:cs typeface="Rubik Medium" pitchFamily="2" charset="-79"/>
              </a:rPr>
              <a:t>and </a:t>
            </a:r>
            <a:r>
              <a:rPr kumimoji="0" lang="hu-HU" sz="1200" b="0" i="0" u="none" strike="noStrike" kern="1200" cap="none" spc="0" normalizeH="0" baseline="0" noProof="0" dirty="0" err="1">
                <a:ln>
                  <a:noFill/>
                </a:ln>
                <a:solidFill>
                  <a:srgbClr val="636363"/>
                </a:solidFill>
                <a:effectLst/>
                <a:uLnTx/>
                <a:uFillTx/>
                <a:latin typeface="Roboto" pitchFamily="2" charset="0"/>
                <a:ea typeface="Roboto" pitchFamily="2" charset="0"/>
                <a:cs typeface="Rubik Medium" pitchFamily="2" charset="-79"/>
              </a:rPr>
              <a:t>solutions</a:t>
            </a:r>
            <a:endParaRPr kumimoji="0" lang="hu-HU" sz="1200" b="0" i="0" u="none" strike="noStrike" kern="1200" cap="all" spc="0" normalizeH="0" baseline="0" noProof="0" dirty="0">
              <a:ln>
                <a:noFill/>
              </a:ln>
              <a:solidFill>
                <a:srgbClr val="636363"/>
              </a:solidFill>
              <a:effectLst/>
              <a:uLnTx/>
              <a:uFillTx/>
              <a:latin typeface="Roboto" pitchFamily="2" charset="0"/>
              <a:ea typeface="Roboto" pitchFamily="2" charset="0"/>
              <a:cs typeface="Rubik Medium" pitchFamily="2" charset="-79"/>
            </a:endParaRPr>
          </a:p>
        </p:txBody>
      </p:sp>
    </p:spTree>
    <p:extLst>
      <p:ext uri="{BB962C8B-B14F-4D97-AF65-F5344CB8AC3E}">
        <p14:creationId xmlns:p14="http://schemas.microsoft.com/office/powerpoint/2010/main" val="3290146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838200" y="406400"/>
            <a:ext cx="9897208" cy="1117232"/>
          </a:xfrm>
        </p:spPr>
        <p:txBody>
          <a:bodyPr/>
          <a:lstStyle/>
          <a:p>
            <a:r>
              <a:rPr lang="hu-HU" dirty="0"/>
              <a:t>R&amp;D </a:t>
            </a:r>
            <a:r>
              <a:rPr lang="hu-HU" dirty="0" err="1"/>
              <a:t>activities</a:t>
            </a:r>
            <a:r>
              <a:rPr lang="hu-HU" dirty="0"/>
              <a:t> in </a:t>
            </a:r>
            <a:r>
              <a:rPr lang="hu-HU" dirty="0" err="1"/>
              <a:t>the</a:t>
            </a:r>
            <a:r>
              <a:rPr lang="hu-HU" dirty="0"/>
              <a:t> HEALTHCARE </a:t>
            </a:r>
            <a:r>
              <a:rPr lang="hu-HU" dirty="0" err="1"/>
              <a:t>domain</a:t>
            </a:r>
            <a:r>
              <a:rPr lang="en-US" dirty="0"/>
              <a:t/>
            </a:r>
            <a:br>
              <a:rPr lang="en-US" dirty="0"/>
            </a:br>
            <a:endParaRPr lang="hu-HU" dirty="0"/>
          </a:p>
        </p:txBody>
      </p:sp>
      <p:sp>
        <p:nvSpPr>
          <p:cNvPr id="3" name="Alcím 2"/>
          <p:cNvSpPr>
            <a:spLocks noGrp="1"/>
          </p:cNvSpPr>
          <p:nvPr>
            <p:ph type="subTitle" idx="1"/>
          </p:nvPr>
        </p:nvSpPr>
        <p:spPr>
          <a:xfrm>
            <a:off x="838200" y="1593065"/>
            <a:ext cx="9897208" cy="2373330"/>
          </a:xfrm>
        </p:spPr>
        <p:txBody>
          <a:bodyPr/>
          <a:lstStyle/>
          <a:p>
            <a:r>
              <a:rPr lang="hu-HU" sz="1800" b="1" dirty="0">
                <a:solidFill>
                  <a:schemeClr val="accent2"/>
                </a:solidFill>
              </a:rPr>
              <a:t>ESTABLISHMENT OF HEALTHCARE  COMPETENCE CENTRE</a:t>
            </a:r>
          </a:p>
          <a:p>
            <a:pPr marL="342900" indent="-342900">
              <a:buClr>
                <a:schemeClr val="accent2"/>
              </a:buClr>
              <a:buFont typeface="Arial" panose="020B0604020202020204" pitchFamily="34" charset="0"/>
              <a:buChar char="•"/>
            </a:pPr>
            <a:r>
              <a:rPr lang="hu-HU" sz="1600" dirty="0"/>
              <a:t>https://www.4ig.hu/Egeszsegugyikompetenciakozpont</a:t>
            </a:r>
          </a:p>
          <a:p>
            <a:pPr>
              <a:buClr>
                <a:schemeClr val="accent2"/>
              </a:buClr>
            </a:pPr>
            <a:endParaRPr lang="hu-HU" sz="1600" dirty="0"/>
          </a:p>
          <a:p>
            <a:pPr>
              <a:buClr>
                <a:schemeClr val="accent2"/>
              </a:buClr>
            </a:pPr>
            <a:endParaRPr lang="hu-HU" sz="1600" dirty="0"/>
          </a:p>
          <a:p>
            <a:r>
              <a:rPr lang="hu-HU" sz="1800" b="1" dirty="0">
                <a:solidFill>
                  <a:schemeClr val="accent2"/>
                </a:solidFill>
              </a:rPr>
              <a:t>MEDICAL DIAGNOSTICS PROJECT</a:t>
            </a:r>
            <a:endParaRPr lang="en-US" sz="1800" b="1" dirty="0">
              <a:solidFill>
                <a:schemeClr val="accent2"/>
              </a:solidFill>
            </a:endParaRPr>
          </a:p>
          <a:p>
            <a:pPr marL="342900" indent="-342900">
              <a:buClr>
                <a:schemeClr val="accent2"/>
              </a:buClr>
              <a:buFont typeface="Arial" panose="020B0604020202020204" pitchFamily="34" charset="0"/>
              <a:buChar char="•"/>
            </a:pPr>
            <a:r>
              <a:rPr lang="hu-HU" sz="1600" dirty="0"/>
              <a:t>https://www.4ig.hu/KFprojektek/orvosdiagnosztikai-projekt</a:t>
            </a:r>
            <a:endParaRPr lang="en-US" sz="1800" b="1" dirty="0">
              <a:solidFill>
                <a:schemeClr val="accent2"/>
              </a:solidFill>
            </a:endParaRPr>
          </a:p>
          <a:p>
            <a:endParaRPr lang="en-US" sz="1800" b="1" dirty="0">
              <a:solidFill>
                <a:schemeClr val="accent2"/>
              </a:solidFill>
            </a:endParaRPr>
          </a:p>
        </p:txBody>
      </p:sp>
      <p:sp>
        <p:nvSpPr>
          <p:cNvPr id="6" name="Dia számának helye 5"/>
          <p:cNvSpPr>
            <a:spLocks noGrp="1"/>
          </p:cNvSpPr>
          <p:nvPr>
            <p:ph type="sldNum" sz="quarter" idx="4"/>
          </p:nvPr>
        </p:nvSpPr>
        <p:spPr>
          <a:xfrm>
            <a:off x="11715750" y="6391275"/>
            <a:ext cx="476250" cy="466725"/>
          </a:xfrm>
        </p:spPr>
        <p:txBody>
          <a:bodyPr/>
          <a:lstStyle/>
          <a:p>
            <a:fld id="{084F0E43-EC6D-474A-A03A-1D600D39D828}" type="slidenum">
              <a:rPr lang="hu-HU" smtClean="0"/>
              <a:t>4</a:t>
            </a:fld>
            <a:endParaRPr lang="hu-HU" dirty="0"/>
          </a:p>
        </p:txBody>
      </p:sp>
      <p:sp>
        <p:nvSpPr>
          <p:cNvPr id="8" name="TextBox 7">
            <a:extLst>
              <a:ext uri="{FF2B5EF4-FFF2-40B4-BE49-F238E27FC236}">
                <a16:creationId xmlns:a16="http://schemas.microsoft.com/office/drawing/2014/main" id="{26819453-2115-4C4D-A1FA-3A1E1EF6BE77}"/>
              </a:ext>
            </a:extLst>
          </p:cNvPr>
          <p:cNvSpPr txBox="1"/>
          <p:nvPr/>
        </p:nvSpPr>
        <p:spPr>
          <a:xfrm>
            <a:off x="2191820" y="4753525"/>
            <a:ext cx="7808360" cy="861774"/>
          </a:xfrm>
          <a:prstGeom prst="rect">
            <a:avLst/>
          </a:prstGeom>
          <a:noFill/>
        </p:spPr>
        <p:txBody>
          <a:bodyPr wrap="square" rtlCol="0">
            <a:spAutoFit/>
          </a:bodyPr>
          <a:lstStyle/>
          <a:p>
            <a:r>
              <a:rPr lang="hu-HU" sz="3200" b="1" dirty="0">
                <a:solidFill>
                  <a:schemeClr val="accent2"/>
                </a:solidFill>
                <a:latin typeface="+mn-lt"/>
                <a:ea typeface="+mn-ea"/>
                <a:cs typeface="+mn-cs"/>
              </a:rPr>
              <a:t>AI-POWERED GENOMICS PLATFORM</a:t>
            </a:r>
            <a:endParaRPr lang="en-US" sz="2000" b="1" dirty="0">
              <a:solidFill>
                <a:schemeClr val="accent2"/>
              </a:solidFill>
            </a:endParaRPr>
          </a:p>
          <a:p>
            <a:endParaRPr lang="hu-HU" dirty="0"/>
          </a:p>
        </p:txBody>
      </p:sp>
      <p:pic>
        <p:nvPicPr>
          <p:cNvPr id="9" name="Kép 25">
            <a:extLst>
              <a:ext uri="{FF2B5EF4-FFF2-40B4-BE49-F238E27FC236}">
                <a16:creationId xmlns:a16="http://schemas.microsoft.com/office/drawing/2014/main" id="{AA28A7ED-7746-47FD-A489-DA2ADA6F7F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5617" y="2891732"/>
            <a:ext cx="1205916" cy="1205916"/>
          </a:xfrm>
          <a:prstGeom prst="rect">
            <a:avLst/>
          </a:prstGeom>
        </p:spPr>
      </p:pic>
      <p:pic>
        <p:nvPicPr>
          <p:cNvPr id="10" name="Kép 3">
            <a:extLst>
              <a:ext uri="{FF2B5EF4-FFF2-40B4-BE49-F238E27FC236}">
                <a16:creationId xmlns:a16="http://schemas.microsoft.com/office/drawing/2014/main" id="{6FBFBE72-9D18-407C-A0B2-62169E06D7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6203" y="4622272"/>
            <a:ext cx="7664522" cy="816151"/>
          </a:xfrm>
          <a:prstGeom prst="rect">
            <a:avLst/>
          </a:prstGeom>
        </p:spPr>
      </p:pic>
    </p:spTree>
    <p:extLst>
      <p:ext uri="{BB962C8B-B14F-4D97-AF65-F5344CB8AC3E}">
        <p14:creationId xmlns:p14="http://schemas.microsoft.com/office/powerpoint/2010/main" val="3918977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line chart&#10;&#10;Description automatically generated">
            <a:extLst>
              <a:ext uri="{FF2B5EF4-FFF2-40B4-BE49-F238E27FC236}">
                <a16:creationId xmlns:a16="http://schemas.microsoft.com/office/drawing/2014/main" id="{76A4CA31-5F0F-4DF1-9D73-57336B2471D8}"/>
              </a:ext>
            </a:extLst>
          </p:cNvPr>
          <p:cNvPicPr>
            <a:picLocks noChangeAspect="1"/>
          </p:cNvPicPr>
          <p:nvPr/>
        </p:nvPicPr>
        <p:blipFill>
          <a:blip r:embed="rId2"/>
          <a:stretch>
            <a:fillRect/>
          </a:stretch>
        </p:blipFill>
        <p:spPr>
          <a:xfrm>
            <a:off x="910561" y="2839549"/>
            <a:ext cx="6172200" cy="3281363"/>
          </a:xfrm>
          <a:prstGeom prst="rect">
            <a:avLst/>
          </a:prstGeom>
        </p:spPr>
      </p:pic>
      <p:sp>
        <p:nvSpPr>
          <p:cNvPr id="2" name="Cím 1"/>
          <p:cNvSpPr>
            <a:spLocks noGrp="1"/>
          </p:cNvSpPr>
          <p:nvPr>
            <p:ph type="ctrTitle"/>
          </p:nvPr>
        </p:nvSpPr>
        <p:spPr>
          <a:xfrm>
            <a:off x="838199" y="406400"/>
            <a:ext cx="9935817" cy="534987"/>
          </a:xfrm>
        </p:spPr>
        <p:txBody>
          <a:bodyPr anchor="t">
            <a:normAutofit/>
          </a:bodyPr>
          <a:lstStyle/>
          <a:p>
            <a:r>
              <a:rPr lang="hu-HU" dirty="0"/>
              <a:t>DATA @GENOMICS</a:t>
            </a:r>
          </a:p>
        </p:txBody>
      </p:sp>
      <p:sp>
        <p:nvSpPr>
          <p:cNvPr id="18" name="TextBox 17">
            <a:extLst>
              <a:ext uri="{FF2B5EF4-FFF2-40B4-BE49-F238E27FC236}">
                <a16:creationId xmlns:a16="http://schemas.microsoft.com/office/drawing/2014/main" id="{AB1D3D20-450A-4336-86D6-6F0E61223783}"/>
              </a:ext>
            </a:extLst>
          </p:cNvPr>
          <p:cNvSpPr txBox="1"/>
          <p:nvPr/>
        </p:nvSpPr>
        <p:spPr>
          <a:xfrm>
            <a:off x="835371" y="1085223"/>
            <a:ext cx="9935817" cy="1477328"/>
          </a:xfrm>
          <a:prstGeom prst="rect">
            <a:avLst/>
          </a:prstGeom>
          <a:noFill/>
        </p:spPr>
        <p:txBody>
          <a:bodyPr wrap="square">
            <a:spAutoFit/>
          </a:bodyPr>
          <a:lstStyle/>
          <a:p>
            <a:r>
              <a:rPr lang="en-US" dirty="0">
                <a:solidFill>
                  <a:srgbClr val="FFFFFF"/>
                </a:solidFill>
              </a:rPr>
              <a:t>The huge drop in the cost of sequencing and the value potential of genomics will increase dramatically the available data.</a:t>
            </a:r>
          </a:p>
          <a:p>
            <a:endParaRPr lang="en-US" dirty="0">
              <a:solidFill>
                <a:srgbClr val="FFFFFF"/>
              </a:solidFill>
            </a:endParaRPr>
          </a:p>
          <a:p>
            <a:r>
              <a:rPr lang="en-US" dirty="0">
                <a:solidFill>
                  <a:srgbClr val="FFFFFF"/>
                </a:solidFill>
              </a:rPr>
              <a:t>To manage and analyze tremendous genomics data assets requires special skills and technology.</a:t>
            </a:r>
          </a:p>
        </p:txBody>
      </p:sp>
      <p:graphicFrame>
        <p:nvGraphicFramePr>
          <p:cNvPr id="19" name="Chart 18">
            <a:extLst>
              <a:ext uri="{FF2B5EF4-FFF2-40B4-BE49-F238E27FC236}">
                <a16:creationId xmlns:a16="http://schemas.microsoft.com/office/drawing/2014/main" id="{3253D6A4-3695-4D4D-AEE1-70D97DE8D297}"/>
              </a:ext>
            </a:extLst>
          </p:cNvPr>
          <p:cNvGraphicFramePr>
            <a:graphicFrameLocks/>
          </p:cNvGraphicFramePr>
          <p:nvPr>
            <p:extLst>
              <p:ext uri="{D42A27DB-BD31-4B8C-83A1-F6EECF244321}">
                <p14:modId xmlns:p14="http://schemas.microsoft.com/office/powerpoint/2010/main" val="1321909203"/>
              </p:ext>
            </p:extLst>
          </p:nvPr>
        </p:nvGraphicFramePr>
        <p:xfrm>
          <a:off x="7467600" y="2839549"/>
          <a:ext cx="3889029" cy="32813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14224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2775" y="1537285"/>
            <a:ext cx="5536906" cy="4972538"/>
          </a:xfrm>
          <a:prstGeom prst="rect">
            <a:avLst/>
          </a:prstGeom>
        </p:spPr>
      </p:pic>
      <p:sp>
        <p:nvSpPr>
          <p:cNvPr id="3" name="Dia számának helye 2"/>
          <p:cNvSpPr>
            <a:spLocks noGrp="1"/>
          </p:cNvSpPr>
          <p:nvPr>
            <p:ph type="sldNum" sz="quarter" idx="12"/>
          </p:nvPr>
        </p:nvSpPr>
        <p:spPr/>
        <p:txBody>
          <a:bodyPr/>
          <a:lstStyle/>
          <a:p>
            <a:fld id="{084F0E43-EC6D-474A-A03A-1D600D39D828}" type="slidenum">
              <a:rPr lang="hu-HU" smtClean="0"/>
              <a:t>6</a:t>
            </a:fld>
            <a:endParaRPr lang="hu-HU"/>
          </a:p>
        </p:txBody>
      </p:sp>
      <p:sp>
        <p:nvSpPr>
          <p:cNvPr id="5" name="Cím 4"/>
          <p:cNvSpPr>
            <a:spLocks noGrp="1"/>
          </p:cNvSpPr>
          <p:nvPr>
            <p:ph type="ctrTitle"/>
          </p:nvPr>
        </p:nvSpPr>
        <p:spPr>
          <a:xfrm>
            <a:off x="838199" y="406400"/>
            <a:ext cx="9919915" cy="1130885"/>
          </a:xfrm>
        </p:spPr>
        <p:txBody>
          <a:bodyPr/>
          <a:lstStyle/>
          <a:p>
            <a:r>
              <a:rPr lang="hu-HU" dirty="0"/>
              <a:t>EMPOWERING THE ECONOMY ON GENOMICS </a:t>
            </a:r>
            <a:br>
              <a:rPr lang="hu-HU" dirty="0"/>
            </a:br>
            <a:r>
              <a:rPr lang="hu-HU" dirty="0" err="1"/>
              <a:t>with</a:t>
            </a:r>
            <a:r>
              <a:rPr lang="hu-HU" dirty="0"/>
              <a:t> </a:t>
            </a:r>
            <a:r>
              <a:rPr lang="hu-HU" dirty="0">
                <a:solidFill>
                  <a:schemeClr val="accent2"/>
                </a:solidFill>
                <a:latin typeface="+mn-lt"/>
                <a:ea typeface="+mn-ea"/>
                <a:cs typeface="+mn-cs"/>
              </a:rPr>
              <a:t>AI-POWERED GENOMICS PLATFORM</a:t>
            </a:r>
            <a:r>
              <a:rPr lang="hu-HU" sz="1800" dirty="0">
                <a:solidFill>
                  <a:schemeClr val="accent2"/>
                </a:solidFill>
                <a:latin typeface="+mn-lt"/>
                <a:ea typeface="+mn-ea"/>
                <a:cs typeface="+mn-cs"/>
              </a:rPr>
              <a:t/>
            </a:r>
            <a:br>
              <a:rPr lang="hu-HU" sz="1800" dirty="0">
                <a:solidFill>
                  <a:schemeClr val="accent2"/>
                </a:solidFill>
                <a:latin typeface="+mn-lt"/>
                <a:ea typeface="+mn-ea"/>
                <a:cs typeface="+mn-cs"/>
              </a:rPr>
            </a:br>
            <a:endParaRPr lang="hu-HU" sz="1800" dirty="0">
              <a:solidFill>
                <a:schemeClr val="accent2"/>
              </a:solidFill>
              <a:latin typeface="+mn-lt"/>
              <a:ea typeface="+mn-ea"/>
              <a:cs typeface="+mn-cs"/>
            </a:endParaRPr>
          </a:p>
        </p:txBody>
      </p:sp>
      <p:sp>
        <p:nvSpPr>
          <p:cNvPr id="8" name="Szövegdoboz 7"/>
          <p:cNvSpPr txBox="1"/>
          <p:nvPr/>
        </p:nvSpPr>
        <p:spPr>
          <a:xfrm>
            <a:off x="7723137" y="2181371"/>
            <a:ext cx="977389" cy="276999"/>
          </a:xfrm>
          <a:prstGeom prst="rect">
            <a:avLst/>
          </a:prstGeom>
          <a:noFill/>
        </p:spPr>
        <p:txBody>
          <a:bodyPr wrap="square" rtlCol="0">
            <a:spAutoFit/>
          </a:bodyPr>
          <a:lstStyle/>
          <a:p>
            <a:pPr algn="ctr"/>
            <a:r>
              <a:rPr lang="hu-HU" sz="1200" b="1" dirty="0">
                <a:solidFill>
                  <a:schemeClr val="bg1"/>
                </a:solidFill>
              </a:rPr>
              <a:t>PRIVACY</a:t>
            </a:r>
          </a:p>
        </p:txBody>
      </p:sp>
      <p:sp>
        <p:nvSpPr>
          <p:cNvPr id="30" name="Szövegdoboz 29"/>
          <p:cNvSpPr txBox="1"/>
          <p:nvPr/>
        </p:nvSpPr>
        <p:spPr>
          <a:xfrm>
            <a:off x="7602877" y="2907685"/>
            <a:ext cx="1284270" cy="338554"/>
          </a:xfrm>
          <a:prstGeom prst="rect">
            <a:avLst/>
          </a:prstGeom>
          <a:noFill/>
        </p:spPr>
        <p:txBody>
          <a:bodyPr wrap="square" rtlCol="0">
            <a:spAutoFit/>
          </a:bodyPr>
          <a:lstStyle/>
          <a:p>
            <a:pPr algn="ctr"/>
            <a:r>
              <a:rPr lang="hu-HU" sz="1600" b="1" dirty="0">
                <a:solidFill>
                  <a:schemeClr val="bg1"/>
                </a:solidFill>
              </a:rPr>
              <a:t>SECURITY</a:t>
            </a:r>
          </a:p>
        </p:txBody>
      </p:sp>
      <p:sp>
        <p:nvSpPr>
          <p:cNvPr id="31" name="Szövegdoboz 30"/>
          <p:cNvSpPr txBox="1"/>
          <p:nvPr/>
        </p:nvSpPr>
        <p:spPr>
          <a:xfrm>
            <a:off x="7140038" y="3761766"/>
            <a:ext cx="2215660" cy="584775"/>
          </a:xfrm>
          <a:prstGeom prst="rect">
            <a:avLst/>
          </a:prstGeom>
          <a:noFill/>
        </p:spPr>
        <p:txBody>
          <a:bodyPr wrap="square" rtlCol="0">
            <a:spAutoFit/>
          </a:bodyPr>
          <a:lstStyle/>
          <a:p>
            <a:pPr algn="ctr"/>
            <a:r>
              <a:rPr lang="hu-HU" sz="1600" b="1" dirty="0">
                <a:solidFill>
                  <a:schemeClr val="bg1"/>
                </a:solidFill>
              </a:rPr>
              <a:t>MACHINE LEARNING</a:t>
            </a:r>
          </a:p>
        </p:txBody>
      </p:sp>
      <p:sp>
        <p:nvSpPr>
          <p:cNvPr id="32" name="Szövegdoboz 31"/>
          <p:cNvSpPr txBox="1"/>
          <p:nvPr/>
        </p:nvSpPr>
        <p:spPr>
          <a:xfrm>
            <a:off x="6542162" y="4862423"/>
            <a:ext cx="3393830" cy="338554"/>
          </a:xfrm>
          <a:prstGeom prst="rect">
            <a:avLst/>
          </a:prstGeom>
          <a:noFill/>
        </p:spPr>
        <p:txBody>
          <a:bodyPr wrap="square" rtlCol="0">
            <a:spAutoFit/>
          </a:bodyPr>
          <a:lstStyle/>
          <a:p>
            <a:pPr algn="ctr"/>
            <a:r>
              <a:rPr lang="hu-HU" sz="1600" b="1" dirty="0">
                <a:solidFill>
                  <a:schemeClr val="bg1"/>
                </a:solidFill>
              </a:rPr>
              <a:t>BIOINFORMATICS</a:t>
            </a:r>
          </a:p>
        </p:txBody>
      </p:sp>
      <p:sp>
        <p:nvSpPr>
          <p:cNvPr id="33" name="Szövegdoboz 32"/>
          <p:cNvSpPr txBox="1"/>
          <p:nvPr/>
        </p:nvSpPr>
        <p:spPr>
          <a:xfrm>
            <a:off x="6014622" y="5839792"/>
            <a:ext cx="4466493" cy="338554"/>
          </a:xfrm>
          <a:prstGeom prst="rect">
            <a:avLst/>
          </a:prstGeom>
          <a:noFill/>
        </p:spPr>
        <p:txBody>
          <a:bodyPr wrap="square" rtlCol="0">
            <a:spAutoFit/>
          </a:bodyPr>
          <a:lstStyle/>
          <a:p>
            <a:pPr algn="ctr"/>
            <a:r>
              <a:rPr lang="hu-HU" sz="1600" b="1" dirty="0">
                <a:solidFill>
                  <a:schemeClr val="bg1"/>
                </a:solidFill>
              </a:rPr>
              <a:t>GENOMICS DATA MANAGEMENT</a:t>
            </a:r>
          </a:p>
        </p:txBody>
      </p:sp>
      <p:sp>
        <p:nvSpPr>
          <p:cNvPr id="18" name="TextBox 17">
            <a:extLst>
              <a:ext uri="{FF2B5EF4-FFF2-40B4-BE49-F238E27FC236}">
                <a16:creationId xmlns:a16="http://schemas.microsoft.com/office/drawing/2014/main" id="{FBB7EB40-AA10-4E41-9A38-9AA6A6439142}"/>
              </a:ext>
            </a:extLst>
          </p:cNvPr>
          <p:cNvSpPr txBox="1"/>
          <p:nvPr/>
        </p:nvSpPr>
        <p:spPr>
          <a:xfrm>
            <a:off x="1043687" y="1585473"/>
            <a:ext cx="4970935" cy="5121402"/>
          </a:xfrm>
          <a:prstGeom prst="rect">
            <a:avLst/>
          </a:prstGeom>
          <a:noFill/>
        </p:spPr>
        <p:txBody>
          <a:bodyPr wrap="square">
            <a:spAutoFit/>
          </a:bodyPr>
          <a:lstStyle/>
          <a:p>
            <a:pPr>
              <a:lnSpc>
                <a:spcPct val="90000"/>
              </a:lnSpc>
              <a:spcBef>
                <a:spcPts val="1000"/>
              </a:spcBef>
            </a:pPr>
            <a:r>
              <a:rPr lang="hu-HU" b="1" dirty="0">
                <a:solidFill>
                  <a:schemeClr val="accent2"/>
                </a:solidFill>
              </a:rPr>
              <a:t>ENTERPRISE-READY </a:t>
            </a:r>
          </a:p>
          <a:p>
            <a:pPr>
              <a:lnSpc>
                <a:spcPct val="90000"/>
              </a:lnSpc>
              <a:spcBef>
                <a:spcPts val="1000"/>
              </a:spcBef>
            </a:pPr>
            <a:r>
              <a:rPr lang="hu-HU" b="1" dirty="0">
                <a:solidFill>
                  <a:schemeClr val="accent2"/>
                </a:solidFill>
              </a:rPr>
              <a:t>TECHNOLOGY &amp; CAPABILITIES</a:t>
            </a:r>
          </a:p>
          <a:p>
            <a:pPr marL="285750" indent="-285750">
              <a:lnSpc>
                <a:spcPct val="90000"/>
              </a:lnSpc>
              <a:spcBef>
                <a:spcPts val="1000"/>
              </a:spcBef>
              <a:buFont typeface="Arial" panose="020B0604020202020204" pitchFamily="34" charset="0"/>
              <a:buChar char="•"/>
            </a:pPr>
            <a:r>
              <a:rPr lang="hu-HU" dirty="0">
                <a:solidFill>
                  <a:srgbClr val="FFFFFF"/>
                </a:solidFill>
              </a:rPr>
              <a:t>Data </a:t>
            </a:r>
            <a:r>
              <a:rPr lang="hu-HU" dirty="0" err="1">
                <a:solidFill>
                  <a:srgbClr val="FFFFFF"/>
                </a:solidFill>
              </a:rPr>
              <a:t>governance</a:t>
            </a:r>
            <a:endParaRPr lang="hu-HU" dirty="0">
              <a:solidFill>
                <a:srgbClr val="FFFFFF"/>
              </a:solidFill>
            </a:endParaRPr>
          </a:p>
          <a:p>
            <a:pPr marL="285750" indent="-285750">
              <a:lnSpc>
                <a:spcPct val="90000"/>
              </a:lnSpc>
              <a:spcBef>
                <a:spcPts val="1000"/>
              </a:spcBef>
              <a:buFont typeface="Arial" panose="020B0604020202020204" pitchFamily="34" charset="0"/>
              <a:buChar char="•"/>
            </a:pPr>
            <a:r>
              <a:rPr lang="hu-HU" dirty="0">
                <a:solidFill>
                  <a:srgbClr val="FFFFFF"/>
                </a:solidFill>
              </a:rPr>
              <a:t>Data </a:t>
            </a:r>
            <a:r>
              <a:rPr lang="hu-HU" dirty="0" err="1">
                <a:solidFill>
                  <a:srgbClr val="FFFFFF"/>
                </a:solidFill>
              </a:rPr>
              <a:t>privacy</a:t>
            </a:r>
            <a:r>
              <a:rPr lang="hu-HU" dirty="0">
                <a:solidFill>
                  <a:srgbClr val="FFFFFF"/>
                </a:solidFill>
              </a:rPr>
              <a:t> and IT </a:t>
            </a:r>
            <a:r>
              <a:rPr lang="hu-HU" dirty="0" err="1">
                <a:solidFill>
                  <a:srgbClr val="FFFFFF"/>
                </a:solidFill>
              </a:rPr>
              <a:t>Security</a:t>
            </a:r>
            <a:r>
              <a:rPr lang="hu-HU" dirty="0">
                <a:solidFill>
                  <a:srgbClr val="FFFFFF"/>
                </a:solidFill>
              </a:rPr>
              <a:t> </a:t>
            </a:r>
            <a:r>
              <a:rPr lang="hu-HU" dirty="0" err="1">
                <a:solidFill>
                  <a:srgbClr val="FFFFFF"/>
                </a:solidFill>
              </a:rPr>
              <a:t>by</a:t>
            </a:r>
            <a:r>
              <a:rPr lang="hu-HU" dirty="0">
                <a:solidFill>
                  <a:srgbClr val="FFFFFF"/>
                </a:solidFill>
              </a:rPr>
              <a:t> design</a:t>
            </a:r>
          </a:p>
          <a:p>
            <a:pPr marL="285750" indent="-285750">
              <a:lnSpc>
                <a:spcPct val="90000"/>
              </a:lnSpc>
              <a:spcBef>
                <a:spcPts val="1000"/>
              </a:spcBef>
              <a:buFont typeface="Arial" panose="020B0604020202020204" pitchFamily="34" charset="0"/>
              <a:buChar char="•"/>
            </a:pPr>
            <a:r>
              <a:rPr lang="hu-HU" dirty="0" err="1">
                <a:solidFill>
                  <a:srgbClr val="FFFFFF"/>
                </a:solidFill>
              </a:rPr>
              <a:t>Genomics</a:t>
            </a:r>
            <a:r>
              <a:rPr lang="hu-HU" dirty="0">
                <a:solidFill>
                  <a:srgbClr val="FFFFFF"/>
                </a:solidFill>
              </a:rPr>
              <a:t> </a:t>
            </a:r>
            <a:r>
              <a:rPr lang="hu-HU" dirty="0" err="1">
                <a:solidFill>
                  <a:srgbClr val="FFFFFF"/>
                </a:solidFill>
              </a:rPr>
              <a:t>workflow</a:t>
            </a:r>
            <a:r>
              <a:rPr lang="hu-HU" dirty="0">
                <a:solidFill>
                  <a:srgbClr val="FFFFFF"/>
                </a:solidFill>
              </a:rPr>
              <a:t> management</a:t>
            </a:r>
          </a:p>
          <a:p>
            <a:pPr marL="285750" indent="-285750">
              <a:lnSpc>
                <a:spcPct val="90000"/>
              </a:lnSpc>
              <a:spcBef>
                <a:spcPts val="1000"/>
              </a:spcBef>
              <a:buFont typeface="Arial" panose="020B0604020202020204" pitchFamily="34" charset="0"/>
              <a:buChar char="•"/>
            </a:pPr>
            <a:r>
              <a:rPr lang="hu-HU" dirty="0" err="1">
                <a:solidFill>
                  <a:srgbClr val="FFFFFF"/>
                </a:solidFill>
              </a:rPr>
              <a:t>MLOps</a:t>
            </a:r>
            <a:r>
              <a:rPr lang="hu-HU" dirty="0">
                <a:solidFill>
                  <a:srgbClr val="FFFFFF"/>
                </a:solidFill>
              </a:rPr>
              <a:t>  </a:t>
            </a:r>
            <a:r>
              <a:rPr lang="hu-HU" dirty="0" err="1">
                <a:solidFill>
                  <a:srgbClr val="FFFFFF"/>
                </a:solidFill>
              </a:rPr>
              <a:t>for</a:t>
            </a:r>
            <a:r>
              <a:rPr lang="hu-HU" dirty="0">
                <a:solidFill>
                  <a:srgbClr val="FFFFFF"/>
                </a:solidFill>
              </a:rPr>
              <a:t> </a:t>
            </a:r>
            <a:r>
              <a:rPr lang="hu-HU" dirty="0" err="1">
                <a:solidFill>
                  <a:srgbClr val="FFFFFF"/>
                </a:solidFill>
              </a:rPr>
              <a:t>model</a:t>
            </a:r>
            <a:r>
              <a:rPr lang="hu-HU" dirty="0">
                <a:solidFill>
                  <a:srgbClr val="FFFFFF"/>
                </a:solidFill>
              </a:rPr>
              <a:t> </a:t>
            </a:r>
            <a:r>
              <a:rPr lang="hu-HU" dirty="0" err="1">
                <a:solidFill>
                  <a:srgbClr val="FFFFFF"/>
                </a:solidFill>
              </a:rPr>
              <a:t>lifecycle</a:t>
            </a:r>
            <a:r>
              <a:rPr lang="hu-HU" dirty="0">
                <a:solidFill>
                  <a:srgbClr val="FFFFFF"/>
                </a:solidFill>
              </a:rPr>
              <a:t> management</a:t>
            </a:r>
          </a:p>
          <a:p>
            <a:pPr marL="285750" indent="-285750">
              <a:lnSpc>
                <a:spcPct val="90000"/>
              </a:lnSpc>
              <a:spcBef>
                <a:spcPts val="1000"/>
              </a:spcBef>
              <a:buFont typeface="Arial" panose="020B0604020202020204" pitchFamily="34" charset="0"/>
              <a:buChar char="•"/>
            </a:pPr>
            <a:endParaRPr lang="hu-HU" b="1" dirty="0">
              <a:solidFill>
                <a:schemeClr val="accent2"/>
              </a:solidFill>
            </a:endParaRPr>
          </a:p>
          <a:p>
            <a:pPr>
              <a:lnSpc>
                <a:spcPct val="90000"/>
              </a:lnSpc>
              <a:spcBef>
                <a:spcPts val="1000"/>
              </a:spcBef>
            </a:pPr>
            <a:r>
              <a:rPr lang="hu-HU" b="1" dirty="0">
                <a:solidFill>
                  <a:schemeClr val="accent2"/>
                </a:solidFill>
              </a:rPr>
              <a:t>CUTTING EDGE MACHINE LEARNING AND ARTIFICIAL INTELLIGENCE</a:t>
            </a:r>
          </a:p>
          <a:p>
            <a:pPr marL="285750" indent="-285750">
              <a:lnSpc>
                <a:spcPct val="90000"/>
              </a:lnSpc>
              <a:spcBef>
                <a:spcPts val="1000"/>
              </a:spcBef>
              <a:buFont typeface="Arial" panose="020B0604020202020204" pitchFamily="34" charset="0"/>
              <a:buChar char="•"/>
            </a:pPr>
            <a:r>
              <a:rPr lang="hu-HU" dirty="0">
                <a:solidFill>
                  <a:srgbClr val="FFFFFF"/>
                </a:solidFill>
              </a:rPr>
              <a:t>DNA </a:t>
            </a:r>
            <a:r>
              <a:rPr lang="hu-HU" dirty="0" err="1">
                <a:solidFill>
                  <a:srgbClr val="FFFFFF"/>
                </a:solidFill>
              </a:rPr>
              <a:t>sequence</a:t>
            </a:r>
            <a:r>
              <a:rPr lang="hu-HU" dirty="0">
                <a:solidFill>
                  <a:srgbClr val="FFFFFF"/>
                </a:solidFill>
              </a:rPr>
              <a:t> </a:t>
            </a:r>
            <a:r>
              <a:rPr lang="hu-HU" dirty="0" err="1">
                <a:solidFill>
                  <a:srgbClr val="FFFFFF"/>
                </a:solidFill>
              </a:rPr>
              <a:t>analysis</a:t>
            </a:r>
            <a:endParaRPr lang="hu-HU" dirty="0">
              <a:solidFill>
                <a:srgbClr val="FFFFFF"/>
              </a:solidFill>
            </a:endParaRPr>
          </a:p>
          <a:p>
            <a:pPr marL="742950" lvl="1" indent="-285750">
              <a:lnSpc>
                <a:spcPct val="90000"/>
              </a:lnSpc>
              <a:spcBef>
                <a:spcPts val="1000"/>
              </a:spcBef>
              <a:buFont typeface="Arial" panose="020B0604020202020204" pitchFamily="34" charset="0"/>
              <a:buChar char="•"/>
            </a:pPr>
            <a:r>
              <a:rPr lang="hu-HU" dirty="0">
                <a:solidFill>
                  <a:srgbClr val="FFFFFF"/>
                </a:solidFill>
              </a:rPr>
              <a:t>Read </a:t>
            </a:r>
            <a:r>
              <a:rPr lang="hu-HU" dirty="0" err="1">
                <a:solidFill>
                  <a:srgbClr val="FFFFFF"/>
                </a:solidFill>
              </a:rPr>
              <a:t>alignment</a:t>
            </a:r>
            <a:endParaRPr lang="hu-HU" dirty="0">
              <a:solidFill>
                <a:srgbClr val="FFFFFF"/>
              </a:solidFill>
            </a:endParaRPr>
          </a:p>
          <a:p>
            <a:pPr marL="742950" lvl="1" indent="-285750">
              <a:lnSpc>
                <a:spcPct val="90000"/>
              </a:lnSpc>
              <a:spcBef>
                <a:spcPts val="1000"/>
              </a:spcBef>
              <a:buFont typeface="Arial" panose="020B0604020202020204" pitchFamily="34" charset="0"/>
              <a:buChar char="•"/>
            </a:pPr>
            <a:r>
              <a:rPr lang="hu-HU" dirty="0" err="1">
                <a:solidFill>
                  <a:srgbClr val="FFFFFF"/>
                </a:solidFill>
              </a:rPr>
              <a:t>Variant</a:t>
            </a:r>
            <a:r>
              <a:rPr lang="hu-HU" dirty="0">
                <a:solidFill>
                  <a:srgbClr val="FFFFFF"/>
                </a:solidFill>
              </a:rPr>
              <a:t> </a:t>
            </a:r>
            <a:r>
              <a:rPr lang="hu-HU" dirty="0" err="1">
                <a:solidFill>
                  <a:srgbClr val="FFFFFF"/>
                </a:solidFill>
              </a:rPr>
              <a:t>Calling</a:t>
            </a:r>
            <a:endParaRPr lang="hu-HU" dirty="0">
              <a:solidFill>
                <a:srgbClr val="FFFFFF"/>
              </a:solidFill>
            </a:endParaRPr>
          </a:p>
          <a:p>
            <a:pPr marL="285750" indent="-285750">
              <a:lnSpc>
                <a:spcPct val="90000"/>
              </a:lnSpc>
              <a:spcBef>
                <a:spcPts val="1000"/>
              </a:spcBef>
              <a:buFont typeface="Arial" panose="020B0604020202020204" pitchFamily="34" charset="0"/>
              <a:buChar char="•"/>
            </a:pPr>
            <a:r>
              <a:rPr lang="hu-HU" dirty="0">
                <a:solidFill>
                  <a:srgbClr val="FFFFFF"/>
                </a:solidFill>
              </a:rPr>
              <a:t>Protein </a:t>
            </a:r>
            <a:r>
              <a:rPr lang="hu-HU" dirty="0" err="1">
                <a:solidFill>
                  <a:srgbClr val="FFFFFF"/>
                </a:solidFill>
              </a:rPr>
              <a:t>structure</a:t>
            </a:r>
            <a:r>
              <a:rPr lang="hu-HU" dirty="0">
                <a:solidFill>
                  <a:srgbClr val="FFFFFF"/>
                </a:solidFill>
              </a:rPr>
              <a:t> modelling</a:t>
            </a:r>
          </a:p>
          <a:p>
            <a:pPr marL="285750" indent="-285750">
              <a:lnSpc>
                <a:spcPct val="90000"/>
              </a:lnSpc>
              <a:spcBef>
                <a:spcPts val="1000"/>
              </a:spcBef>
              <a:buFont typeface="Arial" panose="020B0604020202020204" pitchFamily="34" charset="0"/>
              <a:buChar char="•"/>
            </a:pPr>
            <a:r>
              <a:rPr lang="hu-HU" dirty="0">
                <a:solidFill>
                  <a:srgbClr val="FFFFFF"/>
                </a:solidFill>
              </a:rPr>
              <a:t>…</a:t>
            </a:r>
          </a:p>
        </p:txBody>
      </p:sp>
    </p:spTree>
    <p:extLst>
      <p:ext uri="{BB962C8B-B14F-4D97-AF65-F5344CB8AC3E}">
        <p14:creationId xmlns:p14="http://schemas.microsoft.com/office/powerpoint/2010/main" val="3707229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THANKS FOR YOUR ATTENTION!</a:t>
            </a:r>
          </a:p>
        </p:txBody>
      </p:sp>
      <p:sp>
        <p:nvSpPr>
          <p:cNvPr id="3" name="Zástupný objekt pre obsah 2">
            <a:extLst>
              <a:ext uri="{FF2B5EF4-FFF2-40B4-BE49-F238E27FC236}">
                <a16:creationId xmlns:a16="http://schemas.microsoft.com/office/drawing/2014/main" id="{5F5D9647-4AA5-4B87-BF01-A71B9F98F733}"/>
              </a:ext>
            </a:extLst>
          </p:cNvPr>
          <p:cNvSpPr txBox="1">
            <a:spLocks/>
          </p:cNvSpPr>
          <p:nvPr/>
        </p:nvSpPr>
        <p:spPr>
          <a:xfrm>
            <a:off x="838200" y="4305301"/>
            <a:ext cx="4052299" cy="16468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rgbClr val="FFFFFF"/>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t>IMRE SZÜCS</a:t>
            </a:r>
          </a:p>
          <a:p>
            <a:r>
              <a:rPr lang="en-US" sz="1800" b="1" dirty="0"/>
              <a:t>Principal Data Science and Machine Learning </a:t>
            </a:r>
            <a:r>
              <a:rPr lang="hu-HU" sz="1800" b="1" dirty="0"/>
              <a:t>A</a:t>
            </a:r>
            <a:r>
              <a:rPr lang="en-US" sz="1800" b="1" dirty="0" err="1"/>
              <a:t>rchitect</a:t>
            </a:r>
            <a:endParaRPr lang="hu-HU" sz="1800" b="1" dirty="0"/>
          </a:p>
          <a:p>
            <a:r>
              <a:rPr lang="hu-HU" sz="1800" b="1" dirty="0">
                <a:hlinkClick r:id="rId2">
                  <a:extLst>
                    <a:ext uri="{A12FA001-AC4F-418D-AE19-62706E023703}">
                      <ahyp:hlinkClr xmlns:ahyp="http://schemas.microsoft.com/office/drawing/2018/hyperlinkcolor" xmlns="" val="tx"/>
                    </a:ext>
                  </a:extLst>
                </a:hlinkClick>
              </a:rPr>
              <a:t>Imre.szucs@4ig.hu</a:t>
            </a:r>
            <a:endParaRPr lang="hu-HU" sz="1800" b="1" dirty="0"/>
          </a:p>
          <a:p>
            <a:endParaRPr lang="en-US" b="1" dirty="0">
              <a:solidFill>
                <a:srgbClr val="006491"/>
              </a:solidFill>
            </a:endParaRPr>
          </a:p>
          <a:p>
            <a:endParaRPr lang="sk-SK" dirty="0"/>
          </a:p>
        </p:txBody>
      </p:sp>
      <p:sp>
        <p:nvSpPr>
          <p:cNvPr id="4" name="Cím 1">
            <a:extLst>
              <a:ext uri="{FF2B5EF4-FFF2-40B4-BE49-F238E27FC236}">
                <a16:creationId xmlns:a16="http://schemas.microsoft.com/office/drawing/2014/main" id="{D2F0804C-662A-455E-8BB8-12D1558FB646}"/>
              </a:ext>
            </a:extLst>
          </p:cNvPr>
          <p:cNvSpPr txBox="1">
            <a:spLocks/>
          </p:cNvSpPr>
          <p:nvPr/>
        </p:nvSpPr>
        <p:spPr>
          <a:xfrm>
            <a:off x="7732160" y="1291976"/>
            <a:ext cx="3826267" cy="942975"/>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000" b="1" kern="1200">
                <a:solidFill>
                  <a:srgbClr val="FFFFFF"/>
                </a:solidFill>
                <a:latin typeface="+mj-lt"/>
                <a:ea typeface="+mj-ea"/>
                <a:cs typeface="+mj-cs"/>
              </a:defRPr>
            </a:lvl1pPr>
          </a:lstStyle>
          <a:p>
            <a:r>
              <a:rPr lang="hu-HU" dirty="0">
                <a:solidFill>
                  <a:schemeClr val="accent2"/>
                </a:solidFill>
                <a:latin typeface="+mn-lt"/>
                <a:ea typeface="+mn-ea"/>
                <a:cs typeface="+mn-cs"/>
              </a:rPr>
              <a:t>AI-POWERED GENOMICS</a:t>
            </a:r>
          </a:p>
        </p:txBody>
      </p:sp>
    </p:spTree>
    <p:extLst>
      <p:ext uri="{BB962C8B-B14F-4D97-AF65-F5344CB8AC3E}">
        <p14:creationId xmlns:p14="http://schemas.microsoft.com/office/powerpoint/2010/main" val="661991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B1DC2E10-50B4-4EFD-8CBD-2A0ECD895BE3}"/>
              </a:ext>
            </a:extLst>
          </p:cNvPr>
          <p:cNvPicPr>
            <a:picLocks noChangeAspect="1"/>
          </p:cNvPicPr>
          <p:nvPr/>
        </p:nvPicPr>
        <p:blipFill rotWithShape="1">
          <a:blip r:embed="rId2">
            <a:extLst>
              <a:ext uri="{28A0092B-C50C-407E-A947-70E740481C1C}">
                <a14:useLocalDpi xmlns:a14="http://schemas.microsoft.com/office/drawing/2010/main" val="0"/>
              </a:ext>
            </a:extLst>
          </a:blip>
          <a:srcRect l="-100" t="14751" r="49900" b="7908"/>
          <a:stretch/>
        </p:blipFill>
        <p:spPr>
          <a:xfrm>
            <a:off x="-24385" y="0"/>
            <a:ext cx="12216385" cy="6858000"/>
          </a:xfrm>
          <a:prstGeom prst="rect">
            <a:avLst/>
          </a:prstGeom>
        </p:spPr>
      </p:pic>
    </p:spTree>
    <p:extLst>
      <p:ext uri="{BB962C8B-B14F-4D97-AF65-F5344CB8AC3E}">
        <p14:creationId xmlns:p14="http://schemas.microsoft.com/office/powerpoint/2010/main" val="3255287462"/>
      </p:ext>
    </p:extLst>
  </p:cSld>
  <p:clrMapOvr>
    <a:masterClrMapping/>
  </p:clrMapOvr>
</p:sld>
</file>

<file path=ppt/theme/theme1.xml><?xml version="1.0" encoding="utf-8"?>
<a:theme xmlns:a="http://schemas.openxmlformats.org/drawingml/2006/main" name="Office-téma">
  <a:themeElements>
    <a:clrScheme name="4iG template színek">
      <a:dk1>
        <a:srgbClr val="3D3D3F"/>
      </a:dk1>
      <a:lt1>
        <a:srgbClr val="E3F1FF"/>
      </a:lt1>
      <a:dk2>
        <a:srgbClr val="3D3D3F"/>
      </a:dk2>
      <a:lt2>
        <a:srgbClr val="E7E6E6"/>
      </a:lt2>
      <a:accent1>
        <a:srgbClr val="249BD7"/>
      </a:accent1>
      <a:accent2>
        <a:srgbClr val="E95A0C"/>
      </a:accent2>
      <a:accent3>
        <a:srgbClr val="024B75"/>
      </a:accent3>
      <a:accent4>
        <a:srgbClr val="FFA801"/>
      </a:accent4>
      <a:accent5>
        <a:srgbClr val="0F9BA5"/>
      </a:accent5>
      <a:accent6>
        <a:srgbClr val="E6F4FF"/>
      </a:accent6>
      <a:hlink>
        <a:srgbClr val="0563C1"/>
      </a:hlink>
      <a:folHlink>
        <a:srgbClr val="954F72"/>
      </a:folHlink>
    </a:clrScheme>
    <a:fontScheme name="4iG PPT fonts">
      <a:majorFont>
        <a:latin typeface="Rubik"/>
        <a:ea typeface=""/>
        <a:cs typeface=""/>
      </a:majorFont>
      <a:minorFont>
        <a:latin typeface="Rub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hér" id="{1F7F424A-F788-4C84-8D8C-9DD6CB713367}" vid="{7F7547D7-7191-4766-AC9F-C2786A50344B}"/>
    </a:ext>
  </a:extLst>
</a:theme>
</file>

<file path=ppt/theme/theme2.xml><?xml version="1.0" encoding="utf-8"?>
<a:theme xmlns:a="http://schemas.openxmlformats.org/drawingml/2006/main" name="1_Office-téma">
  <a:themeElements>
    <a:clrScheme name="4iG template színek">
      <a:dk1>
        <a:srgbClr val="3D3D3F"/>
      </a:dk1>
      <a:lt1>
        <a:srgbClr val="E3F1FF"/>
      </a:lt1>
      <a:dk2>
        <a:srgbClr val="3D3D3F"/>
      </a:dk2>
      <a:lt2>
        <a:srgbClr val="E7E6E6"/>
      </a:lt2>
      <a:accent1>
        <a:srgbClr val="249BD7"/>
      </a:accent1>
      <a:accent2>
        <a:srgbClr val="E95A0C"/>
      </a:accent2>
      <a:accent3>
        <a:srgbClr val="024B75"/>
      </a:accent3>
      <a:accent4>
        <a:srgbClr val="FFA801"/>
      </a:accent4>
      <a:accent5>
        <a:srgbClr val="0F9BA5"/>
      </a:accent5>
      <a:accent6>
        <a:srgbClr val="E6F4FF"/>
      </a:accent6>
      <a:hlink>
        <a:srgbClr val="0563C1"/>
      </a:hlink>
      <a:folHlink>
        <a:srgbClr val="954F72"/>
      </a:folHlink>
    </a:clrScheme>
    <a:fontScheme name="4iG PPT fonts">
      <a:majorFont>
        <a:latin typeface="Rubik"/>
        <a:ea typeface=""/>
        <a:cs typeface=""/>
      </a:majorFont>
      <a:minorFont>
        <a:latin typeface="Rub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hér" id="{1F7F424A-F788-4C84-8D8C-9DD6CB713367}" vid="{7F7547D7-7191-4766-AC9F-C2786A50344B}"/>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5487</TotalTime>
  <Words>474</Words>
  <Application>Microsoft Office PowerPoint</Application>
  <PresentationFormat>Panoramiczny</PresentationFormat>
  <Paragraphs>86</Paragraphs>
  <Slides>8</Slides>
  <Notes>0</Notes>
  <HiddenSlides>0</HiddenSlides>
  <MMClips>0</MMClips>
  <ScaleCrop>false</ScaleCrop>
  <HeadingPairs>
    <vt:vector size="6" baseType="variant">
      <vt:variant>
        <vt:lpstr>Używane czcionki</vt:lpstr>
      </vt:variant>
      <vt:variant>
        <vt:i4>5</vt:i4>
      </vt:variant>
      <vt:variant>
        <vt:lpstr>Motyw</vt:lpstr>
      </vt:variant>
      <vt:variant>
        <vt:i4>2</vt:i4>
      </vt:variant>
      <vt:variant>
        <vt:lpstr>Tytuły slajdów</vt:lpstr>
      </vt:variant>
      <vt:variant>
        <vt:i4>8</vt:i4>
      </vt:variant>
    </vt:vector>
  </HeadingPairs>
  <TitlesOfParts>
    <vt:vector size="15" baseType="lpstr">
      <vt:lpstr>Arial</vt:lpstr>
      <vt:lpstr>Calibri</vt:lpstr>
      <vt:lpstr>Roboto</vt:lpstr>
      <vt:lpstr>Rubik</vt:lpstr>
      <vt:lpstr>Rubik Medium</vt:lpstr>
      <vt:lpstr>Office-téma</vt:lpstr>
      <vt:lpstr>1_Office-téma</vt:lpstr>
      <vt:lpstr>AI-POWERED GENOMICS 4iG</vt:lpstr>
      <vt:lpstr>Prezentacja programu PowerPoint</vt:lpstr>
      <vt:lpstr>Prezentacja programu PowerPoint</vt:lpstr>
      <vt:lpstr>R&amp;D activities in the HEALTHCARE domain </vt:lpstr>
      <vt:lpstr>DATA @GENOMICS</vt:lpstr>
      <vt:lpstr>EMPOWERING THE ECONOMY ON GENOMICS  with AI-POWERED GENOMICS PLATFORM </vt:lpstr>
      <vt:lpstr>THANKS FOR YOUR ATTENTION!</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Szilvia.Gyorgyi@4ig.hu</dc:creator>
  <cp:lastModifiedBy>Marta Krutel</cp:lastModifiedBy>
  <cp:revision>159</cp:revision>
  <dcterms:created xsi:type="dcterms:W3CDTF">2021-11-16T14:15:57Z</dcterms:created>
  <dcterms:modified xsi:type="dcterms:W3CDTF">2022-01-20T14:54:51Z</dcterms:modified>
</cp:coreProperties>
</file>