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56" r:id="rId2"/>
    <p:sldId id="257" r:id="rId3"/>
    <p:sldId id="258" r:id="rId4"/>
    <p:sldId id="260" r:id="rId5"/>
    <p:sldId id="261" r:id="rId6"/>
    <p:sldId id="262" r:id="rId7"/>
  </p:sldIdLst>
  <p:sldSz cx="12192000" cy="6858000"/>
  <p:notesSz cx="6858000" cy="9144000"/>
  <p:embeddedFontLst>
    <p:embeddedFont>
      <p:font typeface="Calibri" panose="020F0502020204030204" pitchFamily="34" charset="0"/>
      <p:regular r:id="rId8"/>
      <p:bold r:id="rId9"/>
      <p:italic r:id="rId10"/>
      <p:boldItalic r:id="rId11"/>
    </p:embeddedFont>
    <p:embeddedFont>
      <p:font typeface="Calibri Light" panose="020F0302020204030204" pitchFamily="34" charset="0"/>
      <p:regular r:id="rId12"/>
      <p:italic r:id="rId13"/>
    </p:embeddedFont>
    <p:embeddedFont>
      <p:font typeface="Raleway Black" panose="020B0604020202020204" charset="-18"/>
      <p:bold r:id="rId14"/>
      <p:boldItalic r:id="rId15"/>
    </p:embeddedFont>
    <p:embeddedFont>
      <p:font typeface="IBM Plex Serif Medium" panose="020B0604020202020204" charset="-18"/>
      <p:regular r:id="rId16"/>
      <p:italic r:id="rId17"/>
    </p:embeddedFont>
  </p:embeddedFontLst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85780"/>
    <a:srgbClr val="9FC2E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özepesen sötét stílus 2 – 1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799B23B-EC83-4686-B30A-512413B5E67A}" styleName="Világos stílus 3 – 3. jelölőszín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98" autoAdjust="0"/>
    <p:restoredTop sz="94660"/>
  </p:normalViewPr>
  <p:slideViewPr>
    <p:cSldViewPr snapToGrid="0">
      <p:cViewPr varScale="1">
        <p:scale>
          <a:sx n="69" d="100"/>
          <a:sy n="69" d="100"/>
        </p:scale>
        <p:origin x="524" y="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1.fntdata"/><Relationship Id="rId13" Type="http://schemas.openxmlformats.org/officeDocument/2006/relationships/font" Target="fonts/font6.fntdata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font" Target="fonts/font5.fntdata"/><Relationship Id="rId17" Type="http://schemas.openxmlformats.org/officeDocument/2006/relationships/font" Target="fonts/font10.fntdata"/><Relationship Id="rId2" Type="http://schemas.openxmlformats.org/officeDocument/2006/relationships/slide" Target="slides/slide1.xml"/><Relationship Id="rId16" Type="http://schemas.openxmlformats.org/officeDocument/2006/relationships/font" Target="fonts/font9.fntdata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4.fntdata"/><Relationship Id="rId5" Type="http://schemas.openxmlformats.org/officeDocument/2006/relationships/slide" Target="slides/slide4.xml"/><Relationship Id="rId15" Type="http://schemas.openxmlformats.org/officeDocument/2006/relationships/font" Target="fonts/font8.fntdata"/><Relationship Id="rId10" Type="http://schemas.openxmlformats.org/officeDocument/2006/relationships/font" Target="fonts/font3.fntdata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font" Target="fonts/font2.fntdata"/><Relationship Id="rId14" Type="http://schemas.openxmlformats.org/officeDocument/2006/relationships/font" Target="fonts/font7.fntdata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41D1BEF-03F1-4E59-A033-A81E40F5B54D}" type="doc">
      <dgm:prSet loTypeId="urn:microsoft.com/office/officeart/2005/8/layout/lProcess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1A494D9-4C77-4ED4-B10D-9008787A4240}">
      <dgm:prSet phldrT="[Szöveg]" custT="1"/>
      <dgm:spPr/>
      <dgm:t>
        <a:bodyPr/>
        <a:lstStyle/>
        <a:p>
          <a:r>
            <a:rPr lang="en-US" sz="2800" dirty="0"/>
            <a:t>Brownfield Industry 4.0</a:t>
          </a:r>
        </a:p>
      </dgm:t>
    </dgm:pt>
    <dgm:pt modelId="{4F743DAA-A4A1-4772-9B3A-05F8257D93E9}" type="parTrans" cxnId="{B6ACC321-3432-4074-A31A-CA1D1D5E6469}">
      <dgm:prSet/>
      <dgm:spPr/>
      <dgm:t>
        <a:bodyPr/>
        <a:lstStyle/>
        <a:p>
          <a:endParaRPr lang="en-US" sz="2400"/>
        </a:p>
      </dgm:t>
    </dgm:pt>
    <dgm:pt modelId="{976E97EA-C730-4F11-B0A0-8FD9E1E3F12A}" type="sibTrans" cxnId="{B6ACC321-3432-4074-A31A-CA1D1D5E6469}">
      <dgm:prSet/>
      <dgm:spPr/>
      <dgm:t>
        <a:bodyPr/>
        <a:lstStyle/>
        <a:p>
          <a:endParaRPr lang="en-US" sz="2400"/>
        </a:p>
      </dgm:t>
    </dgm:pt>
    <dgm:pt modelId="{17858CBE-358A-403C-8ED1-7A86064B6CDA}">
      <dgm:prSet phldrT="[Szöveg]" custT="1"/>
      <dgm:spPr/>
      <dgm:t>
        <a:bodyPr/>
        <a:lstStyle/>
        <a:p>
          <a:r>
            <a:rPr lang="en-US" sz="2000" dirty="0"/>
            <a:t>Sensor development</a:t>
          </a:r>
        </a:p>
      </dgm:t>
    </dgm:pt>
    <dgm:pt modelId="{48298724-3203-4432-AE85-D08A3F379D93}" type="parTrans" cxnId="{3E334AF8-E180-4C51-B20D-F188C6403703}">
      <dgm:prSet/>
      <dgm:spPr/>
      <dgm:t>
        <a:bodyPr/>
        <a:lstStyle/>
        <a:p>
          <a:endParaRPr lang="en-US" sz="2400"/>
        </a:p>
      </dgm:t>
    </dgm:pt>
    <dgm:pt modelId="{5B97FC3A-05C3-44D3-8566-7931C05A2290}" type="sibTrans" cxnId="{3E334AF8-E180-4C51-B20D-F188C6403703}">
      <dgm:prSet/>
      <dgm:spPr/>
      <dgm:t>
        <a:bodyPr/>
        <a:lstStyle/>
        <a:p>
          <a:endParaRPr lang="en-US" sz="2400"/>
        </a:p>
      </dgm:t>
    </dgm:pt>
    <dgm:pt modelId="{B341D21D-C530-4390-87CC-2E8216811042}">
      <dgm:prSet phldrT="[Szöveg]" custT="1"/>
      <dgm:spPr/>
      <dgm:t>
        <a:bodyPr/>
        <a:lstStyle/>
        <a:p>
          <a:r>
            <a:rPr lang="en-US" sz="2000" dirty="0"/>
            <a:t>State estimation, data-sensor-, and information fusion</a:t>
          </a:r>
        </a:p>
      </dgm:t>
    </dgm:pt>
    <dgm:pt modelId="{EE1D6BBB-F075-465C-88F7-AA4C3311AC49}" type="parTrans" cxnId="{B2298DDA-A58D-4D7D-9658-4C9F37AB5F1A}">
      <dgm:prSet/>
      <dgm:spPr/>
      <dgm:t>
        <a:bodyPr/>
        <a:lstStyle/>
        <a:p>
          <a:endParaRPr lang="en-US" sz="2400"/>
        </a:p>
      </dgm:t>
    </dgm:pt>
    <dgm:pt modelId="{C9A8105B-6F84-4667-AFDA-56856C26F8B1}" type="sibTrans" cxnId="{B2298DDA-A58D-4D7D-9658-4C9F37AB5F1A}">
      <dgm:prSet/>
      <dgm:spPr/>
      <dgm:t>
        <a:bodyPr/>
        <a:lstStyle/>
        <a:p>
          <a:endParaRPr lang="en-US" sz="2400"/>
        </a:p>
      </dgm:t>
    </dgm:pt>
    <dgm:pt modelId="{17E84D59-6115-4BD4-AF50-146F06D92247}">
      <dgm:prSet phldrT="[Szöveg]" custT="1"/>
      <dgm:spPr/>
      <dgm:t>
        <a:bodyPr/>
        <a:lstStyle/>
        <a:p>
          <a:r>
            <a:rPr lang="en-US" sz="2800" dirty="0"/>
            <a:t>Operator 4.0</a:t>
          </a:r>
        </a:p>
      </dgm:t>
    </dgm:pt>
    <dgm:pt modelId="{0A734A1A-7397-48F8-9C35-F79853F4DDA7}" type="parTrans" cxnId="{4A6FE69E-0E75-4DDC-B093-0235139ABC88}">
      <dgm:prSet/>
      <dgm:spPr/>
      <dgm:t>
        <a:bodyPr/>
        <a:lstStyle/>
        <a:p>
          <a:endParaRPr lang="en-US" sz="2400"/>
        </a:p>
      </dgm:t>
    </dgm:pt>
    <dgm:pt modelId="{BFE771B2-2246-4419-ADC9-14C74A2F8F29}" type="sibTrans" cxnId="{4A6FE69E-0E75-4DDC-B093-0235139ABC88}">
      <dgm:prSet/>
      <dgm:spPr/>
      <dgm:t>
        <a:bodyPr/>
        <a:lstStyle/>
        <a:p>
          <a:endParaRPr lang="en-US" sz="2400"/>
        </a:p>
      </dgm:t>
    </dgm:pt>
    <dgm:pt modelId="{3223FE85-DA01-4AFF-97E5-032DEFD6497C}">
      <dgm:prSet phldrT="[Szöveg]" custT="1"/>
      <dgm:spPr/>
      <dgm:t>
        <a:bodyPr/>
        <a:lstStyle/>
        <a:p>
          <a:r>
            <a:rPr lang="en-US" sz="1800" dirty="0"/>
            <a:t>Monitoring of workers</a:t>
          </a:r>
        </a:p>
      </dgm:t>
    </dgm:pt>
    <dgm:pt modelId="{9BD19910-A144-4DDC-A589-44CCA43F389F}" type="parTrans" cxnId="{E796643F-2E8A-4412-A976-310EE4F5C286}">
      <dgm:prSet/>
      <dgm:spPr/>
      <dgm:t>
        <a:bodyPr/>
        <a:lstStyle/>
        <a:p>
          <a:endParaRPr lang="en-US" sz="2400"/>
        </a:p>
      </dgm:t>
    </dgm:pt>
    <dgm:pt modelId="{4C89950E-CFB3-4903-8742-4A39A412248F}" type="sibTrans" cxnId="{E796643F-2E8A-4412-A976-310EE4F5C286}">
      <dgm:prSet/>
      <dgm:spPr/>
      <dgm:t>
        <a:bodyPr/>
        <a:lstStyle/>
        <a:p>
          <a:endParaRPr lang="en-US" sz="2400"/>
        </a:p>
      </dgm:t>
    </dgm:pt>
    <dgm:pt modelId="{009746CF-5021-4996-BA02-9D107D3F2897}">
      <dgm:prSet phldrT="[Szöveg]" custT="1"/>
      <dgm:spPr/>
      <dgm:t>
        <a:bodyPr/>
        <a:lstStyle/>
        <a:p>
          <a:r>
            <a:rPr lang="en-US" sz="1800" dirty="0"/>
            <a:t>Dynamic work instructions</a:t>
          </a:r>
        </a:p>
      </dgm:t>
    </dgm:pt>
    <dgm:pt modelId="{0367D338-2B92-46A3-9146-8EAF9800AC8A}" type="parTrans" cxnId="{244BCE52-DBBC-428E-9108-6B0F0E8436F3}">
      <dgm:prSet/>
      <dgm:spPr/>
      <dgm:t>
        <a:bodyPr/>
        <a:lstStyle/>
        <a:p>
          <a:endParaRPr lang="en-US" sz="2400"/>
        </a:p>
      </dgm:t>
    </dgm:pt>
    <dgm:pt modelId="{24538A52-5544-43DE-A7D7-962076BE1465}" type="sibTrans" cxnId="{244BCE52-DBBC-428E-9108-6B0F0E8436F3}">
      <dgm:prSet/>
      <dgm:spPr/>
      <dgm:t>
        <a:bodyPr/>
        <a:lstStyle/>
        <a:p>
          <a:endParaRPr lang="en-US" sz="2400"/>
        </a:p>
      </dgm:t>
    </dgm:pt>
    <dgm:pt modelId="{CA70AB8D-B162-4D24-8162-9DCF3742C72C}">
      <dgm:prSet phldrT="[Szöveg]" custT="1"/>
      <dgm:spPr/>
      <dgm:t>
        <a:bodyPr/>
        <a:lstStyle/>
        <a:p>
          <a:r>
            <a:rPr lang="en-US" sz="2800" dirty="0"/>
            <a:t>Data-based model discovery</a:t>
          </a:r>
        </a:p>
      </dgm:t>
    </dgm:pt>
    <dgm:pt modelId="{001A9E9C-3AF8-4F8D-A241-9EDE9F627BAE}" type="parTrans" cxnId="{1ED206A1-8450-47F7-9FDC-35600A166443}">
      <dgm:prSet/>
      <dgm:spPr/>
      <dgm:t>
        <a:bodyPr/>
        <a:lstStyle/>
        <a:p>
          <a:endParaRPr lang="en-US" sz="2400"/>
        </a:p>
      </dgm:t>
    </dgm:pt>
    <dgm:pt modelId="{23D3CD2A-45C0-4B36-A76A-3F853E65EC67}" type="sibTrans" cxnId="{1ED206A1-8450-47F7-9FDC-35600A166443}">
      <dgm:prSet/>
      <dgm:spPr/>
      <dgm:t>
        <a:bodyPr/>
        <a:lstStyle/>
        <a:p>
          <a:endParaRPr lang="en-US" sz="2400"/>
        </a:p>
      </dgm:t>
    </dgm:pt>
    <dgm:pt modelId="{B3B4AA59-450E-4E82-BCB4-A73D5D391502}">
      <dgm:prSet phldrT="[Szöveg]" custT="1"/>
      <dgm:spPr/>
      <dgm:t>
        <a:bodyPr/>
        <a:lstStyle/>
        <a:p>
          <a:r>
            <a:rPr lang="en-US" sz="1800" dirty="0"/>
            <a:t>Human-Digital Twin</a:t>
          </a:r>
        </a:p>
      </dgm:t>
    </dgm:pt>
    <dgm:pt modelId="{6DF13FF3-DC32-4147-AB0D-9EFC9D688279}" type="parTrans" cxnId="{CFDEB1E2-EBE2-4C62-9782-1DAE45F1C311}">
      <dgm:prSet/>
      <dgm:spPr/>
      <dgm:t>
        <a:bodyPr/>
        <a:lstStyle/>
        <a:p>
          <a:endParaRPr lang="en-US" sz="2400"/>
        </a:p>
      </dgm:t>
    </dgm:pt>
    <dgm:pt modelId="{E995B7CC-8AFE-49BA-BB18-590A8ABD6841}" type="sibTrans" cxnId="{CFDEB1E2-EBE2-4C62-9782-1DAE45F1C311}">
      <dgm:prSet/>
      <dgm:spPr/>
      <dgm:t>
        <a:bodyPr/>
        <a:lstStyle/>
        <a:p>
          <a:endParaRPr lang="en-US" sz="2400"/>
        </a:p>
      </dgm:t>
    </dgm:pt>
    <dgm:pt modelId="{CB9DC571-1854-43C5-B375-10D7918A6FB9}">
      <dgm:prSet phldrT="[Szöveg]" custT="1"/>
      <dgm:spPr/>
      <dgm:t>
        <a:bodyPr/>
        <a:lstStyle/>
        <a:p>
          <a:r>
            <a:rPr lang="en-US" sz="1800" dirty="0"/>
            <a:t>Process Mining based  Digital Twin</a:t>
          </a:r>
        </a:p>
      </dgm:t>
    </dgm:pt>
    <dgm:pt modelId="{68EF187C-28FC-41C4-89DD-69E2CF4F4E2D}" type="parTrans" cxnId="{7B683975-6C07-4692-B91B-46C19F018808}">
      <dgm:prSet/>
      <dgm:spPr/>
      <dgm:t>
        <a:bodyPr/>
        <a:lstStyle/>
        <a:p>
          <a:endParaRPr lang="en-US" sz="2400"/>
        </a:p>
      </dgm:t>
    </dgm:pt>
    <dgm:pt modelId="{296582FB-9BA5-4B30-9068-9895EE4E40BE}" type="sibTrans" cxnId="{7B683975-6C07-4692-B91B-46C19F018808}">
      <dgm:prSet/>
      <dgm:spPr/>
      <dgm:t>
        <a:bodyPr/>
        <a:lstStyle/>
        <a:p>
          <a:endParaRPr lang="en-US" sz="2400"/>
        </a:p>
      </dgm:t>
    </dgm:pt>
    <dgm:pt modelId="{1781CABC-2A90-421D-A632-722F853574B7}">
      <dgm:prSet phldrT="[Szöveg]" custT="1"/>
      <dgm:spPr/>
      <dgm:t>
        <a:bodyPr/>
        <a:lstStyle/>
        <a:p>
          <a:r>
            <a:rPr lang="en-US" sz="1800" dirty="0"/>
            <a:t>Predict human activity Collaborative  HCI</a:t>
          </a:r>
        </a:p>
      </dgm:t>
    </dgm:pt>
    <dgm:pt modelId="{0FAA4897-6E54-4829-AE98-E6C05B9129AB}" type="parTrans" cxnId="{7108CEB2-39C5-47A3-90B6-E9221E258BC9}">
      <dgm:prSet/>
      <dgm:spPr/>
      <dgm:t>
        <a:bodyPr/>
        <a:lstStyle/>
        <a:p>
          <a:endParaRPr lang="en-US" sz="2400"/>
        </a:p>
      </dgm:t>
    </dgm:pt>
    <dgm:pt modelId="{AABC7F36-E544-42DA-9F46-1FCA40B48226}" type="sibTrans" cxnId="{7108CEB2-39C5-47A3-90B6-E9221E258BC9}">
      <dgm:prSet/>
      <dgm:spPr/>
      <dgm:t>
        <a:bodyPr/>
        <a:lstStyle/>
        <a:p>
          <a:endParaRPr lang="en-US" sz="2400"/>
        </a:p>
      </dgm:t>
    </dgm:pt>
    <dgm:pt modelId="{1419D6FD-B6E7-44C8-BD6E-313F8BE75C69}">
      <dgm:prSet phldrT="[Szöveg]" custT="1"/>
      <dgm:spPr/>
      <dgm:t>
        <a:bodyPr/>
        <a:lstStyle/>
        <a:p>
          <a:r>
            <a:rPr lang="en-US" sz="1800" dirty="0"/>
            <a:t>Ontology-based representation</a:t>
          </a:r>
        </a:p>
      </dgm:t>
    </dgm:pt>
    <dgm:pt modelId="{FD31606E-0C95-4C79-9B8D-E280ED34E26F}" type="parTrans" cxnId="{13036290-1C7D-470B-8C2B-587A47103F02}">
      <dgm:prSet/>
      <dgm:spPr/>
      <dgm:t>
        <a:bodyPr/>
        <a:lstStyle/>
        <a:p>
          <a:endParaRPr lang="en-US" sz="2400"/>
        </a:p>
      </dgm:t>
    </dgm:pt>
    <dgm:pt modelId="{BE8289A0-613A-4D33-A42D-8140144D87EB}" type="sibTrans" cxnId="{13036290-1C7D-470B-8C2B-587A47103F02}">
      <dgm:prSet/>
      <dgm:spPr/>
      <dgm:t>
        <a:bodyPr/>
        <a:lstStyle/>
        <a:p>
          <a:endParaRPr lang="en-US" sz="2400"/>
        </a:p>
      </dgm:t>
    </dgm:pt>
    <dgm:pt modelId="{DE2EB10E-EAF0-1043-BE2D-C96DF14E2104}">
      <dgm:prSet phldrT="[Szöveg]" custT="1"/>
      <dgm:spPr/>
      <dgm:t>
        <a:bodyPr/>
        <a:lstStyle/>
        <a:p>
          <a:r>
            <a:rPr lang="en-US" sz="2000" dirty="0"/>
            <a:t>Predictive </a:t>
          </a:r>
          <a:r>
            <a:rPr lang="en-US" sz="2000" dirty="0" err="1"/>
            <a:t>analysics</a:t>
          </a:r>
          <a:r>
            <a:rPr lang="en-US" sz="2000" dirty="0"/>
            <a:t>  </a:t>
          </a:r>
        </a:p>
      </dgm:t>
    </dgm:pt>
    <dgm:pt modelId="{5C9AD878-1D28-B949-B5D9-58A3080564EE}" type="parTrans" cxnId="{A763EBA9-9FCA-764B-985B-CFD15D545638}">
      <dgm:prSet/>
      <dgm:spPr/>
      <dgm:t>
        <a:bodyPr/>
        <a:lstStyle/>
        <a:p>
          <a:endParaRPr lang="hu-HU" sz="2400"/>
        </a:p>
      </dgm:t>
    </dgm:pt>
    <dgm:pt modelId="{004F13F0-D71A-9D4F-B4D7-7ECF38C53477}" type="sibTrans" cxnId="{A763EBA9-9FCA-764B-985B-CFD15D545638}">
      <dgm:prSet/>
      <dgm:spPr/>
      <dgm:t>
        <a:bodyPr/>
        <a:lstStyle/>
        <a:p>
          <a:endParaRPr lang="hu-HU" sz="2400"/>
        </a:p>
      </dgm:t>
    </dgm:pt>
    <dgm:pt modelId="{5F9BBA2C-4C09-4430-ABBD-848EC8E7FEBD}" type="pres">
      <dgm:prSet presAssocID="{B41D1BEF-03F1-4E59-A033-A81E40F5B54D}" presName="theList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pl-PL"/>
        </a:p>
      </dgm:t>
    </dgm:pt>
    <dgm:pt modelId="{AD058A13-73D2-4338-B87F-CF1EB229AC72}" type="pres">
      <dgm:prSet presAssocID="{71A494D9-4C77-4ED4-B10D-9008787A4240}" presName="compNode" presStyleCnt="0"/>
      <dgm:spPr/>
    </dgm:pt>
    <dgm:pt modelId="{25864E2E-52B0-456D-8452-897F25270C42}" type="pres">
      <dgm:prSet presAssocID="{71A494D9-4C77-4ED4-B10D-9008787A4240}" presName="aNode" presStyleLbl="bgShp" presStyleIdx="0" presStyleCnt="3"/>
      <dgm:spPr/>
      <dgm:t>
        <a:bodyPr/>
        <a:lstStyle/>
        <a:p>
          <a:endParaRPr lang="pl-PL"/>
        </a:p>
      </dgm:t>
    </dgm:pt>
    <dgm:pt modelId="{AF6DE4B2-F8D9-4BB5-B193-FB12FD7DE763}" type="pres">
      <dgm:prSet presAssocID="{71A494D9-4C77-4ED4-B10D-9008787A4240}" presName="textNode" presStyleLbl="bgShp" presStyleIdx="0" presStyleCnt="3"/>
      <dgm:spPr/>
      <dgm:t>
        <a:bodyPr/>
        <a:lstStyle/>
        <a:p>
          <a:endParaRPr lang="pl-PL"/>
        </a:p>
      </dgm:t>
    </dgm:pt>
    <dgm:pt modelId="{E32AD442-C55D-4A36-8F71-D404B552D408}" type="pres">
      <dgm:prSet presAssocID="{71A494D9-4C77-4ED4-B10D-9008787A4240}" presName="compChildNode" presStyleCnt="0"/>
      <dgm:spPr/>
    </dgm:pt>
    <dgm:pt modelId="{9480A940-B1D9-4CB3-B04D-DBA9AF44ACB1}" type="pres">
      <dgm:prSet presAssocID="{71A494D9-4C77-4ED4-B10D-9008787A4240}" presName="theInnerList" presStyleCnt="0"/>
      <dgm:spPr/>
    </dgm:pt>
    <dgm:pt modelId="{162CD3EF-D749-4E39-82C5-D475EEB1AA1F}" type="pres">
      <dgm:prSet presAssocID="{17858CBE-358A-403C-8ED1-7A86064B6CDA}" presName="childNode" presStyleLbl="node1" presStyleIdx="0" presStyleCnt="9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0BEF93C4-BBAD-4FB9-B3EE-75B44248EB1E}" type="pres">
      <dgm:prSet presAssocID="{17858CBE-358A-403C-8ED1-7A86064B6CDA}" presName="aSpace2" presStyleCnt="0"/>
      <dgm:spPr/>
    </dgm:pt>
    <dgm:pt modelId="{4DE03FF0-AE99-4859-B8FA-E733E2A5DF9C}" type="pres">
      <dgm:prSet presAssocID="{B341D21D-C530-4390-87CC-2E8216811042}" presName="childNode" presStyleLbl="node1" presStyleIdx="1" presStyleCnt="9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4B16BB8D-A2FD-DB41-BF7F-4720313DE05D}" type="pres">
      <dgm:prSet presAssocID="{B341D21D-C530-4390-87CC-2E8216811042}" presName="aSpace2" presStyleCnt="0"/>
      <dgm:spPr/>
    </dgm:pt>
    <dgm:pt modelId="{A9BE62F5-287F-354B-96CA-88BA2DFD2380}" type="pres">
      <dgm:prSet presAssocID="{DE2EB10E-EAF0-1043-BE2D-C96DF14E2104}" presName="childNode" presStyleLbl="node1" presStyleIdx="2" presStyleCnt="9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55543268-8CED-40D8-9FE6-3CF5E10D006F}" type="pres">
      <dgm:prSet presAssocID="{71A494D9-4C77-4ED4-B10D-9008787A4240}" presName="aSpace" presStyleCnt="0"/>
      <dgm:spPr/>
    </dgm:pt>
    <dgm:pt modelId="{CACBB26C-D76F-4483-B360-6177C5158D5F}" type="pres">
      <dgm:prSet presAssocID="{17E84D59-6115-4BD4-AF50-146F06D92247}" presName="compNode" presStyleCnt="0"/>
      <dgm:spPr/>
    </dgm:pt>
    <dgm:pt modelId="{DF9DE19C-998F-46FD-B02B-6B7EF3B3C604}" type="pres">
      <dgm:prSet presAssocID="{17E84D59-6115-4BD4-AF50-146F06D92247}" presName="aNode" presStyleLbl="bgShp" presStyleIdx="1" presStyleCnt="3"/>
      <dgm:spPr/>
      <dgm:t>
        <a:bodyPr/>
        <a:lstStyle/>
        <a:p>
          <a:endParaRPr lang="pl-PL"/>
        </a:p>
      </dgm:t>
    </dgm:pt>
    <dgm:pt modelId="{F78B41F1-CED6-43B0-B9D7-3DA9078CEF93}" type="pres">
      <dgm:prSet presAssocID="{17E84D59-6115-4BD4-AF50-146F06D92247}" presName="textNode" presStyleLbl="bgShp" presStyleIdx="1" presStyleCnt="3"/>
      <dgm:spPr/>
      <dgm:t>
        <a:bodyPr/>
        <a:lstStyle/>
        <a:p>
          <a:endParaRPr lang="pl-PL"/>
        </a:p>
      </dgm:t>
    </dgm:pt>
    <dgm:pt modelId="{3F9C3D90-CD4C-4456-8D85-06AB276B6386}" type="pres">
      <dgm:prSet presAssocID="{17E84D59-6115-4BD4-AF50-146F06D92247}" presName="compChildNode" presStyleCnt="0"/>
      <dgm:spPr/>
    </dgm:pt>
    <dgm:pt modelId="{737E1F96-45F3-42C9-9DC2-362364C3EE3F}" type="pres">
      <dgm:prSet presAssocID="{17E84D59-6115-4BD4-AF50-146F06D92247}" presName="theInnerList" presStyleCnt="0"/>
      <dgm:spPr/>
    </dgm:pt>
    <dgm:pt modelId="{8680B282-55A6-43D5-AE0C-B96E4F17B239}" type="pres">
      <dgm:prSet presAssocID="{3223FE85-DA01-4AFF-97E5-032DEFD6497C}" presName="childNode" presStyleLbl="node1" presStyleIdx="3" presStyleCnt="9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F2FA1EB5-8292-40EE-A4E3-D4974BA9D6A9}" type="pres">
      <dgm:prSet presAssocID="{3223FE85-DA01-4AFF-97E5-032DEFD6497C}" presName="aSpace2" presStyleCnt="0"/>
      <dgm:spPr/>
    </dgm:pt>
    <dgm:pt modelId="{37C3FBAF-F9F9-4F6C-8B5F-06EB49D2A013}" type="pres">
      <dgm:prSet presAssocID="{009746CF-5021-4996-BA02-9D107D3F2897}" presName="childNode" presStyleLbl="node1" presStyleIdx="4" presStyleCnt="9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86E7F20F-AD4F-4742-9D84-CD5575E9EBCC}" type="pres">
      <dgm:prSet presAssocID="{009746CF-5021-4996-BA02-9D107D3F2897}" presName="aSpace2" presStyleCnt="0"/>
      <dgm:spPr/>
    </dgm:pt>
    <dgm:pt modelId="{4A6458D6-A51D-447D-9357-395D2A053BF1}" type="pres">
      <dgm:prSet presAssocID="{1781CABC-2A90-421D-A632-722F853574B7}" presName="childNode" presStyleLbl="node1" presStyleIdx="5" presStyleCnt="9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65391DBD-6724-489D-8F08-804EB090CC5F}" type="pres">
      <dgm:prSet presAssocID="{17E84D59-6115-4BD4-AF50-146F06D92247}" presName="aSpace" presStyleCnt="0"/>
      <dgm:spPr/>
    </dgm:pt>
    <dgm:pt modelId="{8C4D7D9E-1146-47E4-B1AF-ED6146033B20}" type="pres">
      <dgm:prSet presAssocID="{CA70AB8D-B162-4D24-8162-9DCF3742C72C}" presName="compNode" presStyleCnt="0"/>
      <dgm:spPr/>
    </dgm:pt>
    <dgm:pt modelId="{B0C9EC0A-5B71-4910-8D6D-A79ACA99902E}" type="pres">
      <dgm:prSet presAssocID="{CA70AB8D-B162-4D24-8162-9DCF3742C72C}" presName="aNode" presStyleLbl="bgShp" presStyleIdx="2" presStyleCnt="3"/>
      <dgm:spPr/>
      <dgm:t>
        <a:bodyPr/>
        <a:lstStyle/>
        <a:p>
          <a:endParaRPr lang="pl-PL"/>
        </a:p>
      </dgm:t>
    </dgm:pt>
    <dgm:pt modelId="{3C92893C-66E1-4A6F-8D1F-AC1BF7C39EFD}" type="pres">
      <dgm:prSet presAssocID="{CA70AB8D-B162-4D24-8162-9DCF3742C72C}" presName="textNode" presStyleLbl="bgShp" presStyleIdx="2" presStyleCnt="3"/>
      <dgm:spPr/>
      <dgm:t>
        <a:bodyPr/>
        <a:lstStyle/>
        <a:p>
          <a:endParaRPr lang="pl-PL"/>
        </a:p>
      </dgm:t>
    </dgm:pt>
    <dgm:pt modelId="{63B43B84-9941-4A1E-8B87-90BBB8B1B033}" type="pres">
      <dgm:prSet presAssocID="{CA70AB8D-B162-4D24-8162-9DCF3742C72C}" presName="compChildNode" presStyleCnt="0"/>
      <dgm:spPr/>
    </dgm:pt>
    <dgm:pt modelId="{69BEF3D4-CC6A-4FF3-8F52-2726AE62E66B}" type="pres">
      <dgm:prSet presAssocID="{CA70AB8D-B162-4D24-8162-9DCF3742C72C}" presName="theInnerList" presStyleCnt="0"/>
      <dgm:spPr/>
    </dgm:pt>
    <dgm:pt modelId="{32BB3946-CC42-4EC9-9C3B-FC3ED3FA55F7}" type="pres">
      <dgm:prSet presAssocID="{B3B4AA59-450E-4E82-BCB4-A73D5D391502}" presName="childNode" presStyleLbl="node1" presStyleIdx="6" presStyleCnt="9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D65A5EE5-C4C3-4184-8F45-1CB344B873B4}" type="pres">
      <dgm:prSet presAssocID="{B3B4AA59-450E-4E82-BCB4-A73D5D391502}" presName="aSpace2" presStyleCnt="0"/>
      <dgm:spPr/>
    </dgm:pt>
    <dgm:pt modelId="{E5AAF0A6-7B8A-4A16-938A-BB04A3CBDC91}" type="pres">
      <dgm:prSet presAssocID="{CB9DC571-1854-43C5-B375-10D7918A6FB9}" presName="childNode" presStyleLbl="node1" presStyleIdx="7" presStyleCnt="9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F6631B55-B7BE-4B49-97BF-F6FBD7148B4F}" type="pres">
      <dgm:prSet presAssocID="{CB9DC571-1854-43C5-B375-10D7918A6FB9}" presName="aSpace2" presStyleCnt="0"/>
      <dgm:spPr/>
    </dgm:pt>
    <dgm:pt modelId="{49FA0C88-C106-49A9-AB4A-2C548FACA891}" type="pres">
      <dgm:prSet presAssocID="{1419D6FD-B6E7-44C8-BD6E-313F8BE75C69}" presName="childNode" presStyleLbl="node1" presStyleIdx="8" presStyleCnt="9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</dgm:ptLst>
  <dgm:cxnLst>
    <dgm:cxn modelId="{13036290-1C7D-470B-8C2B-587A47103F02}" srcId="{CA70AB8D-B162-4D24-8162-9DCF3742C72C}" destId="{1419D6FD-B6E7-44C8-BD6E-313F8BE75C69}" srcOrd="2" destOrd="0" parTransId="{FD31606E-0C95-4C79-9B8D-E280ED34E26F}" sibTransId="{BE8289A0-613A-4D33-A42D-8140144D87EB}"/>
    <dgm:cxn modelId="{7B683975-6C07-4692-B91B-46C19F018808}" srcId="{CA70AB8D-B162-4D24-8162-9DCF3742C72C}" destId="{CB9DC571-1854-43C5-B375-10D7918A6FB9}" srcOrd="1" destOrd="0" parTransId="{68EF187C-28FC-41C4-89DD-69E2CF4F4E2D}" sibTransId="{296582FB-9BA5-4B30-9068-9895EE4E40BE}"/>
    <dgm:cxn modelId="{6540D423-7BBD-4E62-925C-805E818C6EB1}" type="presOf" srcId="{71A494D9-4C77-4ED4-B10D-9008787A4240}" destId="{25864E2E-52B0-456D-8452-897F25270C42}" srcOrd="0" destOrd="0" presId="urn:microsoft.com/office/officeart/2005/8/layout/lProcess2"/>
    <dgm:cxn modelId="{3E334AF8-E180-4C51-B20D-F188C6403703}" srcId="{71A494D9-4C77-4ED4-B10D-9008787A4240}" destId="{17858CBE-358A-403C-8ED1-7A86064B6CDA}" srcOrd="0" destOrd="0" parTransId="{48298724-3203-4432-AE85-D08A3F379D93}" sibTransId="{5B97FC3A-05C3-44D3-8566-7931C05A2290}"/>
    <dgm:cxn modelId="{99CCE72C-A68F-4E89-AE08-EACEEDCDA2D5}" type="presOf" srcId="{17E84D59-6115-4BD4-AF50-146F06D92247}" destId="{DF9DE19C-998F-46FD-B02B-6B7EF3B3C604}" srcOrd="0" destOrd="0" presId="urn:microsoft.com/office/officeart/2005/8/layout/lProcess2"/>
    <dgm:cxn modelId="{261A3C7E-20A2-4D34-AE3D-AB547A4DC065}" type="presOf" srcId="{B3B4AA59-450E-4E82-BCB4-A73D5D391502}" destId="{32BB3946-CC42-4EC9-9C3B-FC3ED3FA55F7}" srcOrd="0" destOrd="0" presId="urn:microsoft.com/office/officeart/2005/8/layout/lProcess2"/>
    <dgm:cxn modelId="{FF16F192-90C6-4A11-9920-95405F5BB68A}" type="presOf" srcId="{B41D1BEF-03F1-4E59-A033-A81E40F5B54D}" destId="{5F9BBA2C-4C09-4430-ABBD-848EC8E7FEBD}" srcOrd="0" destOrd="0" presId="urn:microsoft.com/office/officeart/2005/8/layout/lProcess2"/>
    <dgm:cxn modelId="{1ED206A1-8450-47F7-9FDC-35600A166443}" srcId="{B41D1BEF-03F1-4E59-A033-A81E40F5B54D}" destId="{CA70AB8D-B162-4D24-8162-9DCF3742C72C}" srcOrd="2" destOrd="0" parTransId="{001A9E9C-3AF8-4F8D-A241-9EDE9F627BAE}" sibTransId="{23D3CD2A-45C0-4B36-A76A-3F853E65EC67}"/>
    <dgm:cxn modelId="{BB59CC9E-8ADE-4D26-9229-54DD3C71E630}" type="presOf" srcId="{1781CABC-2A90-421D-A632-722F853574B7}" destId="{4A6458D6-A51D-447D-9357-395D2A053BF1}" srcOrd="0" destOrd="0" presId="urn:microsoft.com/office/officeart/2005/8/layout/lProcess2"/>
    <dgm:cxn modelId="{A763EBA9-9FCA-764B-985B-CFD15D545638}" srcId="{71A494D9-4C77-4ED4-B10D-9008787A4240}" destId="{DE2EB10E-EAF0-1043-BE2D-C96DF14E2104}" srcOrd="2" destOrd="0" parTransId="{5C9AD878-1D28-B949-B5D9-58A3080564EE}" sibTransId="{004F13F0-D71A-9D4F-B4D7-7ECF38C53477}"/>
    <dgm:cxn modelId="{2EB3B2F9-9A99-43EC-856D-6C6DE8C8A9BF}" type="presOf" srcId="{17E84D59-6115-4BD4-AF50-146F06D92247}" destId="{F78B41F1-CED6-43B0-B9D7-3DA9078CEF93}" srcOrd="1" destOrd="0" presId="urn:microsoft.com/office/officeart/2005/8/layout/lProcess2"/>
    <dgm:cxn modelId="{B0AF838B-DCE2-4D28-9014-A75A59D565E6}" type="presOf" srcId="{CA70AB8D-B162-4D24-8162-9DCF3742C72C}" destId="{3C92893C-66E1-4A6F-8D1F-AC1BF7C39EFD}" srcOrd="1" destOrd="0" presId="urn:microsoft.com/office/officeart/2005/8/layout/lProcess2"/>
    <dgm:cxn modelId="{244BCE52-DBBC-428E-9108-6B0F0E8436F3}" srcId="{17E84D59-6115-4BD4-AF50-146F06D92247}" destId="{009746CF-5021-4996-BA02-9D107D3F2897}" srcOrd="1" destOrd="0" parTransId="{0367D338-2B92-46A3-9146-8EAF9800AC8A}" sibTransId="{24538A52-5544-43DE-A7D7-962076BE1465}"/>
    <dgm:cxn modelId="{E796643F-2E8A-4412-A976-310EE4F5C286}" srcId="{17E84D59-6115-4BD4-AF50-146F06D92247}" destId="{3223FE85-DA01-4AFF-97E5-032DEFD6497C}" srcOrd="0" destOrd="0" parTransId="{9BD19910-A144-4DDC-A589-44CCA43F389F}" sibTransId="{4C89950E-CFB3-4903-8742-4A39A412248F}"/>
    <dgm:cxn modelId="{B6ACC321-3432-4074-A31A-CA1D1D5E6469}" srcId="{B41D1BEF-03F1-4E59-A033-A81E40F5B54D}" destId="{71A494D9-4C77-4ED4-B10D-9008787A4240}" srcOrd="0" destOrd="0" parTransId="{4F743DAA-A4A1-4772-9B3A-05F8257D93E9}" sibTransId="{976E97EA-C730-4F11-B0A0-8FD9E1E3F12A}"/>
    <dgm:cxn modelId="{F802EF09-D5EB-4C6D-9EFD-7F516A4296A8}" type="presOf" srcId="{71A494D9-4C77-4ED4-B10D-9008787A4240}" destId="{AF6DE4B2-F8D9-4BB5-B193-FB12FD7DE763}" srcOrd="1" destOrd="0" presId="urn:microsoft.com/office/officeart/2005/8/layout/lProcess2"/>
    <dgm:cxn modelId="{B2298DDA-A58D-4D7D-9658-4C9F37AB5F1A}" srcId="{71A494D9-4C77-4ED4-B10D-9008787A4240}" destId="{B341D21D-C530-4390-87CC-2E8216811042}" srcOrd="1" destOrd="0" parTransId="{EE1D6BBB-F075-465C-88F7-AA4C3311AC49}" sibTransId="{C9A8105B-6F84-4667-AFDA-56856C26F8B1}"/>
    <dgm:cxn modelId="{D2E28927-B623-4D6F-B60B-C7641574FA3A}" type="presOf" srcId="{009746CF-5021-4996-BA02-9D107D3F2897}" destId="{37C3FBAF-F9F9-4F6C-8B5F-06EB49D2A013}" srcOrd="0" destOrd="0" presId="urn:microsoft.com/office/officeart/2005/8/layout/lProcess2"/>
    <dgm:cxn modelId="{4A6FE69E-0E75-4DDC-B093-0235139ABC88}" srcId="{B41D1BEF-03F1-4E59-A033-A81E40F5B54D}" destId="{17E84D59-6115-4BD4-AF50-146F06D92247}" srcOrd="1" destOrd="0" parTransId="{0A734A1A-7397-48F8-9C35-F79853F4DDA7}" sibTransId="{BFE771B2-2246-4419-ADC9-14C74A2F8F29}"/>
    <dgm:cxn modelId="{C1A35883-7C89-4112-9955-7BF04FEA311B}" type="presOf" srcId="{17858CBE-358A-403C-8ED1-7A86064B6CDA}" destId="{162CD3EF-D749-4E39-82C5-D475EEB1AA1F}" srcOrd="0" destOrd="0" presId="urn:microsoft.com/office/officeart/2005/8/layout/lProcess2"/>
    <dgm:cxn modelId="{C58FDEE8-4D3B-4082-B1D5-A6A6DD19E0A2}" type="presOf" srcId="{B341D21D-C530-4390-87CC-2E8216811042}" destId="{4DE03FF0-AE99-4859-B8FA-E733E2A5DF9C}" srcOrd="0" destOrd="0" presId="urn:microsoft.com/office/officeart/2005/8/layout/lProcess2"/>
    <dgm:cxn modelId="{5EFE2461-794C-4429-B131-86E04FFCD584}" type="presOf" srcId="{DE2EB10E-EAF0-1043-BE2D-C96DF14E2104}" destId="{A9BE62F5-287F-354B-96CA-88BA2DFD2380}" srcOrd="0" destOrd="0" presId="urn:microsoft.com/office/officeart/2005/8/layout/lProcess2"/>
    <dgm:cxn modelId="{DBFD0A07-162D-40BA-97C6-E1D407BC3024}" type="presOf" srcId="{3223FE85-DA01-4AFF-97E5-032DEFD6497C}" destId="{8680B282-55A6-43D5-AE0C-B96E4F17B239}" srcOrd="0" destOrd="0" presId="urn:microsoft.com/office/officeart/2005/8/layout/lProcess2"/>
    <dgm:cxn modelId="{CFDEB1E2-EBE2-4C62-9782-1DAE45F1C311}" srcId="{CA70AB8D-B162-4D24-8162-9DCF3742C72C}" destId="{B3B4AA59-450E-4E82-BCB4-A73D5D391502}" srcOrd="0" destOrd="0" parTransId="{6DF13FF3-DC32-4147-AB0D-9EFC9D688279}" sibTransId="{E995B7CC-8AFE-49BA-BB18-590A8ABD6841}"/>
    <dgm:cxn modelId="{2C86E7AA-7225-49F8-AB80-8C49FC7AFD23}" type="presOf" srcId="{CA70AB8D-B162-4D24-8162-9DCF3742C72C}" destId="{B0C9EC0A-5B71-4910-8D6D-A79ACA99902E}" srcOrd="0" destOrd="0" presId="urn:microsoft.com/office/officeart/2005/8/layout/lProcess2"/>
    <dgm:cxn modelId="{7108CEB2-39C5-47A3-90B6-E9221E258BC9}" srcId="{17E84D59-6115-4BD4-AF50-146F06D92247}" destId="{1781CABC-2A90-421D-A632-722F853574B7}" srcOrd="2" destOrd="0" parTransId="{0FAA4897-6E54-4829-AE98-E6C05B9129AB}" sibTransId="{AABC7F36-E544-42DA-9F46-1FCA40B48226}"/>
    <dgm:cxn modelId="{E062796C-A726-4B8D-B1DE-A2A8DD5D1B33}" type="presOf" srcId="{CB9DC571-1854-43C5-B375-10D7918A6FB9}" destId="{E5AAF0A6-7B8A-4A16-938A-BB04A3CBDC91}" srcOrd="0" destOrd="0" presId="urn:microsoft.com/office/officeart/2005/8/layout/lProcess2"/>
    <dgm:cxn modelId="{98C21F39-EDE8-4070-9D66-44F1783C7DB8}" type="presOf" srcId="{1419D6FD-B6E7-44C8-BD6E-313F8BE75C69}" destId="{49FA0C88-C106-49A9-AB4A-2C548FACA891}" srcOrd="0" destOrd="0" presId="urn:microsoft.com/office/officeart/2005/8/layout/lProcess2"/>
    <dgm:cxn modelId="{98F3B53E-3CDA-4AF4-922B-188017B148D3}" type="presParOf" srcId="{5F9BBA2C-4C09-4430-ABBD-848EC8E7FEBD}" destId="{AD058A13-73D2-4338-B87F-CF1EB229AC72}" srcOrd="0" destOrd="0" presId="urn:microsoft.com/office/officeart/2005/8/layout/lProcess2"/>
    <dgm:cxn modelId="{F6CE83BE-0A13-46E4-B3F7-B10138252B85}" type="presParOf" srcId="{AD058A13-73D2-4338-B87F-CF1EB229AC72}" destId="{25864E2E-52B0-456D-8452-897F25270C42}" srcOrd="0" destOrd="0" presId="urn:microsoft.com/office/officeart/2005/8/layout/lProcess2"/>
    <dgm:cxn modelId="{A020D284-96F7-475C-9B38-E62E8925A69F}" type="presParOf" srcId="{AD058A13-73D2-4338-B87F-CF1EB229AC72}" destId="{AF6DE4B2-F8D9-4BB5-B193-FB12FD7DE763}" srcOrd="1" destOrd="0" presId="urn:microsoft.com/office/officeart/2005/8/layout/lProcess2"/>
    <dgm:cxn modelId="{5422E5FE-BDE0-4072-9AD8-AEADFABAFBD4}" type="presParOf" srcId="{AD058A13-73D2-4338-B87F-CF1EB229AC72}" destId="{E32AD442-C55D-4A36-8F71-D404B552D408}" srcOrd="2" destOrd="0" presId="urn:microsoft.com/office/officeart/2005/8/layout/lProcess2"/>
    <dgm:cxn modelId="{138F8ED4-0C4B-4AC1-8EC3-C86664DB706E}" type="presParOf" srcId="{E32AD442-C55D-4A36-8F71-D404B552D408}" destId="{9480A940-B1D9-4CB3-B04D-DBA9AF44ACB1}" srcOrd="0" destOrd="0" presId="urn:microsoft.com/office/officeart/2005/8/layout/lProcess2"/>
    <dgm:cxn modelId="{89D1F088-B5CD-47C9-AC39-C5EB6F14D989}" type="presParOf" srcId="{9480A940-B1D9-4CB3-B04D-DBA9AF44ACB1}" destId="{162CD3EF-D749-4E39-82C5-D475EEB1AA1F}" srcOrd="0" destOrd="0" presId="urn:microsoft.com/office/officeart/2005/8/layout/lProcess2"/>
    <dgm:cxn modelId="{660E198A-C397-4779-8A34-C9DDBB650D41}" type="presParOf" srcId="{9480A940-B1D9-4CB3-B04D-DBA9AF44ACB1}" destId="{0BEF93C4-BBAD-4FB9-B3EE-75B44248EB1E}" srcOrd="1" destOrd="0" presId="urn:microsoft.com/office/officeart/2005/8/layout/lProcess2"/>
    <dgm:cxn modelId="{25E3C90C-8B23-4923-9A45-29DED7920F6A}" type="presParOf" srcId="{9480A940-B1D9-4CB3-B04D-DBA9AF44ACB1}" destId="{4DE03FF0-AE99-4859-B8FA-E733E2A5DF9C}" srcOrd="2" destOrd="0" presId="urn:microsoft.com/office/officeart/2005/8/layout/lProcess2"/>
    <dgm:cxn modelId="{E02F5395-0AF7-46E5-8C65-F579D38362E8}" type="presParOf" srcId="{9480A940-B1D9-4CB3-B04D-DBA9AF44ACB1}" destId="{4B16BB8D-A2FD-DB41-BF7F-4720313DE05D}" srcOrd="3" destOrd="0" presId="urn:microsoft.com/office/officeart/2005/8/layout/lProcess2"/>
    <dgm:cxn modelId="{75009BAD-8240-4B91-AEDC-C1801B6829D8}" type="presParOf" srcId="{9480A940-B1D9-4CB3-B04D-DBA9AF44ACB1}" destId="{A9BE62F5-287F-354B-96CA-88BA2DFD2380}" srcOrd="4" destOrd="0" presId="urn:microsoft.com/office/officeart/2005/8/layout/lProcess2"/>
    <dgm:cxn modelId="{82E648B4-665D-46A0-A1FE-19F24BB301C4}" type="presParOf" srcId="{5F9BBA2C-4C09-4430-ABBD-848EC8E7FEBD}" destId="{55543268-8CED-40D8-9FE6-3CF5E10D006F}" srcOrd="1" destOrd="0" presId="urn:microsoft.com/office/officeart/2005/8/layout/lProcess2"/>
    <dgm:cxn modelId="{DFA2AF1B-41FB-43A3-8B9E-3CC73D00B4F6}" type="presParOf" srcId="{5F9BBA2C-4C09-4430-ABBD-848EC8E7FEBD}" destId="{CACBB26C-D76F-4483-B360-6177C5158D5F}" srcOrd="2" destOrd="0" presId="urn:microsoft.com/office/officeart/2005/8/layout/lProcess2"/>
    <dgm:cxn modelId="{618ADBDC-58CD-4183-B4FC-10496B7F77EC}" type="presParOf" srcId="{CACBB26C-D76F-4483-B360-6177C5158D5F}" destId="{DF9DE19C-998F-46FD-B02B-6B7EF3B3C604}" srcOrd="0" destOrd="0" presId="urn:microsoft.com/office/officeart/2005/8/layout/lProcess2"/>
    <dgm:cxn modelId="{C9C8C77F-5ECE-4678-8293-25153234CEF4}" type="presParOf" srcId="{CACBB26C-D76F-4483-B360-6177C5158D5F}" destId="{F78B41F1-CED6-43B0-B9D7-3DA9078CEF93}" srcOrd="1" destOrd="0" presId="urn:microsoft.com/office/officeart/2005/8/layout/lProcess2"/>
    <dgm:cxn modelId="{B5F5F298-F127-4305-8D48-41C1D2C33DC9}" type="presParOf" srcId="{CACBB26C-D76F-4483-B360-6177C5158D5F}" destId="{3F9C3D90-CD4C-4456-8D85-06AB276B6386}" srcOrd="2" destOrd="0" presId="urn:microsoft.com/office/officeart/2005/8/layout/lProcess2"/>
    <dgm:cxn modelId="{2298579D-AEB8-4B23-8ACE-D4068C01A129}" type="presParOf" srcId="{3F9C3D90-CD4C-4456-8D85-06AB276B6386}" destId="{737E1F96-45F3-42C9-9DC2-362364C3EE3F}" srcOrd="0" destOrd="0" presId="urn:microsoft.com/office/officeart/2005/8/layout/lProcess2"/>
    <dgm:cxn modelId="{BDC5CD42-648D-49AB-AFD9-DA6FAE14B818}" type="presParOf" srcId="{737E1F96-45F3-42C9-9DC2-362364C3EE3F}" destId="{8680B282-55A6-43D5-AE0C-B96E4F17B239}" srcOrd="0" destOrd="0" presId="urn:microsoft.com/office/officeart/2005/8/layout/lProcess2"/>
    <dgm:cxn modelId="{D8F49BF2-2DB2-47F2-965B-1F9602495B39}" type="presParOf" srcId="{737E1F96-45F3-42C9-9DC2-362364C3EE3F}" destId="{F2FA1EB5-8292-40EE-A4E3-D4974BA9D6A9}" srcOrd="1" destOrd="0" presId="urn:microsoft.com/office/officeart/2005/8/layout/lProcess2"/>
    <dgm:cxn modelId="{6379F5D0-741A-4D23-AA6A-C34E55046F1A}" type="presParOf" srcId="{737E1F96-45F3-42C9-9DC2-362364C3EE3F}" destId="{37C3FBAF-F9F9-4F6C-8B5F-06EB49D2A013}" srcOrd="2" destOrd="0" presId="urn:microsoft.com/office/officeart/2005/8/layout/lProcess2"/>
    <dgm:cxn modelId="{F2D1B6FB-E848-448C-9B36-C463F7E2E21F}" type="presParOf" srcId="{737E1F96-45F3-42C9-9DC2-362364C3EE3F}" destId="{86E7F20F-AD4F-4742-9D84-CD5575E9EBCC}" srcOrd="3" destOrd="0" presId="urn:microsoft.com/office/officeart/2005/8/layout/lProcess2"/>
    <dgm:cxn modelId="{A10A67B4-4DD8-40FF-94A0-A2AECE026FCE}" type="presParOf" srcId="{737E1F96-45F3-42C9-9DC2-362364C3EE3F}" destId="{4A6458D6-A51D-447D-9357-395D2A053BF1}" srcOrd="4" destOrd="0" presId="urn:microsoft.com/office/officeart/2005/8/layout/lProcess2"/>
    <dgm:cxn modelId="{878BB263-4D4D-44FB-B698-FEC32DFED03B}" type="presParOf" srcId="{5F9BBA2C-4C09-4430-ABBD-848EC8E7FEBD}" destId="{65391DBD-6724-489D-8F08-804EB090CC5F}" srcOrd="3" destOrd="0" presId="urn:microsoft.com/office/officeart/2005/8/layout/lProcess2"/>
    <dgm:cxn modelId="{AC40FED8-3826-43A4-A5AD-FBF5F188DF99}" type="presParOf" srcId="{5F9BBA2C-4C09-4430-ABBD-848EC8E7FEBD}" destId="{8C4D7D9E-1146-47E4-B1AF-ED6146033B20}" srcOrd="4" destOrd="0" presId="urn:microsoft.com/office/officeart/2005/8/layout/lProcess2"/>
    <dgm:cxn modelId="{8FA57350-026F-474F-8A15-FD162E9D8700}" type="presParOf" srcId="{8C4D7D9E-1146-47E4-B1AF-ED6146033B20}" destId="{B0C9EC0A-5B71-4910-8D6D-A79ACA99902E}" srcOrd="0" destOrd="0" presId="urn:microsoft.com/office/officeart/2005/8/layout/lProcess2"/>
    <dgm:cxn modelId="{D1015BEC-3D1C-4086-BC92-517C81467564}" type="presParOf" srcId="{8C4D7D9E-1146-47E4-B1AF-ED6146033B20}" destId="{3C92893C-66E1-4A6F-8D1F-AC1BF7C39EFD}" srcOrd="1" destOrd="0" presId="urn:microsoft.com/office/officeart/2005/8/layout/lProcess2"/>
    <dgm:cxn modelId="{EA7A3705-30C5-44F2-A158-FB37909E2E5A}" type="presParOf" srcId="{8C4D7D9E-1146-47E4-B1AF-ED6146033B20}" destId="{63B43B84-9941-4A1E-8B87-90BBB8B1B033}" srcOrd="2" destOrd="0" presId="urn:microsoft.com/office/officeart/2005/8/layout/lProcess2"/>
    <dgm:cxn modelId="{50B8BB1F-5B4E-4AFF-963E-4EA4ADA29716}" type="presParOf" srcId="{63B43B84-9941-4A1E-8B87-90BBB8B1B033}" destId="{69BEF3D4-CC6A-4FF3-8F52-2726AE62E66B}" srcOrd="0" destOrd="0" presId="urn:microsoft.com/office/officeart/2005/8/layout/lProcess2"/>
    <dgm:cxn modelId="{3AE0EDC5-808A-46A2-8390-95FDDE81FA16}" type="presParOf" srcId="{69BEF3D4-CC6A-4FF3-8F52-2726AE62E66B}" destId="{32BB3946-CC42-4EC9-9C3B-FC3ED3FA55F7}" srcOrd="0" destOrd="0" presId="urn:microsoft.com/office/officeart/2005/8/layout/lProcess2"/>
    <dgm:cxn modelId="{A227E42D-9EC9-4956-9834-A006739F7E5D}" type="presParOf" srcId="{69BEF3D4-CC6A-4FF3-8F52-2726AE62E66B}" destId="{D65A5EE5-C4C3-4184-8F45-1CB344B873B4}" srcOrd="1" destOrd="0" presId="urn:microsoft.com/office/officeart/2005/8/layout/lProcess2"/>
    <dgm:cxn modelId="{B23F545D-700D-4149-B733-0E623DB4D750}" type="presParOf" srcId="{69BEF3D4-CC6A-4FF3-8F52-2726AE62E66B}" destId="{E5AAF0A6-7B8A-4A16-938A-BB04A3CBDC91}" srcOrd="2" destOrd="0" presId="urn:microsoft.com/office/officeart/2005/8/layout/lProcess2"/>
    <dgm:cxn modelId="{77F4BBE1-ED4C-4CDC-A443-195101CCACA4}" type="presParOf" srcId="{69BEF3D4-CC6A-4FF3-8F52-2726AE62E66B}" destId="{F6631B55-B7BE-4B49-97BF-F6FBD7148B4F}" srcOrd="3" destOrd="0" presId="urn:microsoft.com/office/officeart/2005/8/layout/lProcess2"/>
    <dgm:cxn modelId="{570E75F0-C5E8-478E-A06F-F75C65F14129}" type="presParOf" srcId="{69BEF3D4-CC6A-4FF3-8F52-2726AE62E66B}" destId="{49FA0C88-C106-49A9-AB4A-2C548FACA891}" srcOrd="4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5864E2E-52B0-456D-8452-897F25270C42}">
      <dsp:nvSpPr>
        <dsp:cNvPr id="0" name=""/>
        <dsp:cNvSpPr/>
      </dsp:nvSpPr>
      <dsp:spPr>
        <a:xfrm>
          <a:off x="1472" y="0"/>
          <a:ext cx="3827698" cy="5439258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/>
            <a:t>Brownfield Industry 4.0</a:t>
          </a:r>
        </a:p>
      </dsp:txBody>
      <dsp:txXfrm>
        <a:off x="1472" y="0"/>
        <a:ext cx="3827698" cy="1631777"/>
      </dsp:txXfrm>
    </dsp:sp>
    <dsp:sp modelId="{162CD3EF-D749-4E39-82C5-D475EEB1AA1F}">
      <dsp:nvSpPr>
        <dsp:cNvPr id="0" name=""/>
        <dsp:cNvSpPr/>
      </dsp:nvSpPr>
      <dsp:spPr>
        <a:xfrm>
          <a:off x="384242" y="1632242"/>
          <a:ext cx="3062158" cy="106859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0" tIns="38100" rIns="508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/>
            <a:t>Sensor development</a:t>
          </a:r>
        </a:p>
      </dsp:txBody>
      <dsp:txXfrm>
        <a:off x="415540" y="1663540"/>
        <a:ext cx="2999562" cy="1006000"/>
      </dsp:txXfrm>
    </dsp:sp>
    <dsp:sp modelId="{4DE03FF0-AE99-4859-B8FA-E733E2A5DF9C}">
      <dsp:nvSpPr>
        <dsp:cNvPr id="0" name=""/>
        <dsp:cNvSpPr/>
      </dsp:nvSpPr>
      <dsp:spPr>
        <a:xfrm>
          <a:off x="384242" y="2865238"/>
          <a:ext cx="3062158" cy="106859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0" tIns="38100" rIns="508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/>
            <a:t>State estimation, data-sensor-, and information fusion</a:t>
          </a:r>
        </a:p>
      </dsp:txBody>
      <dsp:txXfrm>
        <a:off x="415540" y="2896536"/>
        <a:ext cx="2999562" cy="1006000"/>
      </dsp:txXfrm>
    </dsp:sp>
    <dsp:sp modelId="{A9BE62F5-287F-354B-96CA-88BA2DFD2380}">
      <dsp:nvSpPr>
        <dsp:cNvPr id="0" name=""/>
        <dsp:cNvSpPr/>
      </dsp:nvSpPr>
      <dsp:spPr>
        <a:xfrm>
          <a:off x="384242" y="4098233"/>
          <a:ext cx="3062158" cy="106859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0" tIns="38100" rIns="508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/>
            <a:t>Predictive </a:t>
          </a:r>
          <a:r>
            <a:rPr lang="en-US" sz="2000" kern="1200" dirty="0" err="1"/>
            <a:t>analysics</a:t>
          </a:r>
          <a:r>
            <a:rPr lang="en-US" sz="2000" kern="1200" dirty="0"/>
            <a:t>  </a:t>
          </a:r>
        </a:p>
      </dsp:txBody>
      <dsp:txXfrm>
        <a:off x="415540" y="4129531"/>
        <a:ext cx="2999562" cy="1006000"/>
      </dsp:txXfrm>
    </dsp:sp>
    <dsp:sp modelId="{DF9DE19C-998F-46FD-B02B-6B7EF3B3C604}">
      <dsp:nvSpPr>
        <dsp:cNvPr id="0" name=""/>
        <dsp:cNvSpPr/>
      </dsp:nvSpPr>
      <dsp:spPr>
        <a:xfrm>
          <a:off x="4116248" y="0"/>
          <a:ext cx="3827698" cy="5439258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/>
            <a:t>Operator 4.0</a:t>
          </a:r>
        </a:p>
      </dsp:txBody>
      <dsp:txXfrm>
        <a:off x="4116248" y="0"/>
        <a:ext cx="3827698" cy="1631777"/>
      </dsp:txXfrm>
    </dsp:sp>
    <dsp:sp modelId="{8680B282-55A6-43D5-AE0C-B96E4F17B239}">
      <dsp:nvSpPr>
        <dsp:cNvPr id="0" name=""/>
        <dsp:cNvSpPr/>
      </dsp:nvSpPr>
      <dsp:spPr>
        <a:xfrm>
          <a:off x="4499018" y="1632242"/>
          <a:ext cx="3062158" cy="106859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34290" rIns="4572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/>
            <a:t>Monitoring of workers</a:t>
          </a:r>
        </a:p>
      </dsp:txBody>
      <dsp:txXfrm>
        <a:off x="4530316" y="1663540"/>
        <a:ext cx="2999562" cy="1006000"/>
      </dsp:txXfrm>
    </dsp:sp>
    <dsp:sp modelId="{37C3FBAF-F9F9-4F6C-8B5F-06EB49D2A013}">
      <dsp:nvSpPr>
        <dsp:cNvPr id="0" name=""/>
        <dsp:cNvSpPr/>
      </dsp:nvSpPr>
      <dsp:spPr>
        <a:xfrm>
          <a:off x="4499018" y="2865238"/>
          <a:ext cx="3062158" cy="106859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34290" rIns="4572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/>
            <a:t>Dynamic work instructions</a:t>
          </a:r>
        </a:p>
      </dsp:txBody>
      <dsp:txXfrm>
        <a:off x="4530316" y="2896536"/>
        <a:ext cx="2999562" cy="1006000"/>
      </dsp:txXfrm>
    </dsp:sp>
    <dsp:sp modelId="{4A6458D6-A51D-447D-9357-395D2A053BF1}">
      <dsp:nvSpPr>
        <dsp:cNvPr id="0" name=""/>
        <dsp:cNvSpPr/>
      </dsp:nvSpPr>
      <dsp:spPr>
        <a:xfrm>
          <a:off x="4499018" y="4098233"/>
          <a:ext cx="3062158" cy="106859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34290" rIns="4572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/>
            <a:t>Predict human activity Collaborative  HCI</a:t>
          </a:r>
        </a:p>
      </dsp:txBody>
      <dsp:txXfrm>
        <a:off x="4530316" y="4129531"/>
        <a:ext cx="2999562" cy="1006000"/>
      </dsp:txXfrm>
    </dsp:sp>
    <dsp:sp modelId="{B0C9EC0A-5B71-4910-8D6D-A79ACA99902E}">
      <dsp:nvSpPr>
        <dsp:cNvPr id="0" name=""/>
        <dsp:cNvSpPr/>
      </dsp:nvSpPr>
      <dsp:spPr>
        <a:xfrm>
          <a:off x="8231024" y="0"/>
          <a:ext cx="3827698" cy="5439258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/>
            <a:t>Data-based model discovery</a:t>
          </a:r>
        </a:p>
      </dsp:txBody>
      <dsp:txXfrm>
        <a:off x="8231024" y="0"/>
        <a:ext cx="3827698" cy="1631777"/>
      </dsp:txXfrm>
    </dsp:sp>
    <dsp:sp modelId="{32BB3946-CC42-4EC9-9C3B-FC3ED3FA55F7}">
      <dsp:nvSpPr>
        <dsp:cNvPr id="0" name=""/>
        <dsp:cNvSpPr/>
      </dsp:nvSpPr>
      <dsp:spPr>
        <a:xfrm>
          <a:off x="8613794" y="1632242"/>
          <a:ext cx="3062158" cy="106859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34290" rIns="4572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/>
            <a:t>Human-Digital Twin</a:t>
          </a:r>
        </a:p>
      </dsp:txBody>
      <dsp:txXfrm>
        <a:off x="8645092" y="1663540"/>
        <a:ext cx="2999562" cy="1006000"/>
      </dsp:txXfrm>
    </dsp:sp>
    <dsp:sp modelId="{E5AAF0A6-7B8A-4A16-938A-BB04A3CBDC91}">
      <dsp:nvSpPr>
        <dsp:cNvPr id="0" name=""/>
        <dsp:cNvSpPr/>
      </dsp:nvSpPr>
      <dsp:spPr>
        <a:xfrm>
          <a:off x="8613794" y="2865238"/>
          <a:ext cx="3062158" cy="106859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34290" rIns="4572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/>
            <a:t>Process Mining based  Digital Twin</a:t>
          </a:r>
        </a:p>
      </dsp:txBody>
      <dsp:txXfrm>
        <a:off x="8645092" y="2896536"/>
        <a:ext cx="2999562" cy="1006000"/>
      </dsp:txXfrm>
    </dsp:sp>
    <dsp:sp modelId="{49FA0C88-C106-49A9-AB4A-2C548FACA891}">
      <dsp:nvSpPr>
        <dsp:cNvPr id="0" name=""/>
        <dsp:cNvSpPr/>
      </dsp:nvSpPr>
      <dsp:spPr>
        <a:xfrm>
          <a:off x="8613794" y="4098233"/>
          <a:ext cx="3062158" cy="106859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34290" rIns="4572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/>
            <a:t>Ontology-based representation</a:t>
          </a:r>
        </a:p>
      </dsp:txBody>
      <dsp:txXfrm>
        <a:off x="8645092" y="4129531"/>
        <a:ext cx="2999562" cy="10060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/>
              <a:t>Kattintson ide az alcím mintájának szerkesztéséhez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D0CF86-CC41-49B4-AF59-CF46113AE2B5}" type="datetimeFigureOut">
              <a:rPr lang="hu-HU" smtClean="0"/>
              <a:t>2022. 01. 20.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4967E-1E65-4354-8809-2C921ACD1143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7781116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D0CF86-CC41-49B4-AF59-CF46113AE2B5}" type="datetimeFigureOut">
              <a:rPr lang="hu-HU" smtClean="0"/>
              <a:t>2022. 01. 20.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4967E-1E65-4354-8809-2C921ACD1143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1325514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D0CF86-CC41-49B4-AF59-CF46113AE2B5}" type="datetimeFigureOut">
              <a:rPr lang="hu-HU" smtClean="0"/>
              <a:t>2022. 01. 20.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4967E-1E65-4354-8809-2C921ACD1143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8787993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D0CF86-CC41-49B4-AF59-CF46113AE2B5}" type="datetimeFigureOut">
              <a:rPr lang="hu-HU" smtClean="0"/>
              <a:t>2022. 01. 20.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4967E-1E65-4354-8809-2C921ACD1143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365409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D0CF86-CC41-49B4-AF59-CF46113AE2B5}" type="datetimeFigureOut">
              <a:rPr lang="hu-HU" smtClean="0"/>
              <a:t>2022. 01. 20.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4967E-1E65-4354-8809-2C921ACD1143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6547930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D0CF86-CC41-49B4-AF59-CF46113AE2B5}" type="datetimeFigureOut">
              <a:rPr lang="hu-HU" smtClean="0"/>
              <a:t>2022. 01. 20.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4967E-1E65-4354-8809-2C921ACD1143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9266208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D0CF86-CC41-49B4-AF59-CF46113AE2B5}" type="datetimeFigureOut">
              <a:rPr lang="hu-HU" smtClean="0"/>
              <a:t>2022. 01. 20.</a:t>
            </a:fld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4967E-1E65-4354-8809-2C921ACD1143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3461045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D0CF86-CC41-49B4-AF59-CF46113AE2B5}" type="datetimeFigureOut">
              <a:rPr lang="hu-HU" smtClean="0"/>
              <a:t>2022. 01. 20.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4967E-1E65-4354-8809-2C921ACD1143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6228120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D0CF86-CC41-49B4-AF59-CF46113AE2B5}" type="datetimeFigureOut">
              <a:rPr lang="hu-HU" smtClean="0"/>
              <a:t>2022. 01. 20.</a:t>
            </a:fld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4967E-1E65-4354-8809-2C921ACD1143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24774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D0CF86-CC41-49B4-AF59-CF46113AE2B5}" type="datetimeFigureOut">
              <a:rPr lang="hu-HU" smtClean="0"/>
              <a:t>2022. 01. 20.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4967E-1E65-4354-8809-2C921ACD1143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2147216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D0CF86-CC41-49B4-AF59-CF46113AE2B5}" type="datetimeFigureOut">
              <a:rPr lang="hu-HU" smtClean="0"/>
              <a:t>2022. 01. 20.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4967E-1E65-4354-8809-2C921ACD1143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7887871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/>
              <a:t>Mintacím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D0CF86-CC41-49B4-AF59-CF46113AE2B5}" type="datetimeFigureOut">
              <a:rPr lang="hu-HU" smtClean="0"/>
              <a:t>2022. 01. 20.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C4967E-1E65-4354-8809-2C921ACD1143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7941865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bonyilab.com/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8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bonyilab.com/" TargetMode="External"/><Relationship Id="rId7" Type="http://schemas.openxmlformats.org/officeDocument/2006/relationships/hyperlink" Target="mailto:ruppert@abonyilab.com" TargetMode="External"/><Relationship Id="rId2" Type="http://schemas.openxmlformats.org/officeDocument/2006/relationships/hyperlink" Target="https://www.operator4.com/call-for-collaboration" TargetMode="Externa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854015" y="868362"/>
            <a:ext cx="10483970" cy="2387600"/>
          </a:xfrm>
        </p:spPr>
        <p:txBody>
          <a:bodyPr>
            <a:noAutofit/>
          </a:bodyPr>
          <a:lstStyle/>
          <a:p>
            <a:r>
              <a:rPr lang="en-US" sz="4000" dirty="0">
                <a:solidFill>
                  <a:srgbClr val="285780"/>
                </a:solidFill>
                <a:latin typeface="Raleway Black" pitchFamily="2" charset="-18"/>
              </a:rPr>
              <a:t>Extended Operator 4.0</a:t>
            </a:r>
            <a:br>
              <a:rPr lang="en-US" sz="4000" dirty="0">
                <a:solidFill>
                  <a:srgbClr val="285780"/>
                </a:solidFill>
                <a:latin typeface="Raleway Black" pitchFamily="2" charset="-18"/>
              </a:rPr>
            </a:br>
            <a:r>
              <a:rPr lang="en-US" sz="4000" i="1" dirty="0">
                <a:solidFill>
                  <a:srgbClr val="285780"/>
                </a:solidFill>
                <a:latin typeface="Raleway Black" pitchFamily="2" charset="-18"/>
              </a:rPr>
              <a:t>Bring back the human worker into the center of the semi-automated systems</a:t>
            </a:r>
            <a:endParaRPr lang="hu-HU" sz="4000" i="1" dirty="0">
              <a:solidFill>
                <a:srgbClr val="285780"/>
              </a:solidFill>
              <a:latin typeface="Raleway Black" pitchFamily="2" charset="-18"/>
            </a:endParaRPr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2800" dirty="0">
                <a:latin typeface="IBM Plex Serif Medium" panose="02060603050406000203" pitchFamily="18" charset="-18"/>
              </a:rPr>
              <a:t>Dr. Tamás RUPPERT</a:t>
            </a:r>
            <a:br>
              <a:rPr lang="en-US" sz="2800" dirty="0">
                <a:latin typeface="IBM Plex Serif Medium" panose="02060603050406000203" pitchFamily="18" charset="-18"/>
              </a:rPr>
            </a:br>
            <a:r>
              <a:rPr lang="en-US" sz="2800" dirty="0">
                <a:latin typeface="IBM Plex Serif Medium" panose="02060603050406000203" pitchFamily="18" charset="-18"/>
              </a:rPr>
              <a:t>University of Pannonia, Hungary</a:t>
            </a:r>
            <a:endParaRPr lang="hu-HU" sz="2800" dirty="0">
              <a:latin typeface="IBM Plex Serif Medium" panose="02060603050406000203" pitchFamily="18" charset="-18"/>
            </a:endParaRPr>
          </a:p>
        </p:txBody>
      </p:sp>
      <p:sp>
        <p:nvSpPr>
          <p:cNvPr id="4" name="BlokTextu 6">
            <a:extLst>
              <a:ext uri="{FF2B5EF4-FFF2-40B4-BE49-F238E27FC236}">
                <a16:creationId xmlns:a16="http://schemas.microsoft.com/office/drawing/2014/main" id="{07FCE068-B542-4C77-9FEC-28546D34FEF8}"/>
              </a:ext>
            </a:extLst>
          </p:cNvPr>
          <p:cNvSpPr txBox="1"/>
          <p:nvPr/>
        </p:nvSpPr>
        <p:spPr>
          <a:xfrm>
            <a:off x="2656840" y="5421176"/>
            <a:ext cx="687832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Networking event on Digital and Emerging Technologies and </a:t>
            </a:r>
          </a:p>
          <a:p>
            <a:pPr algn="ctr"/>
            <a:r>
              <a:rPr lang="en-US" dirty="0"/>
              <a:t>Human-</a:t>
            </a:r>
            <a:r>
              <a:rPr lang="en-US" dirty="0" err="1"/>
              <a:t>centred</a:t>
            </a:r>
            <a:r>
              <a:rPr lang="en-US" dirty="0"/>
              <a:t> AI</a:t>
            </a:r>
          </a:p>
          <a:p>
            <a:pPr algn="ctr"/>
            <a:endParaRPr lang="sk-SK" dirty="0"/>
          </a:p>
          <a:p>
            <a:pPr algn="ctr"/>
            <a:r>
              <a:rPr lang="sk-SK" dirty="0"/>
              <a:t>24 January, 2022</a:t>
            </a:r>
          </a:p>
        </p:txBody>
      </p:sp>
      <p:pic>
        <p:nvPicPr>
          <p:cNvPr id="6" name="Picture 5" descr="Graphical user interface&#10;&#10;Description automatically generated with medium confidence">
            <a:extLst>
              <a:ext uri="{FF2B5EF4-FFF2-40B4-BE49-F238E27FC236}">
                <a16:creationId xmlns:a16="http://schemas.microsoft.com/office/drawing/2014/main" id="{2D3A34CF-3A28-42D3-9B81-35BDEB85EF9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32853" y="5868639"/>
            <a:ext cx="1552214" cy="10719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24442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285780"/>
                </a:solidFill>
                <a:latin typeface="Raleway Black" pitchFamily="2" charset="-18"/>
              </a:rPr>
              <a:t>University of Pannonia</a:t>
            </a:r>
            <a:endParaRPr lang="hu-HU" dirty="0">
              <a:solidFill>
                <a:srgbClr val="285780"/>
              </a:solidFill>
              <a:latin typeface="Raleway Black" pitchFamily="2" charset="-18"/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838200" y="1500672"/>
            <a:ext cx="5070894" cy="4313531"/>
          </a:xfrm>
        </p:spPr>
        <p:txBody>
          <a:bodyPr>
            <a:normAutofit/>
          </a:bodyPr>
          <a:lstStyle/>
          <a:p>
            <a:pPr algn="just"/>
            <a:r>
              <a:rPr lang="sk-SK" altLang="pl-PL" sz="1800" b="1" dirty="0">
                <a:solidFill>
                  <a:srgbClr val="006491"/>
                </a:solidFill>
              </a:rPr>
              <a:t>University of Pannonia situated in Central-Transdanubia, Hungary, close to Lake Balaton </a:t>
            </a:r>
          </a:p>
          <a:p>
            <a:pPr algn="just"/>
            <a:r>
              <a:rPr lang="sk-SK" altLang="pl-PL" sz="1800" b="1" dirty="0">
                <a:solidFill>
                  <a:srgbClr val="006491"/>
                </a:solidFill>
              </a:rPr>
              <a:t>Acts as Educational Institution, Resarch Institution, R&amp;D Institution</a:t>
            </a:r>
          </a:p>
          <a:p>
            <a:pPr algn="just"/>
            <a:r>
              <a:rPr lang="sk-SK" altLang="pl-PL" sz="1800" b="1" dirty="0">
                <a:solidFill>
                  <a:srgbClr val="006491"/>
                </a:solidFill>
              </a:rPr>
              <a:t>5 Faculties: Business and Economics, Engineering, Modern Philology &amp; Social Sciences, Information Technology, Business Adminstration </a:t>
            </a:r>
            <a:endParaRPr lang="en-US" altLang="pl-PL" sz="1800" b="1" dirty="0">
              <a:solidFill>
                <a:srgbClr val="006491"/>
              </a:solidFill>
            </a:endParaRPr>
          </a:p>
          <a:p>
            <a:pPr algn="just"/>
            <a:r>
              <a:rPr lang="sk-SK" altLang="pl-PL" sz="1800" b="1" dirty="0">
                <a:solidFill>
                  <a:srgbClr val="006491"/>
                </a:solidFill>
              </a:rPr>
              <a:t>Campuses in 4 locations (Veszprém, Kőszeg, Nagykanizsa, Zalaegerszeg)</a:t>
            </a:r>
          </a:p>
          <a:p>
            <a:pPr algn="just"/>
            <a:r>
              <a:rPr lang="sk-SK" altLang="pl-PL" sz="1800" b="1" dirty="0">
                <a:solidFill>
                  <a:srgbClr val="006491"/>
                </a:solidFill>
              </a:rPr>
              <a:t>Landscaped campus</a:t>
            </a:r>
          </a:p>
          <a:p>
            <a:pPr algn="just"/>
            <a:r>
              <a:rPr lang="sk-SK" altLang="pl-PL" sz="1800" b="1" dirty="0">
                <a:solidFill>
                  <a:srgbClr val="006491"/>
                </a:solidFill>
              </a:rPr>
              <a:t>Wide international opportuinties for students &amp; Scholarship opportunities</a:t>
            </a:r>
          </a:p>
        </p:txBody>
      </p:sp>
      <p:sp>
        <p:nvSpPr>
          <p:cNvPr id="4" name="Tartalom helye 2"/>
          <p:cNvSpPr txBox="1">
            <a:spLocks/>
          </p:cNvSpPr>
          <p:nvPr/>
        </p:nvSpPr>
        <p:spPr>
          <a:xfrm>
            <a:off x="6408986" y="1527726"/>
            <a:ext cx="5070893" cy="297308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hu-HU" sz="1800" b="1" dirty="0" err="1">
                <a:solidFill>
                  <a:srgbClr val="006491"/>
                </a:solidFill>
              </a:rPr>
              <a:t>Universit</a:t>
            </a:r>
            <a:r>
              <a:rPr lang="en-US" sz="1800" b="1" dirty="0">
                <a:solidFill>
                  <a:srgbClr val="006491"/>
                </a:solidFill>
              </a:rPr>
              <a:t>y</a:t>
            </a:r>
            <a:r>
              <a:rPr lang="hu-HU" sz="1800" b="1" dirty="0">
                <a:solidFill>
                  <a:srgbClr val="006491"/>
                </a:solidFill>
              </a:rPr>
              <a:t> of Pannonia has </a:t>
            </a:r>
            <a:r>
              <a:rPr lang="hu-HU" sz="1800" b="1" dirty="0" err="1">
                <a:solidFill>
                  <a:srgbClr val="006491"/>
                </a:solidFill>
              </a:rPr>
              <a:t>several</a:t>
            </a:r>
            <a:r>
              <a:rPr lang="hu-HU" sz="1800" b="1" dirty="0">
                <a:solidFill>
                  <a:srgbClr val="006491"/>
                </a:solidFill>
              </a:rPr>
              <a:t> </a:t>
            </a:r>
            <a:r>
              <a:rPr lang="hu-HU" sz="1800" b="1" dirty="0" err="1">
                <a:solidFill>
                  <a:srgbClr val="006491"/>
                </a:solidFill>
              </a:rPr>
              <a:t>implemented</a:t>
            </a:r>
            <a:r>
              <a:rPr lang="hu-HU" sz="1800" b="1" dirty="0">
                <a:solidFill>
                  <a:srgbClr val="006491"/>
                </a:solidFill>
              </a:rPr>
              <a:t> </a:t>
            </a:r>
            <a:r>
              <a:rPr lang="hu-HU" sz="1800" b="1" dirty="0" err="1">
                <a:solidFill>
                  <a:srgbClr val="006491"/>
                </a:solidFill>
              </a:rPr>
              <a:t>projects</a:t>
            </a:r>
            <a:r>
              <a:rPr lang="hu-HU" sz="1800" b="1" dirty="0">
                <a:solidFill>
                  <a:srgbClr val="006491"/>
                </a:solidFill>
              </a:rPr>
              <a:t> </a:t>
            </a:r>
            <a:r>
              <a:rPr lang="hu-HU" sz="1800" b="1" dirty="0" err="1">
                <a:solidFill>
                  <a:srgbClr val="006491"/>
                </a:solidFill>
              </a:rPr>
              <a:t>under</a:t>
            </a:r>
            <a:r>
              <a:rPr lang="hu-HU" sz="1800" b="1" dirty="0">
                <a:solidFill>
                  <a:srgbClr val="006491"/>
                </a:solidFill>
              </a:rPr>
              <a:t> Erasmus+, H2020, </a:t>
            </a:r>
            <a:r>
              <a:rPr lang="hu-HU" sz="1800" b="1" dirty="0" err="1">
                <a:solidFill>
                  <a:srgbClr val="006491"/>
                </a:solidFill>
              </a:rPr>
              <a:t>Interreg</a:t>
            </a:r>
            <a:r>
              <a:rPr lang="hu-HU" sz="1800" b="1" dirty="0">
                <a:solidFill>
                  <a:srgbClr val="006491"/>
                </a:solidFill>
              </a:rPr>
              <a:t>, </a:t>
            </a:r>
            <a:r>
              <a:rPr lang="hu-HU" sz="1800" b="1" dirty="0" err="1">
                <a:solidFill>
                  <a:srgbClr val="006491"/>
                </a:solidFill>
              </a:rPr>
              <a:t>Visegrand</a:t>
            </a:r>
            <a:r>
              <a:rPr lang="hu-HU" sz="1800" b="1" dirty="0">
                <a:solidFill>
                  <a:srgbClr val="006491"/>
                </a:solidFill>
              </a:rPr>
              <a:t> </a:t>
            </a:r>
            <a:r>
              <a:rPr lang="hu-HU" sz="1800" b="1" dirty="0" err="1">
                <a:solidFill>
                  <a:srgbClr val="006491"/>
                </a:solidFill>
              </a:rPr>
              <a:t>Fund</a:t>
            </a:r>
            <a:r>
              <a:rPr lang="hu-HU" sz="1800" b="1" dirty="0">
                <a:solidFill>
                  <a:srgbClr val="006491"/>
                </a:solidFill>
              </a:rPr>
              <a:t>, Life and </a:t>
            </a:r>
            <a:r>
              <a:rPr lang="hu-HU" sz="1800" b="1" dirty="0" err="1">
                <a:solidFill>
                  <a:srgbClr val="006491"/>
                </a:solidFill>
              </a:rPr>
              <a:t>Eureka</a:t>
            </a:r>
            <a:r>
              <a:rPr lang="hu-HU" sz="1800" b="1" dirty="0">
                <a:solidFill>
                  <a:srgbClr val="006491"/>
                </a:solidFill>
              </a:rPr>
              <a:t> </a:t>
            </a:r>
            <a:r>
              <a:rPr lang="hu-HU" sz="1800" b="1" dirty="0" err="1">
                <a:solidFill>
                  <a:srgbClr val="006491"/>
                </a:solidFill>
              </a:rPr>
              <a:t>programmes</a:t>
            </a:r>
            <a:endParaRPr lang="hu-HU" sz="1800" b="1" dirty="0">
              <a:solidFill>
                <a:srgbClr val="006491"/>
              </a:solidFill>
            </a:endParaRPr>
          </a:p>
          <a:p>
            <a:pPr algn="just"/>
            <a:r>
              <a:rPr lang="hu-HU" sz="1800" b="1" dirty="0">
                <a:solidFill>
                  <a:srgbClr val="006491"/>
                </a:solidFill>
              </a:rPr>
              <a:t>Project </a:t>
            </a:r>
            <a:r>
              <a:rPr lang="hu-HU" sz="1800" b="1" dirty="0" err="1">
                <a:solidFill>
                  <a:srgbClr val="006491"/>
                </a:solidFill>
              </a:rPr>
              <a:t>specialization</a:t>
            </a:r>
            <a:r>
              <a:rPr lang="hu-HU" sz="1800" b="1" dirty="0">
                <a:solidFill>
                  <a:srgbClr val="006491"/>
                </a:solidFill>
              </a:rPr>
              <a:t> </a:t>
            </a:r>
            <a:r>
              <a:rPr lang="hu-HU" sz="1800" b="1" dirty="0" err="1">
                <a:solidFill>
                  <a:srgbClr val="006491"/>
                </a:solidFill>
              </a:rPr>
              <a:t>depend</a:t>
            </a:r>
            <a:r>
              <a:rPr lang="hu-HU" sz="1800" b="1" dirty="0">
                <a:solidFill>
                  <a:srgbClr val="006491"/>
                </a:solidFill>
              </a:rPr>
              <a:t> </a:t>
            </a:r>
            <a:r>
              <a:rPr lang="hu-HU" sz="1800" b="1" dirty="0" err="1">
                <a:solidFill>
                  <a:srgbClr val="006491"/>
                </a:solidFill>
              </a:rPr>
              <a:t>on</a:t>
            </a:r>
            <a:r>
              <a:rPr lang="hu-HU" sz="1800" b="1" dirty="0">
                <a:solidFill>
                  <a:srgbClr val="006491"/>
                </a:solidFill>
              </a:rPr>
              <a:t> </a:t>
            </a:r>
            <a:r>
              <a:rPr lang="hu-HU" sz="1800" b="1" dirty="0" err="1">
                <a:solidFill>
                  <a:srgbClr val="006491"/>
                </a:solidFill>
              </a:rPr>
              <a:t>the</a:t>
            </a:r>
            <a:r>
              <a:rPr lang="hu-HU" sz="1800" b="1" dirty="0">
                <a:solidFill>
                  <a:srgbClr val="006491"/>
                </a:solidFill>
              </a:rPr>
              <a:t> </a:t>
            </a:r>
            <a:r>
              <a:rPr lang="hu-HU" sz="1800" b="1" dirty="0" err="1">
                <a:solidFill>
                  <a:srgbClr val="006491"/>
                </a:solidFill>
              </a:rPr>
              <a:t>role</a:t>
            </a:r>
            <a:r>
              <a:rPr lang="hu-HU" sz="1800" b="1" dirty="0">
                <a:solidFill>
                  <a:srgbClr val="006491"/>
                </a:solidFill>
              </a:rPr>
              <a:t> of </a:t>
            </a:r>
            <a:r>
              <a:rPr lang="hu-HU" sz="1800" b="1" dirty="0" err="1">
                <a:solidFill>
                  <a:srgbClr val="006491"/>
                </a:solidFill>
              </a:rPr>
              <a:t>the</a:t>
            </a:r>
            <a:r>
              <a:rPr lang="hu-HU" sz="1800" b="1" dirty="0">
                <a:solidFill>
                  <a:srgbClr val="006491"/>
                </a:solidFill>
              </a:rPr>
              <a:t> </a:t>
            </a:r>
            <a:r>
              <a:rPr lang="hu-HU" sz="1800" b="1" dirty="0" err="1">
                <a:solidFill>
                  <a:srgbClr val="006491"/>
                </a:solidFill>
              </a:rPr>
              <a:t>involved</a:t>
            </a:r>
            <a:r>
              <a:rPr lang="hu-HU" sz="1800" b="1" dirty="0">
                <a:solidFill>
                  <a:srgbClr val="006491"/>
                </a:solidFill>
              </a:rPr>
              <a:t> </a:t>
            </a:r>
            <a:r>
              <a:rPr lang="hu-HU" sz="1800" b="1" dirty="0" err="1">
                <a:solidFill>
                  <a:srgbClr val="006491"/>
                </a:solidFill>
              </a:rPr>
              <a:t>research</a:t>
            </a:r>
            <a:r>
              <a:rPr lang="hu-HU" sz="1800" b="1" dirty="0">
                <a:solidFill>
                  <a:srgbClr val="006491"/>
                </a:solidFill>
              </a:rPr>
              <a:t> </a:t>
            </a:r>
            <a:r>
              <a:rPr lang="hu-HU" sz="1800" b="1" dirty="0" err="1">
                <a:solidFill>
                  <a:srgbClr val="006491"/>
                </a:solidFill>
              </a:rPr>
              <a:t>group</a:t>
            </a:r>
            <a:r>
              <a:rPr lang="hu-HU" sz="1800" b="1" dirty="0">
                <a:solidFill>
                  <a:srgbClr val="006491"/>
                </a:solidFill>
              </a:rPr>
              <a:t> </a:t>
            </a:r>
            <a:r>
              <a:rPr lang="hu-HU" sz="1800" b="1" dirty="0" err="1">
                <a:solidFill>
                  <a:srgbClr val="006491"/>
                </a:solidFill>
              </a:rPr>
              <a:t>or</a:t>
            </a:r>
            <a:r>
              <a:rPr lang="hu-HU" sz="1800" b="1" dirty="0">
                <a:solidFill>
                  <a:srgbClr val="006491"/>
                </a:solidFill>
              </a:rPr>
              <a:t> </a:t>
            </a:r>
            <a:r>
              <a:rPr lang="hu-HU" sz="1800" b="1" dirty="0" err="1">
                <a:solidFill>
                  <a:srgbClr val="006491"/>
                </a:solidFill>
              </a:rPr>
              <a:t>Faculty</a:t>
            </a:r>
            <a:endParaRPr lang="sk-SK" sz="1800" b="1" dirty="0">
              <a:solidFill>
                <a:srgbClr val="006491"/>
              </a:solidFill>
            </a:endParaRPr>
          </a:p>
          <a:p>
            <a:pPr algn="just"/>
            <a:r>
              <a:rPr lang="sk-SK" sz="1800" b="1" dirty="0">
                <a:solidFill>
                  <a:srgbClr val="006491"/>
                </a:solidFill>
              </a:rPr>
              <a:t>Renewing environment, up-to-date infrastructure and technical facilities</a:t>
            </a:r>
          </a:p>
          <a:p>
            <a:pPr algn="just"/>
            <a:r>
              <a:rPr lang="sk-SK" sz="1800" b="1" dirty="0">
                <a:solidFill>
                  <a:srgbClr val="006491"/>
                </a:solidFill>
              </a:rPr>
              <a:t>Internationally renowned professors, well-trained instructors, acknowledged professionals of business sector</a:t>
            </a:r>
          </a:p>
          <a:p>
            <a:pPr algn="just"/>
            <a:r>
              <a:rPr lang="sk-SK" sz="1800" b="1" dirty="0">
                <a:solidFill>
                  <a:srgbClr val="006491"/>
                </a:solidFill>
              </a:rPr>
              <a:t>Extensive cooperation with industrial companies and service providers in the teaching process and technology transfer</a:t>
            </a:r>
            <a:endParaRPr lang="hu-HU" sz="1800" b="1" dirty="0">
              <a:solidFill>
                <a:srgbClr val="006491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B7B54D5-8CA5-4EAB-AC4F-7A0CFFA62B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92574" y="5087627"/>
            <a:ext cx="2599426" cy="17703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01326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734079-32C6-48CB-A152-B4C65A29232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" name="Kép 3">
            <a:extLst>
              <a:ext uri="{FF2B5EF4-FFF2-40B4-BE49-F238E27FC236}">
                <a16:creationId xmlns:a16="http://schemas.microsoft.com/office/drawing/2014/main" id="{88158BD4-4F69-440C-9D48-39F281CBEC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65461" y="-4763"/>
            <a:ext cx="10226539" cy="6858000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9CEF073B-4FFF-47E0-A1B5-07A1C53E3AA9}"/>
              </a:ext>
            </a:extLst>
          </p:cNvPr>
          <p:cNvSpPr/>
          <p:nvPr/>
        </p:nvSpPr>
        <p:spPr>
          <a:xfrm>
            <a:off x="0" y="5585154"/>
            <a:ext cx="1965461" cy="126808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2" descr="https://lh5.googleusercontent.com/4JvZL8LYz0uSUfIDmiA7E0igOlM0rl-1GqAyXP3U3aTpdFeJ81H3BcpcBkCO612eH3msj2ZH9o48_m0mgc86vZC6qmxQIQjHPd3nU07zmQ00Ea9ko8Q3HIC9FELu3_5H8A=w1280">
            <a:hlinkClick r:id="rId3"/>
            <a:extLst>
              <a:ext uri="{FF2B5EF4-FFF2-40B4-BE49-F238E27FC236}">
                <a16:creationId xmlns:a16="http://schemas.microsoft.com/office/drawing/2014/main" id="{188ABE25-FC10-4EE9-9C72-BAADDAE375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998" y="5130141"/>
            <a:ext cx="2828925" cy="19536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73600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04562" y="529633"/>
            <a:ext cx="8660208" cy="644236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285780"/>
                </a:solidFill>
                <a:latin typeface="Raleway Black" pitchFamily="2" charset="-18"/>
              </a:rPr>
              <a:t>Main pillars of the extended Operator 4.0</a:t>
            </a:r>
            <a:endParaRPr lang="hu-HU" dirty="0">
              <a:solidFill>
                <a:srgbClr val="285780"/>
              </a:solidFill>
              <a:latin typeface="Raleway Black" pitchFamily="2" charset="-18"/>
            </a:endParaRPr>
          </a:p>
        </p:txBody>
      </p:sp>
      <p:graphicFrame>
        <p:nvGraphicFramePr>
          <p:cNvPr id="8" name="Tartalom helye 3">
            <a:extLst>
              <a:ext uri="{FF2B5EF4-FFF2-40B4-BE49-F238E27FC236}">
                <a16:creationId xmlns:a16="http://schemas.microsoft.com/office/drawing/2014/main" id="{E81DD205-E50A-4E55-BB0A-EAEC95F31D4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52743205"/>
              </p:ext>
            </p:extLst>
          </p:nvPr>
        </p:nvGraphicFramePr>
        <p:xfrm>
          <a:off x="65902" y="1308562"/>
          <a:ext cx="12060195" cy="543925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5771506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ím 4"/>
          <p:cNvSpPr>
            <a:spLocks noGrp="1"/>
          </p:cNvSpPr>
          <p:nvPr>
            <p:ph type="title"/>
          </p:nvPr>
        </p:nvSpPr>
        <p:spPr>
          <a:xfrm>
            <a:off x="608557" y="798062"/>
            <a:ext cx="9216930" cy="719131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rgbClr val="285780"/>
                </a:solidFill>
                <a:latin typeface="Raleway Black" pitchFamily="2" charset="-18"/>
              </a:rPr>
              <a:t>Cooperation and collaboration</a:t>
            </a:r>
            <a:br>
              <a:rPr lang="en-US" dirty="0">
                <a:solidFill>
                  <a:srgbClr val="285780"/>
                </a:solidFill>
                <a:latin typeface="Raleway Black" pitchFamily="2" charset="-18"/>
              </a:rPr>
            </a:br>
            <a:r>
              <a:rPr lang="en-US" sz="2700" i="1" dirty="0">
                <a:solidFill>
                  <a:srgbClr val="285780"/>
                </a:solidFill>
                <a:latin typeface="Raleway Black" pitchFamily="2" charset="-18"/>
              </a:rPr>
              <a:t>Introduction of the Intelligent Collaborative Space concept</a:t>
            </a:r>
            <a:endParaRPr lang="hu-HU" i="1" dirty="0">
              <a:solidFill>
                <a:srgbClr val="285780"/>
              </a:solidFill>
              <a:latin typeface="Raleway Black" pitchFamily="2" charset="-18"/>
            </a:endParaRPr>
          </a:p>
        </p:txBody>
      </p:sp>
      <p:pic>
        <p:nvPicPr>
          <p:cNvPr id="6" name="Picture 5" descr="Diagram&#10;&#10;Description automatically generated">
            <a:extLst>
              <a:ext uri="{FF2B5EF4-FFF2-40B4-BE49-F238E27FC236}">
                <a16:creationId xmlns:a16="http://schemas.microsoft.com/office/drawing/2014/main" id="{369A46A6-F2A6-44D2-A8EA-96FB40112D6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9172" y="1957556"/>
            <a:ext cx="8498851" cy="46076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19191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ím 4">
            <a:extLst>
              <a:ext uri="{FF2B5EF4-FFF2-40B4-BE49-F238E27FC236}">
                <a16:creationId xmlns:a16="http://schemas.microsoft.com/office/drawing/2014/main" id="{B8B74F4E-FCAC-4E48-B848-CB2F8472DC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8557" y="798062"/>
            <a:ext cx="9216930" cy="719131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285780"/>
                </a:solidFill>
                <a:latin typeface="Raleway Black" pitchFamily="2" charset="-18"/>
              </a:rPr>
              <a:t>Operator 4.0 community</a:t>
            </a:r>
            <a:endParaRPr lang="hu-HU" i="1" dirty="0">
              <a:solidFill>
                <a:srgbClr val="285780"/>
              </a:solidFill>
              <a:latin typeface="Raleway Black" pitchFamily="2" charset="-18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35D645C-1AE4-4441-92FB-339EA433DE5B}"/>
              </a:ext>
            </a:extLst>
          </p:cNvPr>
          <p:cNvSpPr txBox="1"/>
          <p:nvPr/>
        </p:nvSpPr>
        <p:spPr>
          <a:xfrm>
            <a:off x="5807015" y="2657562"/>
            <a:ext cx="370720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hlinkClick r:id="rId2"/>
              </a:rPr>
              <a:t>operator4.com/call-for-collaboration</a:t>
            </a:r>
            <a:endParaRPr lang="en-US" dirty="0"/>
          </a:p>
        </p:txBody>
      </p:sp>
      <p:sp>
        <p:nvSpPr>
          <p:cNvPr id="10" name="Tartalom helye 2">
            <a:extLst>
              <a:ext uri="{FF2B5EF4-FFF2-40B4-BE49-F238E27FC236}">
                <a16:creationId xmlns:a16="http://schemas.microsoft.com/office/drawing/2014/main" id="{04780858-6195-4164-B734-25BB4594D8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3966" y="1808887"/>
            <a:ext cx="5459083" cy="3927678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US" altLang="pl-PL" sz="1800" b="1" dirty="0">
                <a:solidFill>
                  <a:srgbClr val="006491"/>
                </a:solidFill>
              </a:rPr>
              <a:t>Call for collaboration to apply a proposal for HORIZON-CL4-2022-HUMAN-01-01: AI for human empowerment (AI, Data and Robotics Partnership) (RIA) call</a:t>
            </a:r>
            <a:endParaRPr lang="sk-SK" altLang="pl-PL" sz="1800" b="1" dirty="0">
              <a:solidFill>
                <a:srgbClr val="006491"/>
              </a:solidFill>
            </a:endParaRPr>
          </a:p>
        </p:txBody>
      </p:sp>
      <p:pic>
        <p:nvPicPr>
          <p:cNvPr id="11" name="Picture 2" descr="https://lh5.googleusercontent.com/4JvZL8LYz0uSUfIDmiA7E0igOlM0rl-1GqAyXP3U3aTpdFeJ81H3BcpcBkCO612eH3msj2ZH9o48_m0mgc86vZC6qmxQIQjHPd3nU07zmQ00Ea9ko8Q3HIC9FELu3_5H8A=w1280">
            <a:hlinkClick r:id="rId3"/>
            <a:extLst>
              <a:ext uri="{FF2B5EF4-FFF2-40B4-BE49-F238E27FC236}">
                <a16:creationId xmlns:a16="http://schemas.microsoft.com/office/drawing/2014/main" id="{F468180B-D8B7-4B6C-9345-4AEB3898B5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51634" y="5083126"/>
            <a:ext cx="2828925" cy="19536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2" descr="Logo&#10;&#10;Description automatically generated">
            <a:extLst>
              <a:ext uri="{FF2B5EF4-FFF2-40B4-BE49-F238E27FC236}">
                <a16:creationId xmlns:a16="http://schemas.microsoft.com/office/drawing/2014/main" id="{E2BC1C60-3C75-4C7A-888E-DB8FA2D2E9E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51634" y="2657562"/>
            <a:ext cx="2766400" cy="3079003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338BB24E-4774-401F-936D-474DC6559CE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3079630"/>
            <a:ext cx="9296884" cy="3778370"/>
          </a:xfrm>
          <a:prstGeom prst="rect">
            <a:avLst/>
          </a:prstGeom>
        </p:spPr>
      </p:pic>
      <p:sp>
        <p:nvSpPr>
          <p:cNvPr id="16" name="Tartalom helye 2">
            <a:extLst>
              <a:ext uri="{FF2B5EF4-FFF2-40B4-BE49-F238E27FC236}">
                <a16:creationId xmlns:a16="http://schemas.microsoft.com/office/drawing/2014/main" id="{D0EF06B0-80BE-468B-81CF-ACDBF09ECB62}"/>
              </a:ext>
            </a:extLst>
          </p:cNvPr>
          <p:cNvSpPr txBox="1">
            <a:spLocks/>
          </p:cNvSpPr>
          <p:nvPr/>
        </p:nvSpPr>
        <p:spPr>
          <a:xfrm>
            <a:off x="9681516" y="234034"/>
            <a:ext cx="2766400" cy="15408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pl-PL" sz="1800" b="1" dirty="0">
                <a:solidFill>
                  <a:srgbClr val="006491"/>
                </a:solidFill>
              </a:rPr>
              <a:t>Dr. Tamás RUPPERT</a:t>
            </a:r>
            <a:br>
              <a:rPr lang="en-US" altLang="pl-PL" sz="1800" b="1" dirty="0">
                <a:solidFill>
                  <a:srgbClr val="006491"/>
                </a:solidFill>
              </a:rPr>
            </a:br>
            <a:r>
              <a:rPr lang="en-US" altLang="pl-PL" sz="1800" b="1" dirty="0">
                <a:solidFill>
                  <a:srgbClr val="006491"/>
                </a:solidFill>
                <a:hlinkClick r:id="rId7"/>
              </a:rPr>
              <a:t>ruppert@abonyilab.com</a:t>
            </a:r>
            <a:r>
              <a:rPr lang="en-US" altLang="pl-PL" sz="1800" b="1" dirty="0">
                <a:solidFill>
                  <a:srgbClr val="006491"/>
                </a:solidFill>
              </a:rPr>
              <a:t/>
            </a:r>
            <a:br>
              <a:rPr lang="en-US" altLang="pl-PL" sz="1800" b="1" dirty="0">
                <a:solidFill>
                  <a:srgbClr val="006491"/>
                </a:solidFill>
              </a:rPr>
            </a:br>
            <a:r>
              <a:rPr lang="en-US" altLang="pl-PL" sz="1800" b="1" dirty="0">
                <a:solidFill>
                  <a:srgbClr val="006491"/>
                </a:solidFill>
                <a:hlinkClick r:id="rId3"/>
              </a:rPr>
              <a:t>abonyilab.com</a:t>
            </a:r>
            <a:endParaRPr lang="sk-SK" altLang="pl-PL" sz="1800" b="1" dirty="0">
              <a:solidFill>
                <a:srgbClr val="00649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581047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299</TotalTime>
  <Words>275</Words>
  <Application>Microsoft Office PowerPoint</Application>
  <PresentationFormat>Panoramiczny</PresentationFormat>
  <Paragraphs>36</Paragraphs>
  <Slides>6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5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6</vt:i4>
      </vt:variant>
    </vt:vector>
  </HeadingPairs>
  <TitlesOfParts>
    <vt:vector size="12" baseType="lpstr">
      <vt:lpstr>Calibri</vt:lpstr>
      <vt:lpstr>Calibri Light</vt:lpstr>
      <vt:lpstr>Arial</vt:lpstr>
      <vt:lpstr>Raleway Black</vt:lpstr>
      <vt:lpstr>IBM Plex Serif Medium</vt:lpstr>
      <vt:lpstr>Office-téma</vt:lpstr>
      <vt:lpstr>Extended Operator 4.0 Bring back the human worker into the center of the semi-automated systems</vt:lpstr>
      <vt:lpstr>University of Pannonia</vt:lpstr>
      <vt:lpstr>Prezentacja programu PowerPoint</vt:lpstr>
      <vt:lpstr>Main pillars of the extended Operator 4.0</vt:lpstr>
      <vt:lpstr>Cooperation and collaboration Introduction of the Intelligent Collaborative Space concept</vt:lpstr>
      <vt:lpstr>Operator 4.0 community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Pannon Egyetem</dc:title>
  <dc:creator>USER</dc:creator>
  <cp:lastModifiedBy>Marta Krutel</cp:lastModifiedBy>
  <cp:revision>33</cp:revision>
  <dcterms:created xsi:type="dcterms:W3CDTF">2021-09-14T10:57:43Z</dcterms:created>
  <dcterms:modified xsi:type="dcterms:W3CDTF">2022-01-20T13:54:36Z</dcterms:modified>
</cp:coreProperties>
</file>