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699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37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749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4300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352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477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6739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901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202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5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873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634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3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39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70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33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984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arunas@cargostream.co" TargetMode="External"/><Relationship Id="rId2" Type="http://schemas.openxmlformats.org/officeDocument/2006/relationships/hyperlink" Target="https://www.linkedin.com/in/sarunasbelicka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rgostream.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>
            <a:extLst>
              <a:ext uri="{FF2B5EF4-FFF2-40B4-BE49-F238E27FC236}">
                <a16:creationId xmlns:a16="http://schemas.microsoft.com/office/drawing/2014/main" id="{30F76E93-286A-44DC-9CEB-6CA8A7D0DE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24000" y="2370914"/>
            <a:ext cx="914400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sk-SK" altLang="pl-PL" sz="3600" b="1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lt-LT" altLang="pl-PL" sz="3600" b="1" dirty="0">
                <a:solidFill>
                  <a:srgbClr val="009543"/>
                </a:solidFill>
                <a:latin typeface="+mj-lt"/>
              </a:rPr>
              <a:t>FUTURE OF THE SUPPLY CHAIN</a:t>
            </a:r>
            <a:br>
              <a:rPr lang="lt-LT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lt-LT" altLang="pl-PL" sz="3600" dirty="0">
                <a:solidFill>
                  <a:srgbClr val="009543"/>
                </a:solidFill>
                <a:latin typeface="+mj-lt"/>
              </a:rPr>
              <a:t>Sarunas Belickas, CEO</a:t>
            </a:r>
            <a:r>
              <a:rPr lang="sk-SK" altLang="pl-PL" sz="3600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dirty="0">
                <a:solidFill>
                  <a:srgbClr val="009543"/>
                </a:solidFill>
                <a:latin typeface="+mj-lt"/>
              </a:rPr>
            </a:br>
            <a:endParaRPr lang="fr-FR" altLang="en-US" sz="3600" dirty="0">
              <a:solidFill>
                <a:srgbClr val="006491"/>
              </a:solidFill>
              <a:latin typeface="+mj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1667C4C8-FA20-469F-9257-217C665CABDB}"/>
              </a:ext>
            </a:extLst>
          </p:cNvPr>
          <p:cNvSpPr txBox="1"/>
          <p:nvPr/>
        </p:nvSpPr>
        <p:spPr>
          <a:xfrm>
            <a:off x="2656840" y="5274527"/>
            <a:ext cx="687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Networking event on Digital and Emerging Technologies and </a:t>
            </a:r>
          </a:p>
          <a:p>
            <a:pPr algn="ctr"/>
            <a:r>
              <a:rPr lang="en-US" dirty="0"/>
              <a:t>Human-</a:t>
            </a:r>
            <a:r>
              <a:rPr lang="en-US" dirty="0" err="1"/>
              <a:t>centred</a:t>
            </a:r>
            <a:r>
              <a:rPr lang="en-US" dirty="0"/>
              <a:t> AI</a:t>
            </a:r>
          </a:p>
          <a:p>
            <a:pPr algn="ctr"/>
            <a:endParaRPr lang="sk-SK" dirty="0"/>
          </a:p>
          <a:p>
            <a:pPr algn="ctr"/>
            <a:r>
              <a:rPr lang="sk-SK" dirty="0"/>
              <a:t>24 January,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B427FE-B0B1-40E1-AEA2-EC98D8C394EB}"/>
              </a:ext>
            </a:extLst>
          </p:cNvPr>
          <p:cNvSpPr/>
          <p:nvPr/>
        </p:nvSpPr>
        <p:spPr>
          <a:xfrm>
            <a:off x="4098113" y="781872"/>
            <a:ext cx="3951277" cy="11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sz="600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90420A-F6C8-48D2-AB37-AE192388A61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707" y="961872"/>
            <a:ext cx="3465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About Cargo stream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sk-SK" altLang="pl-PL" b="1" dirty="0">
              <a:solidFill>
                <a:srgbClr val="00649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333333"/>
                </a:solidFill>
                <a:latin typeface="Calibri" panose="020F0502020204030204" pitchFamily="34" charset="0"/>
              </a:rPr>
              <a:t>Visibility and Order Management for the entire supply chain</a:t>
            </a:r>
            <a:endParaRPr lang="lt-LT" sz="1800" dirty="0">
              <a:solidFill>
                <a:srgbClr val="333333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lt-LT" dirty="0">
                <a:solidFill>
                  <a:srgbClr val="333333"/>
                </a:solidFill>
                <a:latin typeface="Calibri" panose="020F0502020204030204" pitchFamily="34" charset="0"/>
              </a:rPr>
              <a:t>For overland transportation &amp; maritime</a:t>
            </a:r>
          </a:p>
          <a:p>
            <a:pPr>
              <a:lnSpc>
                <a:spcPct val="150000"/>
              </a:lnSpc>
            </a:pPr>
            <a:r>
              <a:rPr lang="lt-LT" dirty="0">
                <a:solidFill>
                  <a:srgbClr val="333333"/>
                </a:solidFill>
                <a:latin typeface="Calibri" panose="020F0502020204030204" pitchFamily="34" charset="0"/>
              </a:rPr>
              <a:t>Different value for all parties within whole supply chain</a:t>
            </a:r>
          </a:p>
          <a:p>
            <a:pPr>
              <a:lnSpc>
                <a:spcPct val="150000"/>
              </a:lnSpc>
            </a:pPr>
            <a:r>
              <a:rPr lang="lt-LT" dirty="0">
                <a:solidFill>
                  <a:srgbClr val="333333"/>
                </a:solidFill>
                <a:latin typeface="Calibri" panose="020F0502020204030204" pitchFamily="34" charset="0"/>
              </a:rPr>
              <a:t>Sustainability</a:t>
            </a:r>
          </a:p>
          <a:p>
            <a:pPr>
              <a:lnSpc>
                <a:spcPct val="150000"/>
              </a:lnSpc>
            </a:pPr>
            <a:r>
              <a:rPr lang="lt-LT" sz="1800" dirty="0">
                <a:solidFill>
                  <a:srgbClr val="333333"/>
                </a:solidFill>
                <a:latin typeface="Calibri" panose="020F0502020204030204" pitchFamily="34" charset="0"/>
              </a:rPr>
              <a:t>N</a:t>
            </a:r>
            <a:r>
              <a:rPr lang="en-US" sz="1800" dirty="0">
                <a:solidFill>
                  <a:srgbClr val="333333"/>
                </a:solidFill>
                <a:latin typeface="Calibri" panose="020F0502020204030204" pitchFamily="34" charset="0"/>
              </a:rPr>
              <a:t>ow operates in four countries</a:t>
            </a:r>
            <a:r>
              <a:rPr lang="lt-LT" sz="1800" dirty="0">
                <a:solidFill>
                  <a:srgbClr val="333333"/>
                </a:solidFill>
                <a:latin typeface="Calibri" panose="020F0502020204030204" pitchFamily="34" charset="0"/>
              </a:rPr>
              <a:t>:</a:t>
            </a:r>
            <a:r>
              <a:rPr lang="en-US" sz="1800" dirty="0">
                <a:solidFill>
                  <a:srgbClr val="333333"/>
                </a:solidFill>
                <a:latin typeface="Calibri" panose="020F0502020204030204" pitchFamily="34" charset="0"/>
              </a:rPr>
              <a:t> FR, UK, PL and LT and this year starting in the USA </a:t>
            </a:r>
          </a:p>
        </p:txBody>
      </p:sp>
    </p:spTree>
    <p:extLst>
      <p:ext uri="{BB962C8B-B14F-4D97-AF65-F5344CB8AC3E}">
        <p14:creationId xmlns:p14="http://schemas.microsoft.com/office/powerpoint/2010/main" val="5799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pl-PL" dirty="0">
                <a:solidFill>
                  <a:srgbClr val="009543"/>
                </a:solidFill>
              </a:rPr>
              <a:t>Current experience with universities 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335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altLang="pl-PL" b="1" dirty="0">
                <a:solidFill>
                  <a:srgbClr val="006491"/>
                </a:solidFill>
              </a:rPr>
              <a:t>#DigitalSolutions #Partnership #Creativity #AI #Sustainability</a:t>
            </a:r>
            <a:endParaRPr lang="hu-HU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6491"/>
                </a:solidFill>
              </a:rPr>
              <a:t>Digitalization of the supply chain and increasing sustainability contributes to green goals.</a:t>
            </a:r>
          </a:p>
          <a:p>
            <a:pPr marL="0" indent="0">
              <a:buNone/>
            </a:pPr>
            <a:endParaRPr lang="en-US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6491"/>
                </a:solidFill>
              </a:rPr>
              <a:t>Our cooperation with science and education institutions:</a:t>
            </a:r>
          </a:p>
          <a:p>
            <a:pPr>
              <a:buFont typeface="+mj-lt"/>
              <a:buAutoNum type="arabicPeriod"/>
            </a:pPr>
            <a:r>
              <a:rPr lang="en-US" b="0" i="0" dirty="0">
                <a:effectLst/>
                <a:latin typeface="-apple-system"/>
              </a:rPr>
              <a:t>Future logistics managers, French students at ISCID-CO, an international business school in Dunkirk, France, are learning how to use the Cargo stream platform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-apple-system"/>
              </a:rPr>
              <a:t>Long-term education project within Future logistics managers in Vilnius College of Technologies and Design, Lithuania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446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pl-PL" dirty="0" err="1">
                <a:solidFill>
                  <a:srgbClr val="009543"/>
                </a:solidFill>
              </a:rPr>
              <a:t>Contact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r>
              <a:rPr lang="sk-SK" altLang="pl-PL" dirty="0" err="1">
                <a:solidFill>
                  <a:srgbClr val="009543"/>
                </a:solidFill>
              </a:rPr>
              <a:t>details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hlinkClick r:id="rId2"/>
              </a:rPr>
              <a:t>https://www.linkedin.com/in/sarunasbelickas/</a:t>
            </a:r>
            <a:r>
              <a:rPr lang="en-US" b="1" dirty="0"/>
              <a:t> </a:t>
            </a:r>
          </a:p>
          <a:p>
            <a:pPr marL="0" indent="0">
              <a:buNone/>
            </a:pPr>
            <a:endParaRPr lang="en-US" b="1" dirty="0">
              <a:solidFill>
                <a:srgbClr val="006491"/>
              </a:solidFill>
              <a:hlinkClick r:id="rId3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6491"/>
                </a:solidFill>
                <a:hlinkClick r:id="rId3"/>
              </a:rPr>
              <a:t>sarunas@cargostream.co</a:t>
            </a:r>
            <a:endParaRPr lang="en-US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www.cargostream.co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335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160</Words>
  <Application>Microsoft Office PowerPoint</Application>
  <PresentationFormat>Panoramiczny</PresentationFormat>
  <Paragraphs>26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1" baseType="lpstr">
      <vt:lpstr>-apple-system</vt:lpstr>
      <vt:lpstr>Arial</vt:lpstr>
      <vt:lpstr>Arial Unicode MS</vt:lpstr>
      <vt:lpstr>Calibri</vt:lpstr>
      <vt:lpstr>Trebuchet MS</vt:lpstr>
      <vt:lpstr>Wingdings 3</vt:lpstr>
      <vt:lpstr>Fazeta</vt:lpstr>
      <vt:lpstr> FUTURE OF THE SUPPLY CHAIN Sarunas Belickas, CEO </vt:lpstr>
      <vt:lpstr>About Cargo stream</vt:lpstr>
      <vt:lpstr>Current experience with universities </vt:lpstr>
      <vt:lpstr>Contact details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(edit) Speaker name (edit) Organisation (edit)</dc:title>
  <dc:creator>Rua Terezia</dc:creator>
  <cp:lastModifiedBy>Marta Krutel</cp:lastModifiedBy>
  <cp:revision>13</cp:revision>
  <dcterms:created xsi:type="dcterms:W3CDTF">2021-04-15T06:02:10Z</dcterms:created>
  <dcterms:modified xsi:type="dcterms:W3CDTF">2022-01-20T17:16:12Z</dcterms:modified>
</cp:coreProperties>
</file>