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3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699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7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49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430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352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477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739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901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202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7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63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3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39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70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33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A635-BBF8-4DD5-B255-FD06155A847F}" type="datetimeFigureOut">
              <a:rPr lang="sk-SK" smtClean="0"/>
              <a:t>21. 1. 2022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984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.baber@bham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>
            <a:extLst>
              <a:ext uri="{FF2B5EF4-FFF2-40B4-BE49-F238E27FC236}">
                <a16:creationId xmlns:a16="http://schemas.microsoft.com/office/drawing/2014/main" id="{30F76E93-286A-44DC-9CEB-6CA8A7D0DE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24361" y="915985"/>
            <a:ext cx="9144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sk-SK" altLang="pl-PL" sz="3600" b="1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b="1" dirty="0">
                <a:solidFill>
                  <a:srgbClr val="009543"/>
                </a:solidFill>
                <a:latin typeface="+mj-lt"/>
              </a:rPr>
              <a:t>PRESENTATION TITLE (edit)</a:t>
            </a:r>
            <a:br>
              <a:rPr lang="en-GB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Professor Chris Baber</a:t>
            </a:r>
            <a:br>
              <a:rPr lang="en-GB" altLang="pl-PL" sz="3600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University of Birmingham, UK</a:t>
            </a:r>
            <a:r>
              <a:rPr lang="sk-SK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dirty="0">
                <a:solidFill>
                  <a:srgbClr val="009543"/>
                </a:solidFill>
                <a:latin typeface="+mj-lt"/>
              </a:rPr>
            </a:br>
            <a:endParaRPr lang="fr-FR" altLang="en-US" sz="3600" dirty="0">
              <a:solidFill>
                <a:srgbClr val="006491"/>
              </a:solidFill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67C4C8-FA20-469F-9257-217C665CABDB}"/>
              </a:ext>
            </a:extLst>
          </p:cNvPr>
          <p:cNvSpPr txBox="1"/>
          <p:nvPr/>
        </p:nvSpPr>
        <p:spPr>
          <a:xfrm>
            <a:off x="1717041" y="5274527"/>
            <a:ext cx="687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Networking event on Digital and Emerging Technologies and </a:t>
            </a:r>
          </a:p>
          <a:p>
            <a:pPr algn="ctr"/>
            <a:r>
              <a:rPr lang="en-US" dirty="0"/>
              <a:t>Human-centred AI</a:t>
            </a:r>
          </a:p>
          <a:p>
            <a:pPr algn="ctr"/>
            <a:endParaRPr lang="sk-SK" dirty="0"/>
          </a:p>
          <a:p>
            <a:pPr algn="ctr"/>
            <a:r>
              <a:rPr lang="sk-SK" dirty="0"/>
              <a:t>24 January, 2022</a:t>
            </a:r>
          </a:p>
        </p:txBody>
      </p:sp>
    </p:spTree>
    <p:extLst>
      <p:ext uri="{BB962C8B-B14F-4D97-AF65-F5344CB8AC3E}">
        <p14:creationId xmlns:p14="http://schemas.microsoft.com/office/powerpoint/2010/main" val="2318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School of Computer Science, University of Birmingham, UK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sk-SK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006491"/>
                </a:solidFill>
              </a:rPr>
              <a:t>University of Birmingham: 30,000 students and 7,000 staff. A member of the Russell Group, University of Birmingham was founded in 1900. It is the largest UK civic University, and the original ‘redbrick’ University. Annual turnover in excess of £550M. Organised into Colleges of Engineering &amp; Physical Sciences; Medicine and Dentistry, Social Sciences; Arts and Law</a:t>
            </a:r>
          </a:p>
          <a:p>
            <a:pPr marL="0" indent="0">
              <a:buNone/>
            </a:pPr>
            <a:endParaRPr lang="en-GB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006491"/>
                </a:solidFill>
              </a:rPr>
              <a:t>School of Computer Science: 57 academic and research staff; 1356 students; Expertise in Computer Security, Robotics, Computational Theory, Artificial Intelligence, Computational Life Sciences, Human-Centred Computing</a:t>
            </a:r>
            <a:endParaRPr lang="sk-SK" b="1" dirty="0">
              <a:solidFill>
                <a:srgbClr val="0064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131" y="117935"/>
            <a:ext cx="9193876" cy="1345103"/>
          </a:xfrm>
        </p:spPr>
        <p:txBody>
          <a:bodyPr>
            <a:normAutofit fontScale="90000"/>
          </a:bodyPr>
          <a:lstStyle/>
          <a:p>
            <a:r>
              <a:rPr lang="en-GB" altLang="pl-PL" sz="3100" b="1" dirty="0">
                <a:solidFill>
                  <a:schemeClr val="accent2"/>
                </a:solidFill>
              </a:rPr>
              <a:t>Topic: HUMAN-CENTRED AND ETHICAL DEVELOPMENT OF DIGITAL AND INDUSTRIAL TECHNOLOGIES</a:t>
            </a:r>
            <a:r>
              <a:rPr lang="sk-SK" altLang="pl-PL" sz="3100" dirty="0">
                <a:solidFill>
                  <a:schemeClr val="accent2"/>
                </a:solidFill>
              </a:rPr>
              <a:t> </a:t>
            </a:r>
            <a:r>
              <a:rPr lang="en-GB" altLang="pl-PL" sz="3100" dirty="0">
                <a:solidFill>
                  <a:srgbClr val="009543"/>
                </a:solidFill>
              </a:rPr>
              <a:t/>
            </a:r>
            <a:br>
              <a:rPr lang="en-GB" altLang="pl-PL" sz="3100" dirty="0">
                <a:solidFill>
                  <a:srgbClr val="009543"/>
                </a:solidFill>
              </a:rPr>
            </a:br>
            <a:r>
              <a:rPr lang="en-GB" altLang="pl-PL" sz="3100" b="1" dirty="0">
                <a:solidFill>
                  <a:srgbClr val="006491"/>
                </a:solidFill>
              </a:rPr>
              <a:t>Project: Interactive Dialogues for Acceptable AI-assisted Decision Making</a:t>
            </a:r>
            <a:r>
              <a:rPr lang="en-GB" altLang="pl-PL" b="1" dirty="0">
                <a:solidFill>
                  <a:srgbClr val="006491"/>
                </a:solidFill>
              </a:rPr>
              <a:t/>
            </a:r>
            <a:br>
              <a:rPr lang="en-GB" altLang="pl-PL" b="1" dirty="0">
                <a:solidFill>
                  <a:srgbClr val="006491"/>
                </a:solidFill>
              </a:rPr>
            </a:b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31" y="1961515"/>
            <a:ext cx="9630449" cy="3831533"/>
          </a:xfrm>
        </p:spPr>
        <p:txBody>
          <a:bodyPr>
            <a:normAutofit/>
          </a:bodyPr>
          <a:lstStyle/>
          <a:p>
            <a:r>
              <a:rPr lang="en-GB" altLang="pl-PL" b="1" dirty="0">
                <a:solidFill>
                  <a:srgbClr val="006491"/>
                </a:solidFill>
              </a:rPr>
              <a:t>AI can model the consequences of a decision – so that we can judge its social and ethical implications and desirability.</a:t>
            </a:r>
          </a:p>
          <a:p>
            <a:r>
              <a:rPr lang="en-GB" altLang="pl-PL" b="1" dirty="0">
                <a:solidFill>
                  <a:srgbClr val="006491"/>
                </a:solidFill>
              </a:rPr>
              <a:t>Explanations can capture the attributes AI uses for its decision. But this is not enough for a human understandable explanation</a:t>
            </a:r>
          </a:p>
          <a:p>
            <a:r>
              <a:rPr lang="en-GB" altLang="pl-PL" b="1" dirty="0">
                <a:solidFill>
                  <a:srgbClr val="006491"/>
                </a:solidFill>
              </a:rPr>
              <a:t>Explanation must involve a dialogue to agree common ground in what the attributes mean.</a:t>
            </a:r>
          </a:p>
          <a:p>
            <a:r>
              <a:rPr lang="en-GB" altLang="pl-PL" b="1" dirty="0">
                <a:solidFill>
                  <a:srgbClr val="006491"/>
                </a:solidFill>
              </a:rPr>
              <a:t>People can find it difficult to put into words what their decisions are based on.</a:t>
            </a:r>
          </a:p>
          <a:p>
            <a:r>
              <a:rPr lang="en-GB" altLang="pl-PL" b="1" dirty="0">
                <a:solidFill>
                  <a:srgbClr val="006491"/>
                </a:solidFill>
              </a:rPr>
              <a:t>AI models of human decision making can help reveal the basis of human decisions and provide the foundation for common ground.</a:t>
            </a:r>
          </a:p>
          <a:p>
            <a:r>
              <a:rPr lang="en-GB" altLang="pl-PL" b="1" dirty="0">
                <a:solidFill>
                  <a:srgbClr val="006491"/>
                </a:solidFill>
              </a:rPr>
              <a:t>AI models can reveal the attributes that people are using, and allow ‘what-if’ testing of preferences and relevance of these attributes.</a:t>
            </a:r>
          </a:p>
          <a:p>
            <a:endParaRPr lang="en-GB" altLang="pl-PL" b="1" dirty="0">
              <a:solidFill>
                <a:srgbClr val="006491"/>
              </a:solidFill>
            </a:endParaRPr>
          </a:p>
          <a:p>
            <a:endParaRPr lang="en-GB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en-GB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44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pl-PL" dirty="0" err="1">
                <a:solidFill>
                  <a:srgbClr val="009543"/>
                </a:solidFill>
              </a:rPr>
              <a:t>Contact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r>
              <a:rPr lang="sk-SK" altLang="pl-PL" dirty="0" err="1">
                <a:solidFill>
                  <a:srgbClr val="009543"/>
                </a:solidFill>
              </a:rPr>
              <a:t>details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Chris Baber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Chair of Pervasive &amp; Ubiquitous Computing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School of Computer Science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University of Birmingham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c.baber@bham.ac.uk</a:t>
            </a:r>
            <a:endParaRPr lang="en-GB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0044 121 3965</a:t>
            </a:r>
            <a:endParaRPr lang="sk-SK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335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306</Words>
  <Application>Microsoft Office PowerPoint</Application>
  <PresentationFormat>Panoramiczny</PresentationFormat>
  <Paragraphs>28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Trebuchet MS</vt:lpstr>
      <vt:lpstr>Wingdings 3</vt:lpstr>
      <vt:lpstr>Fazeta</vt:lpstr>
      <vt:lpstr> PRESENTATION TITLE (edit) Professor Chris Baber University of Birmingham, UK </vt:lpstr>
      <vt:lpstr>School of Computer Science, University of Birmingham, UK</vt:lpstr>
      <vt:lpstr>Topic: HUMAN-CENTRED AND ETHICAL DEVELOPMENT OF DIGITAL AND INDUSTRIAL TECHNOLOGIES  Project: Interactive Dialogues for Acceptable AI-assisted Decision Making </vt:lpstr>
      <vt:lpstr>Contact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(edit) Speaker name (edit) Organisation (edit)</dc:title>
  <dc:creator>Rua Terezia</dc:creator>
  <cp:lastModifiedBy>Marta Krutel</cp:lastModifiedBy>
  <cp:revision>12</cp:revision>
  <dcterms:created xsi:type="dcterms:W3CDTF">2021-04-15T06:02:10Z</dcterms:created>
  <dcterms:modified xsi:type="dcterms:W3CDTF">2022-01-21T14:29:38Z</dcterms:modified>
</cp:coreProperties>
</file>