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5" r:id="rId11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A07F2-FEAB-453C-A110-7178B8423C33}" v="14" dt="2022-10-04T14:01:32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González" userId="428adef2-af99-40a4-a8d3-804a911c223a" providerId="ADAL" clId="{C52A07F2-FEAB-453C-A110-7178B8423C33}"/>
    <pc:docChg chg="undo redo custSel addSld modSld">
      <pc:chgData name="Carolina González" userId="428adef2-af99-40a4-a8d3-804a911c223a" providerId="ADAL" clId="{C52A07F2-FEAB-453C-A110-7178B8423C33}" dt="2022-10-04T14:01:48.610" v="279" actId="1076"/>
      <pc:docMkLst>
        <pc:docMk/>
      </pc:docMkLst>
      <pc:sldChg chg="addSp delSp modSp mod">
        <pc:chgData name="Carolina González" userId="428adef2-af99-40a4-a8d3-804a911c223a" providerId="ADAL" clId="{C52A07F2-FEAB-453C-A110-7178B8423C33}" dt="2022-10-04T13:53:09.571" v="197"/>
        <pc:sldMkLst>
          <pc:docMk/>
          <pc:sldMk cId="0" sldId="256"/>
        </pc:sldMkLst>
        <pc:spChg chg="add del mod">
          <ac:chgData name="Carolina González" userId="428adef2-af99-40a4-a8d3-804a911c223a" providerId="ADAL" clId="{C52A07F2-FEAB-453C-A110-7178B8423C33}" dt="2022-10-04T13:50:00.796" v="180" actId="478"/>
          <ac:spMkLst>
            <pc:docMk/>
            <pc:sldMk cId="0" sldId="256"/>
            <ac:spMk id="2" creationId="{70D62563-8654-415A-360C-EA908AF1423B}"/>
          </ac:spMkLst>
        </pc:spChg>
        <pc:spChg chg="add mod">
          <ac:chgData name="Carolina González" userId="428adef2-af99-40a4-a8d3-804a911c223a" providerId="ADAL" clId="{C52A07F2-FEAB-453C-A110-7178B8423C33}" dt="2022-10-04T13:53:09.571" v="197"/>
          <ac:spMkLst>
            <pc:docMk/>
            <pc:sldMk cId="0" sldId="256"/>
            <ac:spMk id="3" creationId="{258766B5-A5E4-97A3-FACA-0F3AB4E35885}"/>
          </ac:spMkLst>
        </pc:spChg>
        <pc:spChg chg="del mod">
          <ac:chgData name="Carolina González" userId="428adef2-af99-40a4-a8d3-804a911c223a" providerId="ADAL" clId="{C52A07F2-FEAB-453C-A110-7178B8423C33}" dt="2022-10-04T13:49:58.449" v="179" actId="478"/>
          <ac:spMkLst>
            <pc:docMk/>
            <pc:sldMk cId="0" sldId="256"/>
            <ac:spMk id="85" creationId="{00000000-0000-0000-0000-000000000000}"/>
          </ac:spMkLst>
        </pc:spChg>
        <pc:picChg chg="mod">
          <ac:chgData name="Carolina González" userId="428adef2-af99-40a4-a8d3-804a911c223a" providerId="ADAL" clId="{C52A07F2-FEAB-453C-A110-7178B8423C33}" dt="2022-10-04T13:49:52.403" v="178" actId="1076"/>
          <ac:picMkLst>
            <pc:docMk/>
            <pc:sldMk cId="0" sldId="256"/>
            <ac:picMk id="82" creationId="{00000000-0000-0000-0000-000000000000}"/>
          </ac:picMkLst>
        </pc:picChg>
      </pc:sldChg>
      <pc:sldChg chg="addSp delSp modSp add mod">
        <pc:chgData name="Carolina González" userId="428adef2-af99-40a4-a8d3-804a911c223a" providerId="ADAL" clId="{C52A07F2-FEAB-453C-A110-7178B8423C33}" dt="2022-10-04T14:01:48.610" v="279" actId="1076"/>
        <pc:sldMkLst>
          <pc:docMk/>
          <pc:sldMk cId="607937299" sldId="295"/>
        </pc:sldMkLst>
        <pc:spChg chg="mod">
          <ac:chgData name="Carolina González" userId="428adef2-af99-40a4-a8d3-804a911c223a" providerId="ADAL" clId="{C52A07F2-FEAB-453C-A110-7178B8423C33}" dt="2022-10-04T13:58:23.708" v="215" actId="1076"/>
          <ac:spMkLst>
            <pc:docMk/>
            <pc:sldMk cId="607937299" sldId="295"/>
            <ac:spMk id="5" creationId="{2998DEFF-6045-4935-857F-D7EDC08E0402}"/>
          </ac:spMkLst>
        </pc:spChg>
        <pc:spChg chg="del mod">
          <ac:chgData name="Carolina González" userId="428adef2-af99-40a4-a8d3-804a911c223a" providerId="ADAL" clId="{C52A07F2-FEAB-453C-A110-7178B8423C33}" dt="2022-10-04T13:59:36.733" v="232" actId="478"/>
          <ac:spMkLst>
            <pc:docMk/>
            <pc:sldMk cId="607937299" sldId="295"/>
            <ac:spMk id="6" creationId="{00000000-0000-0000-0000-000000000000}"/>
          </ac:spMkLst>
        </pc:spChg>
        <pc:spChg chg="add del mod">
          <ac:chgData name="Carolina González" userId="428adef2-af99-40a4-a8d3-804a911c223a" providerId="ADAL" clId="{C52A07F2-FEAB-453C-A110-7178B8423C33}" dt="2022-10-04T13:58:14.670" v="213" actId="478"/>
          <ac:spMkLst>
            <pc:docMk/>
            <pc:sldMk cId="607937299" sldId="295"/>
            <ac:spMk id="10" creationId="{F6DD094A-943C-4638-3B97-D52CF60C2B80}"/>
          </ac:spMkLst>
        </pc:spChg>
        <pc:spChg chg="add mod">
          <ac:chgData name="Carolina González" userId="428adef2-af99-40a4-a8d3-804a911c223a" providerId="ADAL" clId="{C52A07F2-FEAB-453C-A110-7178B8423C33}" dt="2022-10-04T14:01:48.610" v="279" actId="1076"/>
          <ac:spMkLst>
            <pc:docMk/>
            <pc:sldMk cId="607937299" sldId="295"/>
            <ac:spMk id="12" creationId="{C0F30742-BA40-89BC-5804-BDA7F96F120E}"/>
          </ac:spMkLst>
        </pc:spChg>
        <pc:picChg chg="mod">
          <ac:chgData name="Carolina González" userId="428adef2-af99-40a4-a8d3-804a911c223a" providerId="ADAL" clId="{C52A07F2-FEAB-453C-A110-7178B8423C33}" dt="2022-10-04T13:55:06.500" v="204" actId="1076"/>
          <ac:picMkLst>
            <pc:docMk/>
            <pc:sldMk cId="607937299" sldId="295"/>
            <ac:picMk id="2" creationId="{00000000-0000-0000-0000-000000000000}"/>
          </ac:picMkLst>
        </pc:picChg>
        <pc:picChg chg="add mod">
          <ac:chgData name="Carolina González" userId="428adef2-af99-40a4-a8d3-804a911c223a" providerId="ADAL" clId="{C52A07F2-FEAB-453C-A110-7178B8423C33}" dt="2022-10-04T13:54:10.328" v="202"/>
          <ac:picMkLst>
            <pc:docMk/>
            <pc:sldMk cId="607937299" sldId="295"/>
            <ac:picMk id="3" creationId="{67BA246B-48C8-A4C6-87AF-DA1E13E455FC}"/>
          </ac:picMkLst>
        </pc:picChg>
        <pc:picChg chg="del">
          <ac:chgData name="Carolina González" userId="428adef2-af99-40a4-a8d3-804a911c223a" providerId="ADAL" clId="{C52A07F2-FEAB-453C-A110-7178B8423C33}" dt="2022-10-04T13:53:49.969" v="199" actId="478"/>
          <ac:picMkLst>
            <pc:docMk/>
            <pc:sldMk cId="607937299" sldId="295"/>
            <ac:picMk id="4" creationId="{C090BE72-67E5-47A3-84BA-1AB1314A9FE3}"/>
          </ac:picMkLst>
        </pc:picChg>
        <pc:picChg chg="add mod">
          <ac:chgData name="Carolina González" userId="428adef2-af99-40a4-a8d3-804a911c223a" providerId="ADAL" clId="{C52A07F2-FEAB-453C-A110-7178B8423C33}" dt="2022-10-04T13:54:18.933" v="203"/>
          <ac:picMkLst>
            <pc:docMk/>
            <pc:sldMk cId="607937299" sldId="295"/>
            <ac:picMk id="8" creationId="{DF6CE5E6-31E3-9322-9D27-846D050971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gl-ES" sz="4400" b="0" strike="noStrike" spc="-1">
                <a:latin typeface="Arial"/>
              </a:rPr>
              <a:t>Prema para mover a diapositiva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gl-ES" sz="2000" b="0" strike="noStrike" spc="-1">
                <a:latin typeface="Arial"/>
              </a:rPr>
              <a:t>Prema para editar o formato de notas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gl-ES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gl-ES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gl-E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748E01B-3FE3-4AC0-9224-59349B91169E}" type="slidenum">
              <a:rPr lang="gl-ES" sz="1400" b="0" strike="noStrike" spc="-1">
                <a:latin typeface="Times New Roman"/>
              </a:rPr>
              <a:t>‹Nº›</a:t>
            </a:fld>
            <a:endParaRPr lang="gl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03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gl-ES" sz="20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BA9BD7A-08BD-4BCD-9D3B-7A7810D828C9}" type="slidenum">
              <a:rPr lang="gl-ES" sz="1200" b="0" strike="noStrike" spc="-1">
                <a:latin typeface="Times New Roman"/>
              </a:rPr>
              <a:t>1</a:t>
            </a:fld>
            <a:endParaRPr lang="gl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4393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gl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gl-ES" sz="4400" b="0" strike="noStrike" spc="-1">
                <a:latin typeface="Arial"/>
              </a:rPr>
              <a:t>Prema para editar o formato de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latin typeface="Arial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2800" b="0" strike="noStrike" spc="-1">
                <a:latin typeface="Arial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400" b="0" strike="noStrike" spc="-1">
                <a:latin typeface="Arial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2000" b="0" strike="noStrike" spc="-1">
                <a:latin typeface="Arial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latin typeface="Arial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latin typeface="Arial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latin typeface="Arial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gl-ES" sz="1800" b="0" strike="noStrike" spc="-1">
                <a:latin typeface="Arial"/>
              </a:rPr>
              <a:t>Prema para editar o formato de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1800" b="0" strike="noStrike" spc="-1">
                <a:latin typeface="Arial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1800" b="0" strike="noStrike" spc="-1">
                <a:latin typeface="Arial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1800" b="0" strike="noStrike" spc="-1">
                <a:latin typeface="Arial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1800" b="0" strike="noStrike" spc="-1">
                <a:latin typeface="Arial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1800" b="0" strike="noStrike" spc="-1">
                <a:latin typeface="Arial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1800" b="0" strike="noStrike" spc="-1">
                <a:latin typeface="Arial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1800" b="0" strike="noStrike" spc="-1">
                <a:latin typeface="Arial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xunta.gal/cmatv" TargetMode="Externa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2"/>
          <p:cNvPicPr/>
          <p:nvPr/>
        </p:nvPicPr>
        <p:blipFill>
          <a:blip r:embed="rId3"/>
          <a:stretch/>
        </p:blipFill>
        <p:spPr>
          <a:xfrm>
            <a:off x="0" y="0"/>
            <a:ext cx="12192840" cy="68644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440" y="0"/>
            <a:ext cx="12188160" cy="685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11713320" y="163080"/>
            <a:ext cx="3196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1800" b="1" strike="noStrike" spc="-1">
                <a:solidFill>
                  <a:srgbClr val="1A6932"/>
                </a:solidFill>
                <a:latin typeface="Myriad Pro"/>
                <a:ea typeface="Myriad Pro"/>
              </a:rPr>
              <a:t>.1</a:t>
            </a:r>
            <a:endParaRPr lang="gl-ES" sz="1800" b="0" strike="noStrike" spc="-1">
              <a:latin typeface="Arial"/>
            </a:endParaRPr>
          </a:p>
        </p:txBody>
      </p:sp>
      <p:pic>
        <p:nvPicPr>
          <p:cNvPr id="86" name="85 Imagen"/>
          <p:cNvPicPr/>
          <p:nvPr/>
        </p:nvPicPr>
        <p:blipFill>
          <a:blip r:embed="rId4"/>
          <a:stretch/>
        </p:blipFill>
        <p:spPr>
          <a:xfrm>
            <a:off x="504360" y="6192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87" name="86 Imagen"/>
          <p:cNvPicPr/>
          <p:nvPr/>
        </p:nvPicPr>
        <p:blipFill>
          <a:blip r:embed="rId5"/>
          <a:stretch/>
        </p:blipFill>
        <p:spPr>
          <a:xfrm>
            <a:off x="5246640" y="6192000"/>
            <a:ext cx="1665360" cy="294120"/>
          </a:xfrm>
          <a:prstGeom prst="rect">
            <a:avLst/>
          </a:prstGeom>
          <a:ln>
            <a:noFill/>
          </a:ln>
        </p:spPr>
      </p:pic>
      <p:sp>
        <p:nvSpPr>
          <p:cNvPr id="3" name="CustomShape 3">
            <a:extLst>
              <a:ext uri="{FF2B5EF4-FFF2-40B4-BE49-F238E27FC236}">
                <a16:creationId xmlns:a16="http://schemas.microsoft.com/office/drawing/2014/main" id="{258766B5-A5E4-97A3-FACA-0F3AB4E35885}"/>
              </a:ext>
            </a:extLst>
          </p:cNvPr>
          <p:cNvSpPr/>
          <p:nvPr/>
        </p:nvSpPr>
        <p:spPr>
          <a:xfrm>
            <a:off x="4079776" y="2475259"/>
            <a:ext cx="4392488" cy="21222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GB" sz="1400" b="1" i="1" strike="noStrike" spc="-1" dirty="0">
              <a:solidFill>
                <a:srgbClr val="1A6932"/>
              </a:solidFill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en-GB" sz="1400" b="1" i="1" strike="noStrike" spc="-1" dirty="0">
                <a:solidFill>
                  <a:srgbClr val="1A6932"/>
                </a:solidFill>
                <a:latin typeface="Verdana"/>
                <a:ea typeface="Verdana"/>
              </a:rPr>
              <a:t>The Covenant of Mayors in practice</a:t>
            </a:r>
            <a:r>
              <a:rPr lang="en-GB" sz="14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the support of Galicia to local authorities</a:t>
            </a:r>
          </a:p>
          <a:p>
            <a:pPr algn="ctr"/>
            <a:endParaRPr lang="en-GB" sz="1400" b="1" dirty="0">
              <a:solidFill>
                <a:srgbClr val="F28943"/>
              </a:solidFill>
              <a:latin typeface="Verdana"/>
              <a:ea typeface="+mj-lt"/>
              <a:cs typeface="+mj-lt"/>
            </a:endParaRPr>
          </a:p>
          <a:p>
            <a:pPr algn="ctr"/>
            <a:r>
              <a:rPr lang="en-GB" sz="1400" b="1" dirty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María Luz Macho-Eiras</a:t>
            </a:r>
          </a:p>
          <a:p>
            <a:pPr algn="ctr"/>
            <a:endParaRPr lang="en-GB" sz="1400" b="1" dirty="0">
              <a:solidFill>
                <a:srgbClr val="F28943"/>
              </a:solidFill>
              <a:latin typeface="Verdana"/>
              <a:ea typeface="+mj-lt"/>
              <a:cs typeface="+mj-lt"/>
            </a:endParaRPr>
          </a:p>
          <a:p>
            <a:pPr algn="ctr"/>
            <a:r>
              <a:rPr lang="en-GB" sz="1200" b="1" dirty="0">
                <a:solidFill>
                  <a:srgbClr val="00B050"/>
                </a:solidFill>
                <a:latin typeface="Verdana"/>
                <a:ea typeface="+mj-lt"/>
                <a:cs typeface="+mj-lt"/>
              </a:rPr>
              <a:t>Director of the Galician environmental Laboratory</a:t>
            </a:r>
          </a:p>
          <a:p>
            <a:pPr algn="ctr"/>
            <a:endParaRPr lang="en-GB" sz="1200" b="1" dirty="0">
              <a:solidFill>
                <a:srgbClr val="00B050"/>
              </a:solidFill>
              <a:latin typeface="Verdana"/>
              <a:ea typeface="+mj-lt"/>
              <a:cs typeface="+mj-lt"/>
            </a:endParaRPr>
          </a:p>
          <a:p>
            <a:pPr algn="ctr"/>
            <a:r>
              <a:rPr lang="en-GB" sz="1200" b="1" dirty="0">
                <a:solidFill>
                  <a:srgbClr val="00B050"/>
                </a:solidFill>
                <a:latin typeface="Verdana"/>
                <a:ea typeface="+mj-lt"/>
                <a:cs typeface="+mj-lt"/>
              </a:rPr>
              <a:t>Government of Galicia</a:t>
            </a:r>
          </a:p>
          <a:p>
            <a:pPr algn="ctr"/>
            <a:endParaRPr lang="en-GB" sz="1200" dirty="0">
              <a:solidFill>
                <a:srgbClr val="00B05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2"/>
          <a:stretch/>
        </p:blipFill>
        <p:spPr>
          <a:xfrm>
            <a:off x="0" y="-11160"/>
            <a:ext cx="12204360" cy="68580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 rot="32400">
            <a:off x="2540520" y="1355760"/>
            <a:ext cx="2535480" cy="3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r>
              <a:rPr lang="gl-ES" sz="2000" b="1" strike="noStrike" spc="-1">
                <a:solidFill>
                  <a:srgbClr val="1A6932"/>
                </a:solidFill>
                <a:latin typeface="Verdana"/>
              </a:rPr>
              <a:t>Where is Galicia?</a:t>
            </a:r>
            <a:r>
              <a:rPr lang="gl-ES" sz="1800" b="1" strike="noStrike" spc="-1">
                <a:solidFill>
                  <a:srgbClr val="1A6932"/>
                </a:solidFill>
                <a:latin typeface="Verdana"/>
              </a:rPr>
              <a:t> </a:t>
            </a:r>
            <a:endParaRPr lang="gl-ES" sz="1800" b="1" strike="noStrike" spc="-1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90" name="89 Imagen"/>
          <p:cNvPicPr/>
          <p:nvPr/>
        </p:nvPicPr>
        <p:blipFill>
          <a:blip r:embed="rId3"/>
          <a:stretch/>
        </p:blipFill>
        <p:spPr>
          <a:xfrm>
            <a:off x="4051080" y="6120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91" name="90 Imagen"/>
          <p:cNvPicPr/>
          <p:nvPr/>
        </p:nvPicPr>
        <p:blipFill>
          <a:blip r:embed="rId4"/>
          <a:stretch/>
        </p:blipFill>
        <p:spPr>
          <a:xfrm>
            <a:off x="6830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92" name="91 Imagen"/>
          <p:cNvPicPr/>
          <p:nvPr/>
        </p:nvPicPr>
        <p:blipFill>
          <a:blip r:embed="rId5"/>
          <a:stretch/>
        </p:blipFill>
        <p:spPr>
          <a:xfrm>
            <a:off x="7632360" y="1368000"/>
            <a:ext cx="4247640" cy="378036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868720" y="1296000"/>
            <a:ext cx="3275280" cy="35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2000" b="1" strike="noStrike" spc="-1" dirty="0" err="1">
                <a:solidFill>
                  <a:srgbClr val="1A6932"/>
                </a:solidFill>
                <a:latin typeface="Verdana"/>
                <a:ea typeface="Verdana"/>
              </a:rPr>
              <a:t>Whats</a:t>
            </a:r>
            <a:r>
              <a:rPr lang="gl-ES" sz="20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 Galicia </a:t>
            </a:r>
            <a:r>
              <a:rPr lang="gl-ES" sz="2000" b="1" strike="noStrike" spc="-1" dirty="0" err="1">
                <a:solidFill>
                  <a:srgbClr val="1A6932"/>
                </a:solidFill>
                <a:latin typeface="Verdana"/>
                <a:ea typeface="Verdana"/>
              </a:rPr>
              <a:t>Like</a:t>
            </a:r>
            <a:r>
              <a:rPr lang="gl-ES" sz="20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? </a:t>
            </a:r>
            <a:r>
              <a:rPr lang="gl-ES" sz="18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 </a:t>
            </a:r>
            <a:endParaRPr lang="gl-ES" sz="1800" b="0" strike="noStrike" spc="-1" dirty="0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5241960" y="2016000"/>
            <a:ext cx="1742040" cy="11520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2.695.645 inhabitants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5328000" y="3416400"/>
            <a:ext cx="1641600" cy="11196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29.574,8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sq. km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5270400" y="4784400"/>
            <a:ext cx="1641600" cy="11916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91,3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people per sq. km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8879760" y="5115960"/>
            <a:ext cx="2064240" cy="122004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313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municipalities</a:t>
            </a:r>
            <a:endParaRPr lang="gl-ES" sz="1600" b="0" strike="noStrike" spc="-1">
              <a:latin typeface="Arial"/>
            </a:endParaRPr>
          </a:p>
        </p:txBody>
      </p:sp>
      <p:pic>
        <p:nvPicPr>
          <p:cNvPr id="98" name="97 Imagen"/>
          <p:cNvPicPr/>
          <p:nvPr/>
        </p:nvPicPr>
        <p:blipFill>
          <a:blip r:embed="rId6"/>
          <a:stretch/>
        </p:blipFill>
        <p:spPr>
          <a:xfrm>
            <a:off x="504000" y="2736000"/>
            <a:ext cx="4370040" cy="25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/>
          <p:cNvPicPr/>
          <p:nvPr/>
        </p:nvPicPr>
        <p:blipFill>
          <a:blip r:embed="rId2"/>
          <a:stretch/>
        </p:blipFill>
        <p:spPr>
          <a:xfrm>
            <a:off x="0" y="0"/>
            <a:ext cx="12204360" cy="685800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2006280" y="3577320"/>
            <a:ext cx="2724120" cy="2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484720" y="1123560"/>
            <a:ext cx="4787280" cy="3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1800" b="1" strike="noStrike" spc="-1">
                <a:solidFill>
                  <a:srgbClr val="1A6932"/>
                </a:solidFill>
                <a:latin typeface="Verdana"/>
                <a:ea typeface="Verdana"/>
              </a:rPr>
              <a:t>REGIONS LIKE GALICIA</a:t>
            </a:r>
            <a:endParaRPr lang="gl-ES" sz="1800" b="0" strike="noStrike" spc="-1">
              <a:latin typeface="Arial"/>
            </a:endParaRPr>
          </a:p>
        </p:txBody>
      </p:sp>
      <p:pic>
        <p:nvPicPr>
          <p:cNvPr id="102" name="101 Imagen"/>
          <p:cNvPicPr/>
          <p:nvPr/>
        </p:nvPicPr>
        <p:blipFill>
          <a:blip r:embed="rId3"/>
          <a:stretch/>
        </p:blipFill>
        <p:spPr>
          <a:xfrm>
            <a:off x="4051080" y="6120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103" name="102 Imagen"/>
          <p:cNvPicPr/>
          <p:nvPr/>
        </p:nvPicPr>
        <p:blipFill>
          <a:blip r:embed="rId4"/>
          <a:stretch/>
        </p:blipFill>
        <p:spPr>
          <a:xfrm>
            <a:off x="6830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04" name="103 Imagen"/>
          <p:cNvPicPr/>
          <p:nvPr/>
        </p:nvPicPr>
        <p:blipFill>
          <a:blip r:embed="rId5"/>
          <a:stretch/>
        </p:blipFill>
        <p:spPr>
          <a:xfrm>
            <a:off x="4779720" y="1368000"/>
            <a:ext cx="6745680" cy="475200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2028240" y="2088000"/>
            <a:ext cx="1936080" cy="13680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800" b="0" strike="noStrike" spc="-1">
                <a:solidFill>
                  <a:srgbClr val="FFFFFF"/>
                </a:solidFill>
                <a:latin typeface="Neo Sans Std"/>
              </a:rPr>
              <a:t>Between </a:t>
            </a:r>
            <a:endParaRPr lang="gl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800" b="0" strike="noStrike" spc="-1">
                <a:solidFill>
                  <a:srgbClr val="FFFFFF"/>
                </a:solidFill>
                <a:latin typeface="Neo Sans Std"/>
              </a:rPr>
              <a:t>2,5M &amp; 3M inhabitants</a:t>
            </a:r>
            <a:endParaRPr lang="gl-ES" sz="18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1841760" y="3960000"/>
            <a:ext cx="2046240" cy="153324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800" b="0" strike="noStrike" spc="-1">
                <a:solidFill>
                  <a:srgbClr val="FFFFFF"/>
                </a:solidFill>
                <a:latin typeface="Neo Sans Std"/>
              </a:rPr>
              <a:t>Between </a:t>
            </a:r>
            <a:endParaRPr lang="gl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800" b="0" strike="noStrike" spc="-1">
                <a:solidFill>
                  <a:srgbClr val="FFFFFF"/>
                </a:solidFill>
                <a:latin typeface="Neo Sans Std"/>
              </a:rPr>
              <a:t>20,000 &amp;</a:t>
            </a:r>
            <a:endParaRPr lang="gl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800" b="0" strike="noStrike" spc="-1">
                <a:solidFill>
                  <a:srgbClr val="FFFFFF"/>
                </a:solidFill>
                <a:latin typeface="Neo Sans Std"/>
              </a:rPr>
              <a:t>40,000 sq. km</a:t>
            </a:r>
            <a:endParaRPr lang="gl-E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2"/>
          <a:stretch/>
        </p:blipFill>
        <p:spPr>
          <a:xfrm>
            <a:off x="0" y="0"/>
            <a:ext cx="12204360" cy="68580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2006280" y="3577320"/>
            <a:ext cx="2724120" cy="2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2412720" y="801720"/>
            <a:ext cx="6227280" cy="3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2000" b="1" strike="noStrike" spc="-1">
                <a:solidFill>
                  <a:srgbClr val="1A6932"/>
                </a:solidFill>
                <a:latin typeface="Verdana"/>
                <a:ea typeface="Verdana"/>
              </a:rPr>
              <a:t>The features of Galician´s Municipalities</a:t>
            </a:r>
            <a:endParaRPr lang="gl-ES" sz="2000" b="0" strike="noStrike" spc="-1">
              <a:latin typeface="Arial"/>
            </a:endParaRPr>
          </a:p>
        </p:txBody>
      </p:sp>
      <p:pic>
        <p:nvPicPr>
          <p:cNvPr id="110" name="109 Imagen"/>
          <p:cNvPicPr/>
          <p:nvPr/>
        </p:nvPicPr>
        <p:blipFill>
          <a:blip r:embed="rId3"/>
          <a:stretch/>
        </p:blipFill>
        <p:spPr>
          <a:xfrm>
            <a:off x="4051080" y="6120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111" name="110 Imagen"/>
          <p:cNvPicPr/>
          <p:nvPr/>
        </p:nvPicPr>
        <p:blipFill>
          <a:blip r:embed="rId4"/>
          <a:stretch/>
        </p:blipFill>
        <p:spPr>
          <a:xfrm>
            <a:off x="6830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12" name="Imagen 9"/>
          <p:cNvPicPr/>
          <p:nvPr/>
        </p:nvPicPr>
        <p:blipFill>
          <a:blip r:embed="rId5"/>
          <a:srcRect l="13300" t="14690" r="36152" b="12122"/>
          <a:stretch/>
        </p:blipFill>
        <p:spPr>
          <a:xfrm>
            <a:off x="649440" y="1944000"/>
            <a:ext cx="3166560" cy="324216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4104000" y="2160000"/>
            <a:ext cx="1632240" cy="122004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2000" b="0" strike="noStrike" spc="-1">
                <a:solidFill>
                  <a:srgbClr val="FFFFFF"/>
                </a:solidFill>
                <a:latin typeface="Neo Sans Std"/>
              </a:rPr>
              <a:t>7 Galician Cities</a:t>
            </a:r>
            <a:endParaRPr lang="gl-ES" sz="2000" b="0" strike="noStrike" spc="-1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3960000" y="3920400"/>
            <a:ext cx="2016000" cy="11916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2000" b="0" strike="noStrike" spc="-1">
                <a:solidFill>
                  <a:srgbClr val="FFFFFF"/>
                </a:solidFill>
                <a:latin typeface="Neo Sans Std"/>
              </a:rPr>
              <a:t>987.271 inhabitants</a:t>
            </a:r>
            <a:endParaRPr lang="gl-ES" sz="20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766560" y="1512000"/>
            <a:ext cx="2521440" cy="14104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B0F0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1" strike="noStrike" spc="-1">
                <a:solidFill>
                  <a:srgbClr val="000000"/>
                </a:solidFill>
                <a:latin typeface="Neo Sans Std"/>
              </a:rPr>
              <a:t>Small municipalities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000000"/>
                </a:solidFill>
                <a:latin typeface="Arial"/>
              </a:rPr>
              <a:t>&lt;10.000 inhabitants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6766560" y="3024360"/>
            <a:ext cx="2521440" cy="14396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3472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1" strike="noStrike" spc="-1">
                <a:solidFill>
                  <a:srgbClr val="000000"/>
                </a:solidFill>
                <a:latin typeface="Neo Sans Std"/>
              </a:rPr>
              <a:t>Medium municipalities 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000000"/>
                </a:solidFill>
                <a:latin typeface="Arial"/>
              </a:rPr>
              <a:t>Between 10.000 and 20.000 inhabitants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6757560" y="4608360"/>
            <a:ext cx="2602440" cy="14396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A53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1" strike="noStrike" spc="-1">
                <a:solidFill>
                  <a:srgbClr val="000000"/>
                </a:solidFill>
                <a:latin typeface="Neo Sans Std"/>
              </a:rPr>
              <a:t>Large municipalities 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000000"/>
                </a:solidFill>
                <a:latin typeface="Arial"/>
              </a:rPr>
              <a:t>&gt;20.000 inhabitants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18" name="TextShape 8"/>
          <p:cNvSpPr txBox="1"/>
          <p:nvPr/>
        </p:nvSpPr>
        <p:spPr>
          <a:xfrm>
            <a:off x="9655200" y="2016000"/>
            <a:ext cx="1864800" cy="41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1800" b="1" strike="noStrike" spc="-1">
                <a:solidFill>
                  <a:srgbClr val="000000"/>
                </a:solidFill>
                <a:latin typeface="Neo Sans Std"/>
              </a:rPr>
              <a:t>257</a:t>
            </a:r>
            <a:r>
              <a:rPr lang="gl-ES" sz="1200" b="1" strike="noStrike" spc="-1">
                <a:solidFill>
                  <a:srgbClr val="000000"/>
                </a:solidFill>
                <a:latin typeface="Neo Sans Std"/>
              </a:rPr>
              <a:t> municipalities</a:t>
            </a:r>
            <a:endParaRPr lang="gl-ES" sz="1200" b="0" strike="noStrike" spc="-1">
              <a:latin typeface="Arial"/>
            </a:endParaRPr>
          </a:p>
        </p:txBody>
      </p:sp>
      <p:sp>
        <p:nvSpPr>
          <p:cNvPr id="119" name="TextShape 9"/>
          <p:cNvSpPr txBox="1"/>
          <p:nvPr/>
        </p:nvSpPr>
        <p:spPr>
          <a:xfrm>
            <a:off x="9576000" y="3619440"/>
            <a:ext cx="1738080" cy="41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1800" b="1" strike="noStrike" spc="-1">
                <a:solidFill>
                  <a:srgbClr val="000000"/>
                </a:solidFill>
                <a:latin typeface="Neo Sans Std"/>
              </a:rPr>
              <a:t>34 </a:t>
            </a:r>
            <a:r>
              <a:rPr lang="gl-ES" sz="1200" b="1" strike="noStrike" spc="-1">
                <a:solidFill>
                  <a:srgbClr val="000000"/>
                </a:solidFill>
                <a:latin typeface="Neo Sans Std"/>
              </a:rPr>
              <a:t>municipalities</a:t>
            </a:r>
            <a:endParaRPr lang="gl-ES" sz="1200" b="0" strike="noStrike" spc="-1">
              <a:latin typeface="Arial"/>
            </a:endParaRPr>
          </a:p>
        </p:txBody>
      </p:sp>
      <p:sp>
        <p:nvSpPr>
          <p:cNvPr id="120" name="TextShape 10"/>
          <p:cNvSpPr txBox="1"/>
          <p:nvPr/>
        </p:nvSpPr>
        <p:spPr>
          <a:xfrm>
            <a:off x="9519480" y="5112000"/>
            <a:ext cx="1712520" cy="41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1800" b="1" strike="noStrike" spc="-1">
                <a:solidFill>
                  <a:srgbClr val="000000"/>
                </a:solidFill>
                <a:latin typeface="Neo Sans Std"/>
              </a:rPr>
              <a:t>22</a:t>
            </a:r>
            <a:r>
              <a:rPr lang="gl-ES" sz="1200" b="1" strike="noStrike" spc="-1">
                <a:solidFill>
                  <a:srgbClr val="000000"/>
                </a:solidFill>
                <a:latin typeface="Neo Sans Std"/>
              </a:rPr>
              <a:t> municipalities</a:t>
            </a:r>
            <a:endParaRPr lang="gl-E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/>
          <p:cNvPicPr/>
          <p:nvPr/>
        </p:nvPicPr>
        <p:blipFill>
          <a:blip r:embed="rId2"/>
          <a:stretch/>
        </p:blipFill>
        <p:spPr>
          <a:xfrm>
            <a:off x="-108360" y="0"/>
            <a:ext cx="12204360" cy="68580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2165760" y="1296000"/>
            <a:ext cx="17222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122 Imagen"/>
          <p:cNvPicPr/>
          <p:nvPr/>
        </p:nvPicPr>
        <p:blipFill>
          <a:blip r:embed="rId3"/>
          <a:stretch/>
        </p:blipFill>
        <p:spPr>
          <a:xfrm>
            <a:off x="7766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24" name="123 Imagen"/>
          <p:cNvPicPr/>
          <p:nvPr/>
        </p:nvPicPr>
        <p:blipFill>
          <a:blip r:embed="rId4"/>
          <a:stretch/>
        </p:blipFill>
        <p:spPr>
          <a:xfrm>
            <a:off x="4267080" y="6048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125" name="124 Imagen"/>
          <p:cNvPicPr/>
          <p:nvPr/>
        </p:nvPicPr>
        <p:blipFill>
          <a:blip r:embed="rId5"/>
          <a:stretch/>
        </p:blipFill>
        <p:spPr>
          <a:xfrm>
            <a:off x="6552000" y="1931760"/>
            <a:ext cx="5225040" cy="35402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7200000" y="1440000"/>
            <a:ext cx="2008080" cy="12960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2000" b="0" strike="noStrike" spc="-1">
                <a:solidFill>
                  <a:srgbClr val="FFFFFF"/>
                </a:solidFill>
                <a:latin typeface="Neo Sans Std"/>
              </a:rPr>
              <a:t>1,498 km of coastline</a:t>
            </a:r>
            <a:endParaRPr lang="gl-ES" sz="2000" b="0" strike="noStrike" spc="-1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2309760" y="934200"/>
            <a:ext cx="26582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1600" b="1" strike="noStrike" spc="-1">
                <a:solidFill>
                  <a:srgbClr val="1A6932"/>
                </a:solidFill>
                <a:latin typeface="Verdana"/>
                <a:ea typeface="Verdana"/>
              </a:rPr>
              <a:t>GALICIAN CLIMATE 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28" name="TextShape 4"/>
          <p:cNvSpPr txBox="1"/>
          <p:nvPr/>
        </p:nvSpPr>
        <p:spPr>
          <a:xfrm>
            <a:off x="5551920" y="823320"/>
            <a:ext cx="2785320" cy="24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gl-ES" sz="1600" b="1" strike="noStrike" spc="-1">
                <a:solidFill>
                  <a:srgbClr val="1A6932"/>
                </a:solidFill>
                <a:latin typeface="Verdana"/>
              </a:rPr>
              <a:t>GALICIAN GEOGRAPHY</a:t>
            </a:r>
            <a:endParaRPr lang="gl-ES" sz="1600" b="1" strike="noStrike" spc="-1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129" name="128 Imagen"/>
          <p:cNvPicPr/>
          <p:nvPr/>
        </p:nvPicPr>
        <p:blipFill>
          <a:blip r:embed="rId6"/>
          <a:stretch/>
        </p:blipFill>
        <p:spPr>
          <a:xfrm>
            <a:off x="648000" y="2160000"/>
            <a:ext cx="5879880" cy="2808000"/>
          </a:xfrm>
          <a:prstGeom prst="rect">
            <a:avLst/>
          </a:prstGeom>
          <a:ln>
            <a:noFill/>
          </a:ln>
        </p:spPr>
      </p:pic>
      <p:sp>
        <p:nvSpPr>
          <p:cNvPr id="130" name="CustomShape 5"/>
          <p:cNvSpPr/>
          <p:nvPr/>
        </p:nvSpPr>
        <p:spPr>
          <a:xfrm>
            <a:off x="864000" y="4968000"/>
            <a:ext cx="2088000" cy="12240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Average temperature of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1" strike="noStrike" spc="-1">
                <a:solidFill>
                  <a:srgbClr val="FFFFFF"/>
                </a:solidFill>
                <a:latin typeface="Neo Sans Std"/>
              </a:rPr>
              <a:t>13.7 ºC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3888000" y="4896000"/>
            <a:ext cx="2664000" cy="1152000"/>
          </a:xfrm>
          <a:prstGeom prst="ellipse">
            <a:avLst/>
          </a:prstGeom>
          <a:solidFill>
            <a:srgbClr val="00285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Precipitation over 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1" strike="noStrike" spc="-1">
                <a:solidFill>
                  <a:srgbClr val="FFFFFF"/>
                </a:solidFill>
                <a:latin typeface="Neo Sans Std"/>
              </a:rPr>
              <a:t>700mm</a:t>
            </a:r>
            <a:endParaRPr lang="gl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600" b="0" strike="noStrike" spc="-1">
                <a:solidFill>
                  <a:srgbClr val="FFFFFF"/>
                </a:solidFill>
                <a:latin typeface="Neo Sans Std"/>
              </a:rPr>
              <a:t>Across the entire region</a:t>
            </a:r>
            <a:endParaRPr lang="gl-E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/>
          <p:cNvPicPr/>
          <p:nvPr/>
        </p:nvPicPr>
        <p:blipFill>
          <a:blip r:embed="rId2"/>
          <a:stretch/>
        </p:blipFill>
        <p:spPr>
          <a:xfrm>
            <a:off x="-108360" y="-162000"/>
            <a:ext cx="12204360" cy="6858000"/>
          </a:xfrm>
          <a:prstGeom prst="rect">
            <a:avLst/>
          </a:prstGeom>
          <a:ln>
            <a:noFill/>
          </a:ln>
        </p:spPr>
      </p:pic>
      <p:pic>
        <p:nvPicPr>
          <p:cNvPr id="133" name="132 Imagen"/>
          <p:cNvPicPr/>
          <p:nvPr/>
        </p:nvPicPr>
        <p:blipFill>
          <a:blip r:embed="rId3"/>
          <a:stretch/>
        </p:blipFill>
        <p:spPr>
          <a:xfrm>
            <a:off x="7766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34" name="133 Imagen"/>
          <p:cNvPicPr/>
          <p:nvPr/>
        </p:nvPicPr>
        <p:blipFill>
          <a:blip r:embed="rId4"/>
          <a:stretch/>
        </p:blipFill>
        <p:spPr>
          <a:xfrm>
            <a:off x="4267080" y="6048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135" name="134 Imagen"/>
          <p:cNvPicPr/>
          <p:nvPr/>
        </p:nvPicPr>
        <p:blipFill>
          <a:blip r:embed="rId5"/>
          <a:stretch/>
        </p:blipFill>
        <p:spPr>
          <a:xfrm>
            <a:off x="2955240" y="360000"/>
            <a:ext cx="8924760" cy="5267160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504000" y="2520000"/>
            <a:ext cx="2529360" cy="154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gl-ES" sz="2000" b="1" strike="noStrike" spc="-1">
                <a:solidFill>
                  <a:srgbClr val="1A6932"/>
                </a:solidFill>
                <a:latin typeface="Verdana"/>
              </a:rPr>
              <a:t>Municipalities Assistance Centre (CAC) </a:t>
            </a:r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  <a:p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  <a:p>
            <a:r>
              <a:rPr lang="gl-ES" sz="2000" b="1" strike="noStrike" spc="-1">
                <a:solidFill>
                  <a:srgbClr val="1A6932"/>
                </a:solidFill>
                <a:latin typeface="Verdana"/>
              </a:rPr>
              <a:t>Adhesion support</a:t>
            </a:r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"/>
          <p:cNvPicPr/>
          <p:nvPr/>
        </p:nvPicPr>
        <p:blipFill>
          <a:blip r:embed="rId2"/>
          <a:stretch/>
        </p:blipFill>
        <p:spPr>
          <a:xfrm>
            <a:off x="-108360" y="-162000"/>
            <a:ext cx="12204360" cy="6858000"/>
          </a:xfrm>
          <a:prstGeom prst="rect">
            <a:avLst/>
          </a:prstGeom>
          <a:ln>
            <a:noFill/>
          </a:ln>
        </p:spPr>
      </p:pic>
      <p:pic>
        <p:nvPicPr>
          <p:cNvPr id="138" name="137 Imagen"/>
          <p:cNvPicPr/>
          <p:nvPr/>
        </p:nvPicPr>
        <p:blipFill>
          <a:blip r:embed="rId3"/>
          <a:stretch/>
        </p:blipFill>
        <p:spPr>
          <a:xfrm>
            <a:off x="7766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39" name="138 Imagen"/>
          <p:cNvPicPr/>
          <p:nvPr/>
        </p:nvPicPr>
        <p:blipFill>
          <a:blip r:embed="rId4"/>
          <a:stretch/>
        </p:blipFill>
        <p:spPr>
          <a:xfrm>
            <a:off x="4392000" y="6120000"/>
            <a:ext cx="1492560" cy="41580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2160000" y="504000"/>
            <a:ext cx="9432000" cy="928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gl-ES" sz="2000" b="1" strike="noStrike" spc="-1">
                <a:solidFill>
                  <a:srgbClr val="1A6932"/>
                </a:solidFill>
                <a:latin typeface="Verdana"/>
              </a:rPr>
              <a:t>Municipalities Assistance Centre (CAC) </a:t>
            </a:r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  <a:p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  <a:p>
            <a:endParaRPr lang="gl-ES" sz="2000" b="1" strike="noStrike" spc="-1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171160" y="1008000"/>
            <a:ext cx="6396840" cy="39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2000" b="1" strike="noStrike" spc="-1" dirty="0">
                <a:solidFill>
                  <a:srgbClr val="1A6932"/>
                </a:solidFill>
                <a:latin typeface="Verdana"/>
                <a:ea typeface="Verdana"/>
              </a:rPr>
              <a:t>RISK PRE_ASSESMET-  METEOGALICIA </a:t>
            </a:r>
            <a:endParaRPr lang="gl-ES" sz="2000" b="0" strike="noStrike" spc="-1" dirty="0">
              <a:latin typeface="Arial"/>
            </a:endParaRPr>
          </a:p>
        </p:txBody>
      </p:sp>
      <p:pic>
        <p:nvPicPr>
          <p:cNvPr id="142" name="141 Imagen"/>
          <p:cNvPicPr/>
          <p:nvPr/>
        </p:nvPicPr>
        <p:blipFill>
          <a:blip r:embed="rId5"/>
          <a:stretch/>
        </p:blipFill>
        <p:spPr>
          <a:xfrm>
            <a:off x="1488240" y="1501200"/>
            <a:ext cx="4271760" cy="4546800"/>
          </a:xfrm>
          <a:prstGeom prst="rect">
            <a:avLst/>
          </a:prstGeom>
          <a:ln>
            <a:noFill/>
          </a:ln>
        </p:spPr>
      </p:pic>
      <p:pic>
        <p:nvPicPr>
          <p:cNvPr id="143" name="142 Imagen"/>
          <p:cNvPicPr/>
          <p:nvPr/>
        </p:nvPicPr>
        <p:blipFill>
          <a:blip r:embed="rId6"/>
          <a:stretch/>
        </p:blipFill>
        <p:spPr>
          <a:xfrm>
            <a:off x="7776000" y="1656000"/>
            <a:ext cx="3906720" cy="374400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6084360" y="1944000"/>
            <a:ext cx="1259640" cy="1259640"/>
          </a:xfrm>
          <a:prstGeom prst="ellipse">
            <a:avLst/>
          </a:prstGeom>
          <a:solidFill>
            <a:srgbClr val="8FB747"/>
          </a:solidFill>
          <a:ln w="12600">
            <a:solidFill>
              <a:srgbClr val="8FB7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400" b="0" strike="noStrike" spc="-1">
                <a:solidFill>
                  <a:srgbClr val="FFFFFF"/>
                </a:solidFill>
                <a:latin typeface="Neo Sans Std"/>
              </a:rPr>
              <a:t>251</a:t>
            </a:r>
            <a:endParaRPr lang="gl-E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l-ES" sz="1400" b="0" strike="noStrike" spc="-1">
                <a:solidFill>
                  <a:srgbClr val="FFFFFF"/>
                </a:solidFill>
                <a:latin typeface="Neo Sans Std"/>
              </a:rPr>
              <a:t>councils were visited</a:t>
            </a:r>
            <a:endParaRPr lang="gl-ES" sz="14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6156360" y="3780360"/>
            <a:ext cx="1259640" cy="1259640"/>
          </a:xfrm>
          <a:prstGeom prst="ellipse">
            <a:avLst/>
          </a:prstGeom>
          <a:solidFill>
            <a:srgbClr val="8FB747"/>
          </a:solidFill>
          <a:ln w="12600">
            <a:solidFill>
              <a:srgbClr val="8FB7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gl-ES" sz="1200" b="0" strike="noStrike" spc="-1">
                <a:solidFill>
                  <a:srgbClr val="FFFFFF"/>
                </a:solidFill>
                <a:latin typeface="Neo Sans Std"/>
              </a:rPr>
              <a:t>252 councils  have submitted SECAP</a:t>
            </a:r>
            <a:endParaRPr lang="gl-E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/>
          <p:cNvPicPr/>
          <p:nvPr/>
        </p:nvPicPr>
        <p:blipFill>
          <a:blip r:embed="rId2"/>
          <a:stretch/>
        </p:blipFill>
        <p:spPr>
          <a:xfrm>
            <a:off x="-12600" y="-360"/>
            <a:ext cx="12204360" cy="685800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2006280" y="3577320"/>
            <a:ext cx="2724120" cy="2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1600" b="1" strike="noStrike" spc="-1">
                <a:solidFill>
                  <a:srgbClr val="F28943"/>
                </a:solidFill>
                <a:latin typeface="Verdana"/>
                <a:ea typeface="Helvetica Neue"/>
              </a:rPr>
              <a:t>Test color 2</a:t>
            </a:r>
            <a:endParaRPr lang="gl-ES" sz="16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980720" y="2908440"/>
            <a:ext cx="1722240" cy="2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gl-ES" sz="1600" b="1" strike="noStrike" spc="-1">
                <a:solidFill>
                  <a:srgbClr val="1A6932"/>
                </a:solidFill>
                <a:latin typeface="Verdana"/>
                <a:ea typeface="Verdana"/>
              </a:rPr>
              <a:t>Text color1</a:t>
            </a:r>
            <a:endParaRPr lang="gl-ES" sz="1600" b="0" strike="noStrike" spc="-1">
              <a:latin typeface="Arial"/>
            </a:endParaRPr>
          </a:p>
        </p:txBody>
      </p:sp>
      <p:pic>
        <p:nvPicPr>
          <p:cNvPr id="149" name="148 Imagen"/>
          <p:cNvPicPr/>
          <p:nvPr/>
        </p:nvPicPr>
        <p:blipFill>
          <a:blip r:embed="rId3"/>
          <a:stretch/>
        </p:blipFill>
        <p:spPr>
          <a:xfrm>
            <a:off x="7766280" y="6185520"/>
            <a:ext cx="1665360" cy="294120"/>
          </a:xfrm>
          <a:prstGeom prst="rect">
            <a:avLst/>
          </a:prstGeom>
          <a:ln>
            <a:noFill/>
          </a:ln>
        </p:spPr>
      </p:pic>
      <p:pic>
        <p:nvPicPr>
          <p:cNvPr id="150" name="149 Imagen"/>
          <p:cNvPicPr/>
          <p:nvPr/>
        </p:nvPicPr>
        <p:blipFill>
          <a:blip r:embed="rId4"/>
          <a:stretch/>
        </p:blipFill>
        <p:spPr>
          <a:xfrm>
            <a:off x="4267080" y="6048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151" name="150 Imagen"/>
          <p:cNvPicPr/>
          <p:nvPr/>
        </p:nvPicPr>
        <p:blipFill>
          <a:blip r:embed="rId5"/>
          <a:stretch/>
        </p:blipFill>
        <p:spPr>
          <a:xfrm>
            <a:off x="5837040" y="1296360"/>
            <a:ext cx="5754960" cy="3671640"/>
          </a:xfrm>
          <a:prstGeom prst="rect">
            <a:avLst/>
          </a:prstGeom>
          <a:ln>
            <a:noFill/>
          </a:ln>
        </p:spPr>
      </p:pic>
      <p:sp>
        <p:nvSpPr>
          <p:cNvPr id="152" name="TextShape 3"/>
          <p:cNvSpPr txBox="1"/>
          <p:nvPr/>
        </p:nvSpPr>
        <p:spPr>
          <a:xfrm>
            <a:off x="2160000" y="504000"/>
            <a:ext cx="5815080" cy="39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2000" b="1" strike="noStrike" spc="-1">
                <a:solidFill>
                  <a:srgbClr val="1A6932"/>
                </a:solidFill>
                <a:latin typeface="Verdana"/>
                <a:ea typeface="Verdana"/>
              </a:rPr>
              <a:t>Municipalities Assistance Centre (CAC) </a:t>
            </a:r>
            <a:endParaRPr lang="gl-ES" sz="2000" b="0" strike="noStrike" spc="-1">
              <a:latin typeface="Arial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6745320" y="5256000"/>
            <a:ext cx="3766680" cy="256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gl-ES" sz="1800" b="1" strike="noStrike" spc="-1">
                <a:solidFill>
                  <a:srgbClr val="FF972F"/>
                </a:solidFill>
                <a:latin typeface="Arial"/>
              </a:rPr>
              <a:t>Monitoring report support</a:t>
            </a:r>
            <a:endParaRPr lang="gl-ES" sz="1800" b="1" strike="noStrike" spc="-1">
              <a:solidFill>
                <a:srgbClr val="FF972F"/>
              </a:solidFill>
              <a:latin typeface="Arial"/>
              <a:ea typeface="Microsoft YaHei"/>
            </a:endParaRPr>
          </a:p>
        </p:txBody>
      </p:sp>
      <p:pic>
        <p:nvPicPr>
          <p:cNvPr id="154" name="153 Imagen"/>
          <p:cNvPicPr/>
          <p:nvPr/>
        </p:nvPicPr>
        <p:blipFill>
          <a:blip r:embed="rId6"/>
          <a:stretch/>
        </p:blipFill>
        <p:spPr>
          <a:xfrm>
            <a:off x="576000" y="2297160"/>
            <a:ext cx="5184000" cy="3606840"/>
          </a:xfrm>
          <a:prstGeom prst="rect">
            <a:avLst/>
          </a:prstGeom>
          <a:ln>
            <a:noFill/>
          </a:ln>
        </p:spPr>
      </p:pic>
      <p:sp>
        <p:nvSpPr>
          <p:cNvPr id="155" name="TextShape 5"/>
          <p:cNvSpPr txBox="1"/>
          <p:nvPr/>
        </p:nvSpPr>
        <p:spPr>
          <a:xfrm>
            <a:off x="2093040" y="1440000"/>
            <a:ext cx="33789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Permanent</a:t>
            </a:r>
            <a:r>
              <a:rPr lang="gl-ES" sz="1800" b="1" strike="noStrike" spc="-1" dirty="0">
                <a:solidFill>
                  <a:srgbClr val="FF972F"/>
                </a:solidFill>
                <a:latin typeface="Arial"/>
              </a:rPr>
              <a:t> </a:t>
            </a:r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Observatory</a:t>
            </a:r>
            <a:r>
              <a:rPr lang="gl-ES" sz="1800" b="1" strike="noStrike" spc="-1" dirty="0">
                <a:solidFill>
                  <a:srgbClr val="FF972F"/>
                </a:solidFill>
                <a:latin typeface="Arial"/>
              </a:rPr>
              <a:t> </a:t>
            </a:r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of</a:t>
            </a:r>
            <a:r>
              <a:rPr lang="gl-ES" sz="1800" b="1" strike="noStrike" spc="-1" dirty="0">
                <a:solidFill>
                  <a:srgbClr val="FF972F"/>
                </a:solidFill>
                <a:latin typeface="Arial"/>
              </a:rPr>
              <a:t> </a:t>
            </a:r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founds</a:t>
            </a:r>
            <a:r>
              <a:rPr lang="gl-ES" sz="1800" b="1" strike="noStrike" spc="-1" dirty="0">
                <a:solidFill>
                  <a:srgbClr val="FF972F"/>
                </a:solidFill>
                <a:latin typeface="Arial"/>
              </a:rPr>
              <a:t> </a:t>
            </a:r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and</a:t>
            </a:r>
            <a:r>
              <a:rPr lang="gl-ES" sz="1800" b="1" strike="noStrike" spc="-1" dirty="0">
                <a:solidFill>
                  <a:srgbClr val="FF972F"/>
                </a:solidFill>
                <a:latin typeface="Arial"/>
              </a:rPr>
              <a:t> </a:t>
            </a:r>
            <a:r>
              <a:rPr lang="gl-ES" sz="1800" b="1" strike="noStrike" spc="-1" dirty="0" err="1">
                <a:solidFill>
                  <a:srgbClr val="FF972F"/>
                </a:solidFill>
                <a:latin typeface="Arial"/>
              </a:rPr>
              <a:t>calls</a:t>
            </a:r>
            <a:endParaRPr lang="gl-ES" sz="1800" b="1" strike="noStrike" spc="-1" dirty="0">
              <a:solidFill>
                <a:srgbClr val="FF972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594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8DEFF-6045-4935-857F-D7EDC08E0402}"/>
              </a:ext>
            </a:extLst>
          </p:cNvPr>
          <p:cNvSpPr txBox="1"/>
          <p:nvPr/>
        </p:nvSpPr>
        <p:spPr>
          <a:xfrm>
            <a:off x="3952624" y="2304775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A6932"/>
                </a:solidFill>
              </a:rPr>
              <a:t>Thank you</a:t>
            </a:r>
            <a:r>
              <a:rPr lang="ro-RO" sz="6000" b="1" dirty="0">
                <a:solidFill>
                  <a:srgbClr val="1A6932"/>
                </a:solidFill>
              </a:rPr>
              <a:t>!</a:t>
            </a:r>
            <a:endParaRPr lang="en-US" sz="6000" b="1" dirty="0">
              <a:solidFill>
                <a:srgbClr val="1A6932"/>
              </a:solidFill>
            </a:endParaRPr>
          </a:p>
        </p:txBody>
      </p:sp>
      <p:pic>
        <p:nvPicPr>
          <p:cNvPr id="3" name="149 Imagen">
            <a:extLst>
              <a:ext uri="{FF2B5EF4-FFF2-40B4-BE49-F238E27FC236}">
                <a16:creationId xmlns:a16="http://schemas.microsoft.com/office/drawing/2014/main" id="{67BA246B-48C8-A4C6-87AF-DA1E13E455F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267080" y="6048000"/>
            <a:ext cx="1492560" cy="415800"/>
          </a:xfrm>
          <a:prstGeom prst="rect">
            <a:avLst/>
          </a:prstGeom>
          <a:ln>
            <a:noFill/>
          </a:ln>
        </p:spPr>
      </p:pic>
      <p:pic>
        <p:nvPicPr>
          <p:cNvPr id="8" name="148 Imagen">
            <a:extLst>
              <a:ext uri="{FF2B5EF4-FFF2-40B4-BE49-F238E27FC236}">
                <a16:creationId xmlns:a16="http://schemas.microsoft.com/office/drawing/2014/main" id="{DF6CE5E6-31E3-9322-9D27-846D0509714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66280" y="6185520"/>
            <a:ext cx="1665360" cy="294120"/>
          </a:xfrm>
          <a:prstGeom prst="rect">
            <a:avLst/>
          </a:prstGeom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F30742-BA40-89BC-5804-BDA7F96F120E}"/>
              </a:ext>
            </a:extLst>
          </p:cNvPr>
          <p:cNvSpPr txBox="1"/>
          <p:nvPr/>
        </p:nvSpPr>
        <p:spPr>
          <a:xfrm>
            <a:off x="3952624" y="3552650"/>
            <a:ext cx="428675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89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maria.luz.macho.eiras@xunta.gal </a:t>
            </a:r>
            <a:r>
              <a:rPr lang="ro-RO" sz="1400" b="1" dirty="0">
                <a:solidFill>
                  <a:srgbClr val="1A69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https://www.xunta.gal/cmatv</a:t>
            </a:r>
            <a:r>
              <a:rPr lang="es-ES" sz="1400" b="1" dirty="0">
                <a:solidFill>
                  <a:srgbClr val="1A69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o-RO" sz="1400" b="1" dirty="0">
              <a:solidFill>
                <a:srgbClr val="1A69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800" b="1" dirty="0">
              <a:solidFill>
                <a:srgbClr val="F28943"/>
              </a:solidFill>
              <a:latin typeface="Verdana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9372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956F29F77614AA75F7CA0F286FC33" ma:contentTypeVersion="16" ma:contentTypeDescription="Create a new document." ma:contentTypeScope="" ma:versionID="4cb42008029c79cf7ca0f9a4b270d5d8">
  <xsd:schema xmlns:xsd="http://www.w3.org/2001/XMLSchema" xmlns:xs="http://www.w3.org/2001/XMLSchema" xmlns:p="http://schemas.microsoft.com/office/2006/metadata/properties" xmlns:ns2="f02fbc61-35e8-46d1-aec8-c7defb337545" xmlns:ns3="e117085d-4892-41c8-90a8-6841e79a2b6c" targetNamespace="http://schemas.microsoft.com/office/2006/metadata/properties" ma:root="true" ma:fieldsID="63354a94c9b42989e84baa22309e2c4a" ns2:_="" ns3:_="">
    <xsd:import namespace="f02fbc61-35e8-46d1-aec8-c7defb337545"/>
    <xsd:import namespace="e117085d-4892-41c8-90a8-6841e79a2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fbc61-35e8-46d1-aec8-c7defb337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ac9636-ae07-4926-810d-0869e006c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085d-4892-41c8-90a8-6841e79a2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f54e79-b1a3-48b0-8b2a-ae3bf468f6a9}" ma:internalName="TaxCatchAll" ma:showField="CatchAllData" ma:web="e117085d-4892-41c8-90a8-6841e79a2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fbc61-35e8-46d1-aec8-c7defb337545">
      <Terms xmlns="http://schemas.microsoft.com/office/infopath/2007/PartnerControls"/>
    </lcf76f155ced4ddcb4097134ff3c332f>
    <TaxCatchAll xmlns="e117085d-4892-41c8-90a8-6841e79a2b6c" xsi:nil="true"/>
  </documentManagement>
</p:properties>
</file>

<file path=customXml/itemProps1.xml><?xml version="1.0" encoding="utf-8"?>
<ds:datastoreItem xmlns:ds="http://schemas.openxmlformats.org/officeDocument/2006/customXml" ds:itemID="{1F23EC0E-D801-447C-8878-B2CA1B5A7A6D}"/>
</file>

<file path=customXml/itemProps2.xml><?xml version="1.0" encoding="utf-8"?>
<ds:datastoreItem xmlns:ds="http://schemas.openxmlformats.org/officeDocument/2006/customXml" ds:itemID="{FDDF58E0-3D30-4153-AFB0-79DC73045510}"/>
</file>

<file path=customXml/itemProps3.xml><?xml version="1.0" encoding="utf-8"?>
<ds:datastoreItem xmlns:ds="http://schemas.openxmlformats.org/officeDocument/2006/customXml" ds:itemID="{E4DA8F46-24A1-418D-A835-E05699416A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192</Words>
  <Application>Microsoft Office PowerPoint</Application>
  <PresentationFormat>Panorámica</PresentationFormat>
  <Paragraphs>61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Myriad Pro</vt:lpstr>
      <vt:lpstr>Neo Sans Std</vt:lpstr>
      <vt:lpstr>Symbol</vt:lpstr>
      <vt:lpstr>Times New Roman</vt:lpstr>
      <vt:lpstr>Verdana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Popowski</dc:creator>
  <cp:lastModifiedBy>Carolina González</cp:lastModifiedBy>
  <cp:revision>56</cp:revision>
  <dcterms:created xsi:type="dcterms:W3CDTF">2022-01-13T10:38:26Z</dcterms:created>
  <dcterms:modified xsi:type="dcterms:W3CDTF">2022-10-04T14:01:50Z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0x010100112956F29F77614AA75F7CA0F286FC33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